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theme/theme2.xml" ContentType="application/vnd.openxmlformats-officedocument.theme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theme/theme3.xml" ContentType="application/vnd.openxmlformats-officedocument.theme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theme/theme4.xml" ContentType="application/vnd.openxmlformats-officedocument.theme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theme/theme5.xml" ContentType="application/vnd.openxmlformats-officedocument.theme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theme/theme6.xml" ContentType="application/vnd.openxmlformats-officedocument.theme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theme/theme7.xml" ContentType="application/vnd.openxmlformats-officedocument.theme+xml"/>
  <Override PartName="/ppt/theme/theme8.xml" ContentType="application/vnd.openxmlformats-officedocument.theme+xml"/>
  <Override PartName="/ppt/theme/theme9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06" r:id="rId4"/>
    <p:sldMasterId id="2147483802" r:id="rId5"/>
    <p:sldMasterId id="2147483826" r:id="rId6"/>
    <p:sldMasterId id="2147483850" r:id="rId7"/>
    <p:sldMasterId id="2147483882" r:id="rId8"/>
    <p:sldMasterId id="2147483908" r:id="rId9"/>
    <p:sldMasterId id="2147483934" r:id="rId10"/>
  </p:sldMasterIdLst>
  <p:notesMasterIdLst>
    <p:notesMasterId r:id="rId36"/>
  </p:notesMasterIdLst>
  <p:handoutMasterIdLst>
    <p:handoutMasterId r:id="rId37"/>
  </p:handoutMasterIdLst>
  <p:sldIdLst>
    <p:sldId id="325" r:id="rId11"/>
    <p:sldId id="375" r:id="rId12"/>
    <p:sldId id="263" r:id="rId13"/>
    <p:sldId id="364" r:id="rId14"/>
    <p:sldId id="356" r:id="rId15"/>
    <p:sldId id="365" r:id="rId16"/>
    <p:sldId id="371" r:id="rId17"/>
    <p:sldId id="357" r:id="rId18"/>
    <p:sldId id="372" r:id="rId19"/>
    <p:sldId id="347" r:id="rId20"/>
    <p:sldId id="348" r:id="rId21"/>
    <p:sldId id="349" r:id="rId22"/>
    <p:sldId id="366" r:id="rId23"/>
    <p:sldId id="373" r:id="rId24"/>
    <p:sldId id="351" r:id="rId25"/>
    <p:sldId id="352" r:id="rId26"/>
    <p:sldId id="355" r:id="rId27"/>
    <p:sldId id="344" r:id="rId28"/>
    <p:sldId id="362" r:id="rId29"/>
    <p:sldId id="358" r:id="rId30"/>
    <p:sldId id="367" r:id="rId31"/>
    <p:sldId id="368" r:id="rId32"/>
    <p:sldId id="369" r:id="rId33"/>
    <p:sldId id="374" r:id="rId34"/>
    <p:sldId id="376" r:id="rId35"/>
  </p:sldIdLst>
  <p:sldSz cx="12195175" cy="6858000"/>
  <p:notesSz cx="6858000" cy="9144000"/>
  <p:custDataLst>
    <p:tags r:id="rId38"/>
  </p:custDataLst>
  <p:defaultTextStyle>
    <a:defPPr>
      <a:defRPr lang="nl-NL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9pPr>
  </p:defaultTextStyle>
  <p:extLst>
    <p:ext uri="{521415D9-36F7-43E2-AB2F-B90AF26B5E84}">
      <p14:sectionLst xmlns:p14="http://schemas.microsoft.com/office/powerpoint/2010/main">
        <p14:section name="Observator Group" id="{B54B83E6-5152-445A-BFE4-E9C6C3E01116}">
          <p14:sldIdLst>
            <p14:sldId id="325"/>
            <p14:sldId id="375"/>
            <p14:sldId id="263"/>
            <p14:sldId id="364"/>
            <p14:sldId id="356"/>
            <p14:sldId id="365"/>
            <p14:sldId id="371"/>
            <p14:sldId id="357"/>
            <p14:sldId id="372"/>
            <p14:sldId id="347"/>
            <p14:sldId id="348"/>
            <p14:sldId id="349"/>
            <p14:sldId id="366"/>
            <p14:sldId id="373"/>
            <p14:sldId id="351"/>
            <p14:sldId id="352"/>
            <p14:sldId id="355"/>
            <p14:sldId id="344"/>
            <p14:sldId id="362"/>
            <p14:sldId id="358"/>
            <p14:sldId id="367"/>
            <p14:sldId id="368"/>
            <p14:sldId id="369"/>
            <p14:sldId id="374"/>
            <p14:sldId id="376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Koole T.M. (Tara)" initials="TKE" lastIdx="44" clrIdx="0"/>
  <p:cmAuthor id="2" name="flexplek" initials="f" lastIdx="19" clrIdx="1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  <a:srgbClr val="E5E9EC"/>
    <a:srgbClr val="A6A6A6"/>
    <a:srgbClr val="113E79"/>
    <a:srgbClr val="B1B1B1"/>
    <a:srgbClr val="B81873"/>
    <a:srgbClr val="E2E7F6"/>
    <a:srgbClr val="E5E5E5"/>
    <a:srgbClr val="F1F1F1"/>
    <a:srgbClr val="FF870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Stijl, gemiddeld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Geen stijl, geen raster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5A111915-BE36-4E01-A7E5-04B1672EAD32}" styleName="Stijl, licht 2 - Accent 5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5"/>
            </a:lnRef>
          </a:top>
          <a:bottom>
            <a:lnRef idx="1">
              <a:schemeClr val="accent5"/>
            </a:lnRef>
          </a:bottom>
        </a:tcBdr>
      </a:tcStyle>
    </a:band1H>
    <a:band1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1V>
    <a:band2V>
      <a:tcStyle>
        <a:tcBdr>
          <a:left>
            <a:lnRef idx="1">
              <a:schemeClr val="accent5"/>
            </a:lnRef>
          </a:left>
          <a:right>
            <a:lnRef idx="1">
              <a:schemeClr val="accent5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5"/>
        </a:fillRef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6144" autoAdjust="0"/>
    <p:restoredTop sz="96318" autoAdjust="0"/>
  </p:normalViewPr>
  <p:slideViewPr>
    <p:cSldViewPr snapToGrid="0">
      <p:cViewPr varScale="1">
        <p:scale>
          <a:sx n="105" d="100"/>
          <a:sy n="105" d="100"/>
        </p:scale>
        <p:origin x="1290" y="354"/>
      </p:cViewPr>
      <p:guideLst>
        <p:guide orient="horz" pos="2160"/>
        <p:guide pos="3841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-12516"/>
    </p:cViewPr>
  </p:sorterViewPr>
  <p:notesViewPr>
    <p:cSldViewPr snapToGrid="0">
      <p:cViewPr varScale="1">
        <p:scale>
          <a:sx n="83" d="100"/>
          <a:sy n="83" d="100"/>
        </p:scale>
        <p:origin x="2820" y="84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5.xml"/><Relationship Id="rId13" Type="http://schemas.openxmlformats.org/officeDocument/2006/relationships/slide" Target="slides/slide3.xml"/><Relationship Id="rId18" Type="http://schemas.openxmlformats.org/officeDocument/2006/relationships/slide" Target="slides/slide8.xml"/><Relationship Id="rId26" Type="http://schemas.openxmlformats.org/officeDocument/2006/relationships/slide" Target="slides/slide16.xml"/><Relationship Id="rId39" Type="http://schemas.openxmlformats.org/officeDocument/2006/relationships/commentAuthors" Target="commentAuthors.xml"/><Relationship Id="rId3" Type="http://schemas.openxmlformats.org/officeDocument/2006/relationships/customXml" Target="../customXml/item3.xml"/><Relationship Id="rId21" Type="http://schemas.openxmlformats.org/officeDocument/2006/relationships/slide" Target="slides/slide11.xml"/><Relationship Id="rId34" Type="http://schemas.openxmlformats.org/officeDocument/2006/relationships/slide" Target="slides/slide24.xml"/><Relationship Id="rId42" Type="http://schemas.openxmlformats.org/officeDocument/2006/relationships/theme" Target="theme/theme1.xml"/><Relationship Id="rId7" Type="http://schemas.openxmlformats.org/officeDocument/2006/relationships/slideMaster" Target="slideMasters/slideMaster4.xml"/><Relationship Id="rId12" Type="http://schemas.openxmlformats.org/officeDocument/2006/relationships/slide" Target="slides/slide2.xml"/><Relationship Id="rId17" Type="http://schemas.openxmlformats.org/officeDocument/2006/relationships/slide" Target="slides/slide7.xml"/><Relationship Id="rId25" Type="http://schemas.openxmlformats.org/officeDocument/2006/relationships/slide" Target="slides/slide15.xml"/><Relationship Id="rId33" Type="http://schemas.openxmlformats.org/officeDocument/2006/relationships/slide" Target="slides/slide23.xml"/><Relationship Id="rId38" Type="http://schemas.openxmlformats.org/officeDocument/2006/relationships/tags" Target="tags/tag1.xml"/><Relationship Id="rId2" Type="http://schemas.openxmlformats.org/officeDocument/2006/relationships/customXml" Target="../customXml/item2.xml"/><Relationship Id="rId16" Type="http://schemas.openxmlformats.org/officeDocument/2006/relationships/slide" Target="slides/slide6.xml"/><Relationship Id="rId20" Type="http://schemas.openxmlformats.org/officeDocument/2006/relationships/slide" Target="slides/slide10.xml"/><Relationship Id="rId29" Type="http://schemas.openxmlformats.org/officeDocument/2006/relationships/slide" Target="slides/slide19.xml"/><Relationship Id="rId41" Type="http://schemas.openxmlformats.org/officeDocument/2006/relationships/viewProps" Target="viewProps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Relationship Id="rId11" Type="http://schemas.openxmlformats.org/officeDocument/2006/relationships/slide" Target="slides/slide1.xml"/><Relationship Id="rId24" Type="http://schemas.openxmlformats.org/officeDocument/2006/relationships/slide" Target="slides/slide14.xml"/><Relationship Id="rId32" Type="http://schemas.openxmlformats.org/officeDocument/2006/relationships/slide" Target="slides/slide22.xml"/><Relationship Id="rId37" Type="http://schemas.openxmlformats.org/officeDocument/2006/relationships/handoutMaster" Target="handoutMasters/handoutMaster1.xml"/><Relationship Id="rId40" Type="http://schemas.openxmlformats.org/officeDocument/2006/relationships/presProps" Target="presProps.xml"/><Relationship Id="rId5" Type="http://schemas.openxmlformats.org/officeDocument/2006/relationships/slideMaster" Target="slideMasters/slideMaster2.xml"/><Relationship Id="rId15" Type="http://schemas.openxmlformats.org/officeDocument/2006/relationships/slide" Target="slides/slide5.xml"/><Relationship Id="rId23" Type="http://schemas.openxmlformats.org/officeDocument/2006/relationships/slide" Target="slides/slide13.xml"/><Relationship Id="rId28" Type="http://schemas.openxmlformats.org/officeDocument/2006/relationships/slide" Target="slides/slide18.xml"/><Relationship Id="rId36" Type="http://schemas.openxmlformats.org/officeDocument/2006/relationships/notesMaster" Target="notesMasters/notesMaster1.xml"/><Relationship Id="rId10" Type="http://schemas.openxmlformats.org/officeDocument/2006/relationships/slideMaster" Target="slideMasters/slideMaster7.xml"/><Relationship Id="rId19" Type="http://schemas.openxmlformats.org/officeDocument/2006/relationships/slide" Target="slides/slide9.xml"/><Relationship Id="rId31" Type="http://schemas.openxmlformats.org/officeDocument/2006/relationships/slide" Target="slides/slide21.xml"/><Relationship Id="rId4" Type="http://schemas.openxmlformats.org/officeDocument/2006/relationships/slideMaster" Target="slideMasters/slideMaster1.xml"/><Relationship Id="rId9" Type="http://schemas.openxmlformats.org/officeDocument/2006/relationships/slideMaster" Target="slideMasters/slideMaster6.xml"/><Relationship Id="rId14" Type="http://schemas.openxmlformats.org/officeDocument/2006/relationships/slide" Target="slides/slide4.xml"/><Relationship Id="rId22" Type="http://schemas.openxmlformats.org/officeDocument/2006/relationships/slide" Target="slides/slide12.xml"/><Relationship Id="rId27" Type="http://schemas.openxmlformats.org/officeDocument/2006/relationships/slide" Target="slides/slide17.xml"/><Relationship Id="rId30" Type="http://schemas.openxmlformats.org/officeDocument/2006/relationships/slide" Target="slides/slide20.xml"/><Relationship Id="rId35" Type="http://schemas.openxmlformats.org/officeDocument/2006/relationships/slide" Target="slides/slide25.xml"/><Relationship Id="rId43" Type="http://schemas.openxmlformats.org/officeDocument/2006/relationships/tableStyles" Target="tableStyle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koptekst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nl-NL"/>
          </a:p>
        </p:txBody>
      </p:sp>
      <p:sp>
        <p:nvSpPr>
          <p:cNvPr id="3" name="Tijdelijke aanduiding voor datum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AD2D26E-3065-430A-BDDC-A12CC021F79D}" type="datetimeFigureOut">
              <a:rPr lang="nl-NL" smtClean="0"/>
              <a:t>18-11-2024</a:t>
            </a:fld>
            <a:endParaRPr lang="nl-NL"/>
          </a:p>
        </p:txBody>
      </p:sp>
      <p:sp>
        <p:nvSpPr>
          <p:cNvPr id="4" name="Tijdelijke aanduiding voor voettekst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nl-NL"/>
          </a:p>
        </p:txBody>
      </p:sp>
      <p:sp>
        <p:nvSpPr>
          <p:cNvPr id="5" name="Tijdelijke aanduiding voor dianumm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0806B34-DA9B-4924-AD07-F35E04047803}" type="slidenum">
              <a:rPr lang="nl-NL" smtClean="0"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114782565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koptekst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3" name="Tijdelijke aanduiding voor datum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cs typeface="+mn-cs"/>
              </a:defRPr>
            </a:lvl1pPr>
          </a:lstStyle>
          <a:p>
            <a:pPr>
              <a:defRPr/>
            </a:pPr>
            <a:fld id="{11A51972-9C1F-4AE5-AC81-B0079E044BA0}" type="datetimeFigureOut">
              <a:rPr lang="en-GB"/>
              <a:pPr>
                <a:defRPr/>
              </a:pPr>
              <a:t>18/11/2024</a:t>
            </a:fld>
            <a:endParaRPr lang="en-GB"/>
          </a:p>
        </p:txBody>
      </p:sp>
      <p:sp>
        <p:nvSpPr>
          <p:cNvPr id="4" name="Tijdelijke aanduiding voor dia-afbeelding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en-GB" noProof="0"/>
          </a:p>
        </p:txBody>
      </p:sp>
      <p:sp>
        <p:nvSpPr>
          <p:cNvPr id="5" name="Tijdelijke aanduiding voor notiti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nl-NL" noProof="0"/>
              <a:t>Klik om de modelstijlen te bewerken</a:t>
            </a:r>
          </a:p>
          <a:p>
            <a:pPr lvl="1"/>
            <a:r>
              <a:rPr lang="nl-NL" noProof="0"/>
              <a:t>Tweede niveau</a:t>
            </a:r>
          </a:p>
          <a:p>
            <a:pPr lvl="2"/>
            <a:r>
              <a:rPr lang="nl-NL" noProof="0"/>
              <a:t>Derde niveau</a:t>
            </a:r>
          </a:p>
          <a:p>
            <a:pPr lvl="3"/>
            <a:r>
              <a:rPr lang="nl-NL" noProof="0"/>
              <a:t>Vierde niveau</a:t>
            </a:r>
          </a:p>
          <a:p>
            <a:pPr lvl="4"/>
            <a:r>
              <a:rPr lang="nl-NL" noProof="0"/>
              <a:t>Vijfde niveau</a:t>
            </a:r>
            <a:endParaRPr lang="en-GB" noProof="0"/>
          </a:p>
        </p:txBody>
      </p:sp>
      <p:sp>
        <p:nvSpPr>
          <p:cNvPr id="6" name="Tijdelijke aanduiding voor voettekst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GB"/>
          </a:p>
        </p:txBody>
      </p:sp>
      <p:sp>
        <p:nvSpPr>
          <p:cNvPr id="7" name="Tijdelijke aanduiding voor dianumm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anose="020F0502020204030204" pitchFamily="34" charset="0"/>
              </a:defRPr>
            </a:lvl1pPr>
          </a:lstStyle>
          <a:p>
            <a:fld id="{4249FD8C-6798-4BDD-BDAE-C7AD98B07FFD}" type="slidenum">
              <a:rPr lang="en-GB" altLang="nl-NL"/>
              <a:pPr/>
              <a:t>‹nr.›</a:t>
            </a:fld>
            <a:endParaRPr lang="en-GB" altLang="nl-NL"/>
          </a:p>
        </p:txBody>
      </p:sp>
    </p:spTree>
    <p:extLst>
      <p:ext uri="{BB962C8B-B14F-4D97-AF65-F5344CB8AC3E}">
        <p14:creationId xmlns:p14="http://schemas.microsoft.com/office/powerpoint/2010/main" val="266524915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249FD8C-6798-4BDD-BDAE-C7AD98B07FFD}" type="slidenum">
              <a:rPr lang="en-GB" altLang="nl-NL" smtClean="0"/>
              <a:pPr/>
              <a:t>3</a:t>
            </a:fld>
            <a:endParaRPr lang="en-GB" altLang="nl-NL"/>
          </a:p>
        </p:txBody>
      </p:sp>
    </p:spTree>
    <p:extLst>
      <p:ext uri="{BB962C8B-B14F-4D97-AF65-F5344CB8AC3E}">
        <p14:creationId xmlns:p14="http://schemas.microsoft.com/office/powerpoint/2010/main" val="226429673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249FD8C-6798-4BDD-BDAE-C7AD98B07FFD}" type="slidenum">
              <a:rPr lang="en-GB" altLang="nl-NL" smtClean="0"/>
              <a:pPr/>
              <a:t>6</a:t>
            </a:fld>
            <a:endParaRPr lang="en-GB" altLang="nl-NL"/>
          </a:p>
        </p:txBody>
      </p:sp>
    </p:spTree>
    <p:extLst>
      <p:ext uri="{BB962C8B-B14F-4D97-AF65-F5344CB8AC3E}">
        <p14:creationId xmlns:p14="http://schemas.microsoft.com/office/powerpoint/2010/main" val="102284306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249FD8C-6798-4BDD-BDAE-C7AD98B07FFD}" type="slidenum">
              <a:rPr lang="en-GB" altLang="nl-NL" smtClean="0"/>
              <a:pPr/>
              <a:t>7</a:t>
            </a:fld>
            <a:endParaRPr lang="en-GB" altLang="nl-NL"/>
          </a:p>
        </p:txBody>
      </p:sp>
    </p:spTree>
    <p:extLst>
      <p:ext uri="{BB962C8B-B14F-4D97-AF65-F5344CB8AC3E}">
        <p14:creationId xmlns:p14="http://schemas.microsoft.com/office/powerpoint/2010/main" val="260782897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249FD8C-6798-4BDD-BDAE-C7AD98B07FFD}" type="slidenum">
              <a:rPr lang="en-GB" altLang="nl-NL" smtClean="0"/>
              <a:pPr/>
              <a:t>8</a:t>
            </a:fld>
            <a:endParaRPr lang="en-GB" altLang="nl-NL"/>
          </a:p>
        </p:txBody>
      </p:sp>
    </p:spTree>
    <p:extLst>
      <p:ext uri="{BB962C8B-B14F-4D97-AF65-F5344CB8AC3E}">
        <p14:creationId xmlns:p14="http://schemas.microsoft.com/office/powerpoint/2010/main" val="145840341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249FD8C-6798-4BDD-BDAE-C7AD98B07FFD}" type="slidenum">
              <a:rPr lang="en-GB" altLang="nl-NL" smtClean="0"/>
              <a:pPr/>
              <a:t>9</a:t>
            </a:fld>
            <a:endParaRPr lang="en-GB" altLang="nl-NL"/>
          </a:p>
        </p:txBody>
      </p:sp>
    </p:spTree>
    <p:extLst>
      <p:ext uri="{BB962C8B-B14F-4D97-AF65-F5344CB8AC3E}">
        <p14:creationId xmlns:p14="http://schemas.microsoft.com/office/powerpoint/2010/main" val="128715991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249FD8C-6798-4BDD-BDAE-C7AD98B07FFD}" type="slidenum">
              <a:rPr lang="en-GB" altLang="nl-NL" smtClean="0"/>
              <a:pPr/>
              <a:t>12</a:t>
            </a:fld>
            <a:endParaRPr lang="en-GB" altLang="nl-NL"/>
          </a:p>
        </p:txBody>
      </p:sp>
    </p:spTree>
    <p:extLst>
      <p:ext uri="{BB962C8B-B14F-4D97-AF65-F5344CB8AC3E}">
        <p14:creationId xmlns:p14="http://schemas.microsoft.com/office/powerpoint/2010/main" val="282435279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249FD8C-6798-4BDD-BDAE-C7AD98B07FFD}" type="slidenum">
              <a:rPr lang="en-GB" altLang="nl-NL" smtClean="0"/>
              <a:pPr/>
              <a:t>13</a:t>
            </a:fld>
            <a:endParaRPr lang="en-GB" altLang="nl-NL"/>
          </a:p>
        </p:txBody>
      </p:sp>
    </p:spTree>
    <p:extLst>
      <p:ext uri="{BB962C8B-B14F-4D97-AF65-F5344CB8AC3E}">
        <p14:creationId xmlns:p14="http://schemas.microsoft.com/office/powerpoint/2010/main" val="230479854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4249FD8C-6798-4BDD-BDAE-C7AD98B07FFD}" type="slidenum">
              <a:rPr lang="en-GB" altLang="nl-NL" smtClean="0"/>
              <a:pPr/>
              <a:t>14</a:t>
            </a:fld>
            <a:endParaRPr lang="en-GB" altLang="nl-NL"/>
          </a:p>
        </p:txBody>
      </p:sp>
    </p:spTree>
    <p:extLst>
      <p:ext uri="{BB962C8B-B14F-4D97-AF65-F5344CB8AC3E}">
        <p14:creationId xmlns:p14="http://schemas.microsoft.com/office/powerpoint/2010/main" val="28941980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6.png"/></Relationships>
</file>

<file path=ppt/slideLayouts/_rels/slideLayout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6.png"/></Relationships>
</file>

<file path=ppt/slideLayouts/_rels/slideLayout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5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5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5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6.png"/></Relationships>
</file>

<file path=ppt/slideLayouts/_rels/slideLayout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5.xml"/></Relationships>
</file>

<file path=ppt/slideLayouts/_rels/slideLayout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5.xml"/></Relationships>
</file>

<file path=ppt/slideLayouts/_rels/slideLayout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5.xml"/></Relationships>
</file>

<file path=ppt/slideLayouts/_rels/slideLayout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5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6.png"/></Relationships>
</file>

<file path=ppt/slideLayouts/_rels/slideLayout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5.xml"/><Relationship Id="rId4" Type="http://schemas.openxmlformats.org/officeDocument/2006/relationships/image" Target="../media/image6.png"/></Relationships>
</file>

<file path=ppt/slideLayouts/_rels/slideLayout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6.png"/></Relationships>
</file>

<file path=ppt/slideLayouts/_rels/slideLayout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6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6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6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6.png"/></Relationships>
</file>

<file path=ppt/slideLayouts/_rels/slideLayout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6.xml"/></Relationships>
</file>

<file path=ppt/slideLayouts/_rels/slideLayout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/Relationships>
</file>

<file path=ppt/slideLayouts/_rels/slideLayout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6.xml"/></Relationships>
</file>

<file path=ppt/slideLayouts/_rels/slideLayout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6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6.png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6.xml"/><Relationship Id="rId4" Type="http://schemas.openxmlformats.org/officeDocument/2006/relationships/image" Target="../media/image6.png"/></Relationships>
</file>

<file path=ppt/slideLayouts/_rels/slideLayout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6.png"/></Relationships>
</file>

<file path=ppt/slideLayouts/_rels/slideLayout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7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7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7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6.png"/></Relationships>
</file>

<file path=ppt/slideLayouts/_rels/slideLayout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1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7.xml"/></Relationships>
</file>

<file path=ppt/slideLayouts/_rels/slideLayout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/Relationships>
</file>

<file path=ppt/slideLayouts/_rels/slideLayout1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7.xml"/></Relationships>
</file>

<file path=ppt/slideLayouts/_rels/slideLayout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7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1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6.png"/></Relationships>
</file>

<file path=ppt/slideLayouts/_rels/slideLayout1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7.xml"/><Relationship Id="rId4" Type="http://schemas.openxmlformats.org/officeDocument/2006/relationships/image" Target="../media/image6.png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6.png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6.png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6.png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png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png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png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6.png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6.png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6.png"/></Relationships>
</file>

<file path=ppt/slideLayouts/_rels/slideLayout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3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6.png"/></Relationships>
</file>

<file path=ppt/slideLayouts/_rels/slideLayout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6.png"/></Relationships>
</file>

<file path=ppt/slideLayouts/_rels/slideLayout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6.png"/></Relationships>
</file>

<file path=ppt/slideLayouts/_rels/slideLayout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6.png"/></Relationships>
</file>

<file path=ppt/slideLayouts/_rels/slideLayout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6.png"/></Relationships>
</file>

<file path=ppt/slideLayouts/_rels/slideLayout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Layouts/_rels/slideLayout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4.xml"/></Relationships>
</file>

<file path=ppt/slideLayouts/_rels/slideLayout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/Relationships>
</file>

<file path=ppt/slideLayouts/_rels/slideLayout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/Relationships>
</file>

<file path=ppt/slideLayouts/_rels/slideLayout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6.png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Layouts/_rels/slideLayout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6.pn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8" name="Rechthoek 4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Title slide</a:t>
            </a:r>
          </a:p>
        </p:txBody>
      </p:sp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>
            <a:off x="617014" y="3802548"/>
            <a:ext cx="10942330" cy="1054100"/>
          </a:xfrm>
          <a:noFill/>
        </p:spPr>
        <p:txBody>
          <a:bodyPr lIns="0" tIns="0" rIns="0" bIns="0" anchor="b"/>
          <a:lstStyle>
            <a:lvl1pPr algn="l">
              <a:defRPr sz="4800" baseline="0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</a:lstStyle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sp>
        <p:nvSpPr>
          <p:cNvPr id="3" name="Ondertitel 2"/>
          <p:cNvSpPr>
            <a:spLocks noGrp="1"/>
          </p:cNvSpPr>
          <p:nvPr>
            <p:ph type="subTitle" idx="1"/>
          </p:nvPr>
        </p:nvSpPr>
        <p:spPr>
          <a:xfrm>
            <a:off x="617015" y="4883949"/>
            <a:ext cx="10942329" cy="631031"/>
          </a:xfrm>
          <a:noFill/>
        </p:spPr>
        <p:txBody>
          <a:bodyPr lIns="0" tIns="0" rIns="0" bIns="0"/>
          <a:lstStyle>
            <a:lvl1pPr marL="0" indent="0" algn="l">
              <a:buNone/>
              <a:defRPr sz="2800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599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599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  <a:endParaRPr lang="en-US" noProof="0" dirty="0"/>
          </a:p>
        </p:txBody>
      </p:sp>
      <p:sp>
        <p:nvSpPr>
          <p:cNvPr id="10" name="Tijdelijke aanduiding voor voettekst 4"/>
          <p:cNvSpPr>
            <a:spLocks noGrp="1"/>
          </p:cNvSpPr>
          <p:nvPr>
            <p:ph type="ftr" sz="quarter" idx="18"/>
          </p:nvPr>
        </p:nvSpPr>
        <p:spPr>
          <a:xfrm>
            <a:off x="0" y="6416675"/>
            <a:ext cx="4657725" cy="441325"/>
          </a:xfrm>
          <a:prstGeom prst="rect">
            <a:avLst/>
          </a:prstGeom>
        </p:spPr>
        <p:txBody>
          <a:bodyPr/>
          <a:lstStyle>
            <a:lvl1pPr algn="l">
              <a:defRPr sz="1000" b="1"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grpSp>
        <p:nvGrpSpPr>
          <p:cNvPr id="9" name="Groep 8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1" name="Rechthoek 10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3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4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" name="Ovaal 15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" name="Ovaal 16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8" name="Rechte verbindingslijn 17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9" name="Rechte verbindingslijn 18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0" name="Rechte verbindingslijn 19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21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22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23" name="Ovaal 22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24" name="Rechte verbindingslijn 23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5" name="Groep 24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44" name="Afgeronde rechthoek 43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46" name="Rechte verbindingslijn 45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7" name="Gelijkbenige driehoek 46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29" name="Groep 28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30" name="Rechthoek 29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1" name="Groep 30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34" name="Rechthoek 33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5" name="Groep 34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38" name="Afgeronde rechthoek 37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9" name="Rechthoek 38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0" name="Rechthoek 39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1" name="Rechthoek 40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2" name="Rechthoek 41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3" name="Rechthoek 42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6" name="Rechthoek 35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37" name="Gelijkbenige driehoek 36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32" name="Afgeronde rechthoek 31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33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749644873"/>
      </p:ext>
    </p:extLst>
  </p:cSld>
  <p:clrMapOvr>
    <a:masterClrMapping/>
  </p:clrMapOvr>
  <p:transition spd="med">
    <p:fade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L) &amp; Image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4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(L) &amp; Image (XL)</a:t>
            </a:r>
          </a:p>
        </p:txBody>
      </p:sp>
      <p:sp>
        <p:nvSpPr>
          <p:cNvPr id="4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50800"/>
            <a:ext cx="6089565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DA1CC38-B765-48F1-869E-1AB4D20A8091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236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37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38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39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40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44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45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46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7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8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49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304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05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306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7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8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9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0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1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2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3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4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5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6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50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82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83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84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85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99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0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1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2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3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86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87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94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5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6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7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8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88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89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0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1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2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3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51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69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70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71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2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3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5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6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7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8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9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0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1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52" name="Rechte verbindingslijn 24"/>
            <p:cNvCxnSpPr>
              <a:endCxn id="269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53" name="Rechte verbindingslijn 25"/>
            <p:cNvCxnSpPr>
              <a:endCxn id="304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54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5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6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57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58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59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60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61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62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63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64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65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67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68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66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18868637"/>
      </p:ext>
    </p:extLst>
  </p:cSld>
  <p:clrMapOvr>
    <a:masterClrMapping/>
  </p:clrMapOvr>
  <p:transition spd="med">
    <p:fade/>
  </p:transition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ext 100% whit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(100%) – white background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grpSp>
        <p:nvGrpSpPr>
          <p:cNvPr id="90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91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2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93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4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5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96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97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98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99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00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2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3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58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9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60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1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2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4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5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6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7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8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9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0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4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36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37" name="Picture 2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38" name="Picture 3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39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53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4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5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40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41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8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9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0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1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2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42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3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4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5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6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7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05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23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24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25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6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7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9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0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1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2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3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4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5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06" name="Rechte verbindingslijn 24"/>
            <p:cNvCxnSpPr>
              <a:endCxn id="123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07" name="Rechte verbindingslijn 25"/>
            <p:cNvCxnSpPr>
              <a:endCxn id="158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08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09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0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11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12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13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14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15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16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17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18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19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21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2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906015086"/>
      </p:ext>
    </p:extLst>
  </p:cSld>
  <p:clrMapOvr>
    <a:masterClrMapping/>
  </p:clrMapOvr>
  <p:transition spd="med">
    <p:fade/>
  </p:transition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8" name="Rechthoek 4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Title slide</a:t>
            </a:r>
          </a:p>
        </p:txBody>
      </p:sp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>
            <a:off x="617014" y="3802548"/>
            <a:ext cx="10942330" cy="1054100"/>
          </a:xfrm>
          <a:noFill/>
        </p:spPr>
        <p:txBody>
          <a:bodyPr lIns="0" tIns="0" rIns="0" bIns="0" anchor="b"/>
          <a:lstStyle>
            <a:lvl1pPr algn="l">
              <a:defRPr sz="5400" baseline="0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</a:lstStyle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sp>
        <p:nvSpPr>
          <p:cNvPr id="3" name="Ondertitel 2"/>
          <p:cNvSpPr>
            <a:spLocks noGrp="1"/>
          </p:cNvSpPr>
          <p:nvPr>
            <p:ph type="subTitle" idx="1"/>
          </p:nvPr>
        </p:nvSpPr>
        <p:spPr>
          <a:xfrm>
            <a:off x="617015" y="4883949"/>
            <a:ext cx="10942329" cy="631031"/>
          </a:xfrm>
          <a:noFill/>
        </p:spPr>
        <p:txBody>
          <a:bodyPr lIns="0" tIns="0" rIns="0" bIns="0"/>
          <a:lstStyle>
            <a:lvl1pPr marL="0" indent="0" algn="l">
              <a:buNone/>
              <a:defRPr sz="2800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599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599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  <a:endParaRPr lang="en-US" noProof="0" dirty="0"/>
          </a:p>
        </p:txBody>
      </p:sp>
      <p:sp>
        <p:nvSpPr>
          <p:cNvPr id="10" name="Tijdelijke aanduiding voor voettekst 4"/>
          <p:cNvSpPr>
            <a:spLocks noGrp="1"/>
          </p:cNvSpPr>
          <p:nvPr>
            <p:ph type="ftr" sz="quarter" idx="18"/>
          </p:nvPr>
        </p:nvSpPr>
        <p:spPr>
          <a:xfrm>
            <a:off x="0" y="6416675"/>
            <a:ext cx="4657725" cy="441325"/>
          </a:xfrm>
          <a:prstGeom prst="rect">
            <a:avLst/>
          </a:prstGeom>
        </p:spPr>
        <p:txBody>
          <a:bodyPr/>
          <a:lstStyle>
            <a:lvl1pPr algn="l">
              <a:defRPr sz="1000" b="1"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grpSp>
        <p:nvGrpSpPr>
          <p:cNvPr id="9" name="Groep 8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1" name="Rechthoek 10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3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4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" name="Ovaal 15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" name="Ovaal 16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8" name="Rechte verbindingslijn 17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9" name="Rechte verbindingslijn 18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0" name="Rechte verbindingslijn 19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21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22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23" name="Ovaal 22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24" name="Rechte verbindingslijn 23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5" name="Groep 24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44" name="Afgeronde rechthoek 43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46" name="Rechte verbindingslijn 45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7" name="Gelijkbenige driehoek 46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29" name="Groep 28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30" name="Rechthoek 29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1" name="Groep 30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34" name="Rechthoek 33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5" name="Groep 34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38" name="Afgeronde rechthoek 37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9" name="Rechthoek 38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0" name="Rechthoek 39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1" name="Rechthoek 40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2" name="Rechthoek 41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3" name="Rechthoek 42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6" name="Rechthoek 35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37" name="Gelijkbenige driehoek 36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32" name="Afgeronde rechthoek 31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33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3503564167"/>
      </p:ext>
    </p:extLst>
  </p:cSld>
  <p:clrMapOvr>
    <a:masterClrMapping/>
  </p:clrMapOvr>
  <p:transition spd="med">
    <p:fade/>
  </p:transition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100% whit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(100%) – white background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11568112" cy="4968000"/>
          </a:xfrm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90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91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2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93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4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5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96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97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98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99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00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2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3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58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9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60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1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2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4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5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6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7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8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9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0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4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36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37" name="Picture 2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38" name="Picture 3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39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53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4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5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40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41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8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9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0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1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2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42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3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4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5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6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7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05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23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24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25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6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7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9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0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1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2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3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4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5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06" name="Rechte verbindingslijn 24"/>
            <p:cNvCxnSpPr>
              <a:endCxn id="123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07" name="Rechte verbindingslijn 25"/>
            <p:cNvCxnSpPr>
              <a:endCxn id="158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08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09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0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11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12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13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14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15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16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17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18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19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21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2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47064133"/>
      </p:ext>
    </p:extLst>
  </p:cSld>
  <p:clrMapOvr>
    <a:masterClrMapping/>
  </p:clrMapOvr>
  <p:transition spd="med">
    <p:fade/>
  </p:transition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100% grey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5" y="838946"/>
            <a:ext cx="12204000" cy="6041041"/>
          </a:xfrm>
          <a:prstGeom prst="rect">
            <a:avLst/>
          </a:prstGeom>
        </p:spPr>
      </p:pic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(100%) – grey</a:t>
            </a:r>
            <a:r>
              <a:rPr lang="en-US" sz="1600" baseline="0" dirty="0">
                <a:solidFill>
                  <a:schemeClr val="bg2"/>
                </a:solidFill>
              </a:rPr>
              <a:t> background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11568112" cy="4968000"/>
          </a:xfrm>
          <a:noFill/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90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91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2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93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4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5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96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97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98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99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00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2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3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58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9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60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1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2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4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5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6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7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8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9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0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4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36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37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38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39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53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4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5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40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41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8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9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0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1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2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42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3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4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5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6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7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05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23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24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25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6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7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9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0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1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2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3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4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5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06" name="Rechte verbindingslijn 24"/>
            <p:cNvCxnSpPr>
              <a:endCxn id="123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07" name="Rechte verbindingslijn 25"/>
            <p:cNvCxnSpPr>
              <a:endCxn id="158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08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09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0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11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12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13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14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15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16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17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18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19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21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2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0003509"/>
      </p:ext>
    </p:extLst>
  </p:cSld>
  <p:clrMapOvr>
    <a:masterClrMapping/>
  </p:clrMapOvr>
  <p:transition spd="med">
    <p:fade/>
  </p:transition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50% - grey left - whit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5" y="838946"/>
            <a:ext cx="6102000" cy="6019054"/>
          </a:xfrm>
          <a:prstGeom prst="rect">
            <a:avLst/>
          </a:prstGeom>
        </p:spPr>
      </p:pic>
      <p:sp>
        <p:nvSpPr>
          <p:cNvPr id="5" name="Rechthoek 8"/>
          <p:cNvSpPr/>
          <p:nvPr userDrawn="1"/>
        </p:nvSpPr>
        <p:spPr>
          <a:xfrm>
            <a:off x="7867650" y="-5016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(50%) – grey background left</a:t>
            </a:r>
            <a:r>
              <a:rPr lang="en-US" sz="1600" baseline="0" dirty="0">
                <a:solidFill>
                  <a:schemeClr val="bg2"/>
                </a:solidFill>
              </a:rPr>
              <a:t> </a:t>
            </a:r>
            <a:br>
              <a:rPr lang="en-US" sz="1600" baseline="0" dirty="0">
                <a:solidFill>
                  <a:schemeClr val="bg2"/>
                </a:solidFill>
              </a:rPr>
            </a:br>
            <a:r>
              <a:rPr lang="en-US" sz="1600" baseline="0" dirty="0">
                <a:solidFill>
                  <a:schemeClr val="bg2"/>
                </a:solidFill>
              </a:rPr>
              <a:t>– white background right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90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6105874" cy="4968000"/>
          </a:xfrm>
          <a:noFill/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91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9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9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9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7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98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99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00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01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02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3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4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5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60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61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62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4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5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6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7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8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9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0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1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2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6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38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39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40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41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55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8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9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42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43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50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1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2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3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4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44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5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6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7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8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9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07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25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26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27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9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0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1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2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3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4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5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6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7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08" name="Rechte verbindingslijn 24"/>
            <p:cNvCxnSpPr>
              <a:endCxn id="125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09" name="Rechte verbindingslijn 25"/>
            <p:cNvCxnSpPr>
              <a:endCxn id="160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10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1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2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13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14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15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16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17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18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19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21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23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4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22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49778009"/>
      </p:ext>
    </p:extLst>
  </p:cSld>
  <p:clrMapOvr>
    <a:masterClrMapping/>
  </p:clrMapOvr>
  <p:transition spd="med">
    <p:fade/>
  </p:transition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50% - white left - grey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05875" y="838946"/>
            <a:ext cx="6102000" cy="6019054"/>
          </a:xfrm>
          <a:prstGeom prst="rect">
            <a:avLst/>
          </a:prstGeom>
        </p:spPr>
      </p:pic>
      <p:sp>
        <p:nvSpPr>
          <p:cNvPr id="5" name="Rechthoek 8"/>
          <p:cNvSpPr/>
          <p:nvPr userDrawn="1"/>
        </p:nvSpPr>
        <p:spPr>
          <a:xfrm>
            <a:off x="7867650" y="-5016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(50%) – white background left</a:t>
            </a:r>
            <a:r>
              <a:rPr lang="en-US" sz="1600" baseline="0" dirty="0">
                <a:solidFill>
                  <a:schemeClr val="bg2"/>
                </a:solidFill>
              </a:rPr>
              <a:t> </a:t>
            </a:r>
            <a:br>
              <a:rPr lang="en-US" sz="1600" baseline="0" dirty="0">
                <a:solidFill>
                  <a:schemeClr val="bg2"/>
                </a:solidFill>
              </a:rPr>
            </a:br>
            <a:r>
              <a:rPr lang="en-US" sz="1600" baseline="0" dirty="0">
                <a:solidFill>
                  <a:schemeClr val="bg2"/>
                </a:solidFill>
              </a:rPr>
              <a:t>– grey background right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90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6105874" cy="4968000"/>
          </a:xfrm>
          <a:noFill/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91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9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9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9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7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98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99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00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01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02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3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4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5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60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61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62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4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5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6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7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8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9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0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1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2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6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38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39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40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41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55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8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9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42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43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50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1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2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3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4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44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5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6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7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8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9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07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25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26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27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9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0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1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2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3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4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5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6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7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08" name="Rechte verbindingslijn 24"/>
            <p:cNvCxnSpPr>
              <a:endCxn id="125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09" name="Rechte verbindingslijn 25"/>
            <p:cNvCxnSpPr>
              <a:endCxn id="160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10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1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2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13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14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15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16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17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18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19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21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23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4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22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042490578"/>
      </p:ext>
    </p:extLst>
  </p:cSld>
  <p:clrMapOvr>
    <a:masterClrMapping/>
  </p:clrMapOvr>
  <p:transition spd="med">
    <p:fade/>
  </p:transition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compare (X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compare (XXL)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5786650" cy="4968000"/>
          </a:xfrm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90" name="Tijdelijke aanduiding voor verticale tekst 2"/>
          <p:cNvSpPr>
            <a:spLocks noGrp="1"/>
          </p:cNvSpPr>
          <p:nvPr>
            <p:ph type="body" orient="vert" idx="20"/>
          </p:nvPr>
        </p:nvSpPr>
        <p:spPr>
          <a:xfrm>
            <a:off x="5813942" y="1467853"/>
            <a:ext cx="5786650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91" name="Tijdelijke aanduiding voor tekst 2"/>
          <p:cNvSpPr>
            <a:spLocks noGrp="1"/>
          </p:cNvSpPr>
          <p:nvPr>
            <p:ph type="body" idx="21"/>
          </p:nvPr>
        </p:nvSpPr>
        <p:spPr>
          <a:xfrm>
            <a:off x="6336135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9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9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7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98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99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00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01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02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3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4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5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60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61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62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4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5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6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7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8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9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0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1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2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6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38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39" name="Picture 2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40" name="Picture 3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41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55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8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9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42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43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50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1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2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3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4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44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5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6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7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8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9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07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25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26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27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9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0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1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2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3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4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5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6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7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08" name="Rechte verbindingslijn 24"/>
            <p:cNvCxnSpPr>
              <a:endCxn id="125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09" name="Rechte verbindingslijn 25"/>
            <p:cNvCxnSpPr>
              <a:endCxn id="160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10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1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2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13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14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15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16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17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18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19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21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23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4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22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16302755"/>
      </p:ext>
    </p:extLst>
  </p:cSld>
  <p:clrMapOvr>
    <a:masterClrMapping/>
  </p:clrMapOvr>
  <p:transition spd="med">
    <p:fade/>
  </p:transition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L) &amp; Image (M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(L) &amp; Image (M)</a:t>
            </a:r>
          </a:p>
        </p:txBody>
      </p:sp>
      <p:sp>
        <p:nvSpPr>
          <p:cNvPr id="1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7537449" y="817042"/>
            <a:ext cx="4662137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 dirty="0"/>
              <a:t>Click icon to add picture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7533039" cy="4968000"/>
          </a:xfrm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DB4CE7B-BB48-4C0D-A4E0-D760E9BA67FA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6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2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93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11" name="Groep 110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14" name="Rechthoek 113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15" name="Afbeelding 114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16" name="L-vorm 115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17" name="L-vorm 116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12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13" name="Rechthoekige driehoek 112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94" name="Rechthoek 9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9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7" name="Ovaal 9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8" name="Ovaal 9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99" name="Rechte verbindingslijn 9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0" name="Rechte verbindingslijn 9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0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02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0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04" name="Ovaal 10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05" name="Rechte verbindingslijn 10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6" name="Groep 10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07" name="Afgeronde rechthoek 10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09" name="Rechte verbindingslijn 10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0" name="Gelijkbenige driehoek 10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118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19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1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2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23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24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25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26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27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28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29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0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31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86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7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88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9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0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32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64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65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66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67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81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2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3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4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5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68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69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76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7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8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9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80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70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71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2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3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4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5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33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51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2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53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4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5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8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9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0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1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2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34" name="Rechte verbindingslijn 24"/>
            <p:cNvCxnSpPr>
              <a:endCxn id="151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35" name="Rechte verbindingslijn 25"/>
            <p:cNvCxnSpPr>
              <a:endCxn id="186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36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7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8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39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40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41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42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43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44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45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46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47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49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50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48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228012470"/>
      </p:ext>
    </p:extLst>
  </p:cSld>
  <p:clrMapOvr>
    <a:masterClrMapping/>
  </p:clrMapOvr>
  <p:transition spd="med">
    <p:fade/>
  </p:transition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M) &amp; Image (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(M) &amp; Image (L)</a:t>
            </a:r>
          </a:p>
        </p:txBody>
      </p:sp>
      <p:sp>
        <p:nvSpPr>
          <p:cNvPr id="1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4657351" y="817042"/>
            <a:ext cx="7542236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67853"/>
            <a:ext cx="4657352" cy="4968000"/>
          </a:xfrm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4606BDF-5C65-4C02-9654-F4D38C507E52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172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2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93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11" name="Groep 110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14" name="Rechthoek 113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15" name="Afbeelding 114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16" name="L-vorm 115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17" name="L-vorm 116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12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13" name="Rechthoekige driehoek 112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94" name="Rechthoek 9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9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7" name="Ovaal 9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8" name="Ovaal 9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99" name="Rechte verbindingslijn 9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0" name="Rechte verbindingslijn 9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0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02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0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04" name="Ovaal 10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05" name="Rechte verbindingslijn 10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6" name="Groep 10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07" name="Afgeronde rechthoek 10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09" name="Rechte verbindingslijn 10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0" name="Gelijkbenige driehoek 10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118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19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1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2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23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24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25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26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27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28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29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0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31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86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7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88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9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0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32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64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65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66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67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81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2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3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4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5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68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69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76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7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8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9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80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70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71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2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3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4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5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33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51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2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53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4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5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8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9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0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1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2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34" name="Rechte verbindingslijn 24"/>
            <p:cNvCxnSpPr>
              <a:endCxn id="151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35" name="Rechte verbindingslijn 25"/>
            <p:cNvCxnSpPr>
              <a:endCxn id="186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36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7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8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39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40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41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42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43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44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45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46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47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49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50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48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42659814"/>
      </p:ext>
    </p:extLst>
  </p:cSld>
  <p:clrMapOvr>
    <a:masterClrMapping/>
  </p:clrMapOvr>
  <p:transition spd="med">
    <p:fade/>
  </p:transition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M) &amp; Image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(M) &amp; Image (XL)</a:t>
            </a:r>
          </a:p>
        </p:txBody>
      </p:sp>
      <p:sp>
        <p:nvSpPr>
          <p:cNvPr id="11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0" y="1450800"/>
            <a:ext cx="4657352" cy="4967121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91BA692-BDC0-468B-B9F2-82175333B678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12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2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63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64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65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6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7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8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23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24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25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0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1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2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69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1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2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03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04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18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9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0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1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2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05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06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3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4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5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7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07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8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9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0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1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2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0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88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9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0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1" name="Rechte verbindingslijn 24"/>
            <p:cNvCxnSpPr>
              <a:endCxn id="188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2" name="Rechte verbindingslijn 25"/>
            <p:cNvCxnSpPr>
              <a:endCxn id="223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4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6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77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8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9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0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84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86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7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85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98118837"/>
      </p:ext>
    </p:extLst>
  </p:cSld>
  <p:clrMapOvr>
    <a:masterClrMapping/>
  </p:clrMapOvr>
  <p:transition spd="med">
    <p:fade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XL) &amp; Image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(XL) &amp; Image (XL)</a:t>
            </a:r>
          </a:p>
        </p:txBody>
      </p:sp>
      <p:sp>
        <p:nvSpPr>
          <p:cNvPr id="4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50800"/>
            <a:ext cx="7537451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C3F098B-1776-4BDE-B13F-7EC24D6C34E9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236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37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38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39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40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44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45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46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7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8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49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304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05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306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7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8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9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0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1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2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3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4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5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6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50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82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83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84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85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99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0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1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2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3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86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87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94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5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6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7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8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88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89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0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1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2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3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51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69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70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71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2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3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5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6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7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8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9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0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1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52" name="Rechte verbindingslijn 24"/>
            <p:cNvCxnSpPr>
              <a:endCxn id="269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53" name="Rechte verbindingslijn 25"/>
            <p:cNvCxnSpPr>
              <a:endCxn id="304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54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5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6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57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58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59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60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61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62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63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64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65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67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68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66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31512324"/>
      </p:ext>
    </p:extLst>
  </p:cSld>
  <p:clrMapOvr>
    <a:masterClrMapping/>
  </p:clrMapOvr>
  <p:transition spd="med">
    <p:fade/>
  </p:transition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L) &amp; Image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4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(L) &amp; Image (XL)</a:t>
            </a:r>
          </a:p>
        </p:txBody>
      </p:sp>
      <p:sp>
        <p:nvSpPr>
          <p:cNvPr id="4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50800"/>
            <a:ext cx="6089565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DA1CC38-B765-48F1-869E-1AB4D20A8091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12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2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63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64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65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6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7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8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23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24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25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0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1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2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69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1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2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03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04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18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9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0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1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2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05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06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3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4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5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7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07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8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9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0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1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2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0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88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9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0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1" name="Rechte verbindingslijn 24"/>
            <p:cNvCxnSpPr>
              <a:endCxn id="188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2" name="Rechte verbindingslijn 25"/>
            <p:cNvCxnSpPr>
              <a:endCxn id="223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4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6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77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8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9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0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84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86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7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85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68650461"/>
      </p:ext>
    </p:extLst>
  </p:cSld>
  <p:clrMapOvr>
    <a:masterClrMapping/>
  </p:clrMapOvr>
  <p:transition spd="med">
    <p:fade/>
  </p:transition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XL) &amp; Image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(XL) &amp; Image (XL)</a:t>
            </a:r>
          </a:p>
        </p:txBody>
      </p:sp>
      <p:sp>
        <p:nvSpPr>
          <p:cNvPr id="4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50800"/>
            <a:ext cx="7537451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C3F098B-1776-4BDE-B13F-7EC24D6C34E9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12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2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63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64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65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6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7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8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23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24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25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0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1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2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69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1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2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03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04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18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9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0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1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2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05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06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3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4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5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7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07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8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9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0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1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2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0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88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9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0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1" name="Rechte verbindingslijn 24"/>
            <p:cNvCxnSpPr>
              <a:endCxn id="188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2" name="Rechte verbindingslijn 25"/>
            <p:cNvCxnSpPr>
              <a:endCxn id="223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4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6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77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8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9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0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84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86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7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85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384848392"/>
      </p:ext>
    </p:extLst>
  </p:cSld>
  <p:clrMapOvr>
    <a:masterClrMapping/>
  </p:clrMapOvr>
  <p:transition spd="med">
    <p:fade/>
  </p:transition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(XL) &amp; Text (M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5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Image (XL) &amp; Text (M)</a:t>
            </a:r>
          </a:p>
        </p:txBody>
      </p:sp>
      <p:sp>
        <p:nvSpPr>
          <p:cNvPr id="5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7526266" y="1450800"/>
            <a:ext cx="4668910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38D8386-EED6-419C-B271-2FA85BB2A2E8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0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8065402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5" name="Groep 4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8" name="Afgeronde rechthoek 157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59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0" name="Rechte verbindingslijn 159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1" name="Gelijkbenige driehoek 160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3" name="Groep 142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4" name="Rechthoek 143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5" name="Groep 144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8" name="Rechthoek 147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49" name="Groep 148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2" name="Afgeronde rechthoek 151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" name="Rechthoek 152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0" name="Rechthoek 149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1" name="Gelijkbenige driehoek 150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6" name="Afgeronde rechthoek 145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7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12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2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27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1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42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62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63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64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5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6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7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22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23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24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5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0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1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2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68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0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1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02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03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17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8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9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0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1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04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05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2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3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4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5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06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7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8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9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0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1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69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87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8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89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0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0" name="Rechte verbindingslijn 24"/>
            <p:cNvCxnSpPr>
              <a:endCxn id="187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1" name="Rechte verbindingslijn 25"/>
            <p:cNvCxnSpPr>
              <a:endCxn id="222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72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4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5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76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7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8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79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83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85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6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84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83662517"/>
      </p:ext>
    </p:extLst>
  </p:cSld>
  <p:clrMapOvr>
    <a:masterClrMapping/>
  </p:clrMapOvr>
  <p:transition spd="med">
    <p:fade/>
  </p:transition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(XL) &amp; Text (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Image (XL) &amp; Text (L)</a:t>
            </a:r>
          </a:p>
        </p:txBody>
      </p:sp>
      <p:sp>
        <p:nvSpPr>
          <p:cNvPr id="5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6106539" y="1450800"/>
            <a:ext cx="6097461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5693091-C729-4D0B-A126-1B2C0003E48D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0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664567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12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2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63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64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65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6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7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8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23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24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25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0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1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2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69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1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2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03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04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18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9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0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1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2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05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06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3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4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5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7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07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8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9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0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1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2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0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88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9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0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1" name="Rechte verbindingslijn 24"/>
            <p:cNvCxnSpPr>
              <a:endCxn id="188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2" name="Rechte verbindingslijn 25"/>
            <p:cNvCxnSpPr>
              <a:endCxn id="223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4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6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77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8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9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0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84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86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7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85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399785900"/>
      </p:ext>
    </p:extLst>
  </p:cSld>
  <p:clrMapOvr>
    <a:masterClrMapping/>
  </p:clrMapOvr>
  <p:transition spd="med">
    <p:fade/>
  </p:transition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(XL) &amp; Text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Image (XL) &amp; Text (XL)</a:t>
            </a:r>
          </a:p>
        </p:txBody>
      </p:sp>
      <p:sp>
        <p:nvSpPr>
          <p:cNvPr id="5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4657352" y="1450800"/>
            <a:ext cx="7546649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5F1DC7D-4AEB-4A27-AF31-B1A4FAA48B5A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0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196489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12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2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63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64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65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6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7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8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23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24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25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0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1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2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69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1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2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03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04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18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9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0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1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2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05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06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3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4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5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7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07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8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9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0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1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2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0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88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9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0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1" name="Rechte verbindingslijn 24"/>
            <p:cNvCxnSpPr>
              <a:endCxn id="188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2" name="Rechte verbindingslijn 25"/>
            <p:cNvCxnSpPr>
              <a:endCxn id="223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4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6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77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8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9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0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84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86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7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85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12623640"/>
      </p:ext>
    </p:extLst>
  </p:cSld>
  <p:clrMapOvr>
    <a:masterClrMapping/>
  </p:clrMapOvr>
  <p:transition spd="med">
    <p:fade/>
  </p:transition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M) &amp; Graph (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(M) &amp; Graph (L)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/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Tijdelijke aanduiding voor inhoud 2"/>
          <p:cNvSpPr>
            <a:spLocks noGrp="1"/>
          </p:cNvSpPr>
          <p:nvPr>
            <p:ph idx="17"/>
          </p:nvPr>
        </p:nvSpPr>
        <p:spPr>
          <a:xfrm>
            <a:off x="4668911" y="1592688"/>
            <a:ext cx="7008739" cy="4681111"/>
          </a:xfrm>
          <a:solidFill>
            <a:srgbClr val="E5E9EC"/>
          </a:solidFill>
        </p:spPr>
        <p:txBody>
          <a:bodyPr anchor="ctr"/>
          <a:lstStyle>
            <a:lvl1pPr algn="ctr">
              <a:defRPr sz="14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/>
            </a:lvl1pPr>
          </a:lstStyle>
          <a:p>
            <a:fld id="{4F154394-2FC5-4628-81A3-089C82F08482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5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4" name="Instruction Chart &amp; Edit"/>
          <p:cNvGrpSpPr/>
          <p:nvPr userDrawn="1"/>
        </p:nvGrpSpPr>
        <p:grpSpPr>
          <a:xfrm>
            <a:off x="12382788" y="-5444"/>
            <a:ext cx="2697278" cy="6868888"/>
            <a:chOff x="12382788" y="-5444"/>
            <a:chExt cx="2697278" cy="6868888"/>
          </a:xfrm>
        </p:grpSpPr>
        <p:grpSp>
          <p:nvGrpSpPr>
            <p:cNvPr id="95" name="Groep 94"/>
            <p:cNvGrpSpPr/>
            <p:nvPr userDrawn="1"/>
          </p:nvGrpSpPr>
          <p:grpSpPr>
            <a:xfrm>
              <a:off x="12382788" y="1480224"/>
              <a:ext cx="689983" cy="573048"/>
              <a:chOff x="15171969" y="1587338"/>
              <a:chExt cx="755407" cy="627385"/>
            </a:xfrm>
          </p:grpSpPr>
          <p:sp>
            <p:nvSpPr>
              <p:cNvPr id="149" name="Rechthoek 962"/>
              <p:cNvSpPr/>
              <p:nvPr userDrawn="1"/>
            </p:nvSpPr>
            <p:spPr>
              <a:xfrm>
                <a:off x="15171969" y="2008934"/>
                <a:ext cx="755407" cy="205789"/>
              </a:xfrm>
              <a:custGeom>
                <a:avLst/>
                <a:gdLst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664132 w 664132"/>
                  <a:gd name="connsiteY2" fmla="*/ 27778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664132"/>
                  <a:gd name="connsiteY0" fmla="*/ 0 h 290487"/>
                  <a:gd name="connsiteX1" fmla="*/ 664132 w 664132"/>
                  <a:gd name="connsiteY1" fmla="*/ 0 h 290487"/>
                  <a:gd name="connsiteX2" fmla="*/ 333932 w 664132"/>
                  <a:gd name="connsiteY2" fmla="*/ 290487 h 290487"/>
                  <a:gd name="connsiteX3" fmla="*/ 0 w 664132"/>
                  <a:gd name="connsiteY3" fmla="*/ 277787 h 290487"/>
                  <a:gd name="connsiteX4" fmla="*/ 0 w 664132"/>
                  <a:gd name="connsiteY4" fmla="*/ 0 h 290487"/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575232 w 664132"/>
                  <a:gd name="connsiteY2" fmla="*/ 27143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708582"/>
                  <a:gd name="connsiteY0" fmla="*/ 0 h 277787"/>
                  <a:gd name="connsiteX1" fmla="*/ 708582 w 708582"/>
                  <a:gd name="connsiteY1" fmla="*/ 31750 h 277787"/>
                  <a:gd name="connsiteX2" fmla="*/ 575232 w 708582"/>
                  <a:gd name="connsiteY2" fmla="*/ 271437 h 277787"/>
                  <a:gd name="connsiteX3" fmla="*/ 0 w 708582"/>
                  <a:gd name="connsiteY3" fmla="*/ 277787 h 277787"/>
                  <a:gd name="connsiteX4" fmla="*/ 0 w 708582"/>
                  <a:gd name="connsiteY4" fmla="*/ 0 h 277787"/>
                  <a:gd name="connsiteX0" fmla="*/ 228600 w 708582"/>
                  <a:gd name="connsiteY0" fmla="*/ 6350 h 246037"/>
                  <a:gd name="connsiteX1" fmla="*/ 708582 w 708582"/>
                  <a:gd name="connsiteY1" fmla="*/ 0 h 246037"/>
                  <a:gd name="connsiteX2" fmla="*/ 575232 w 708582"/>
                  <a:gd name="connsiteY2" fmla="*/ 239687 h 246037"/>
                  <a:gd name="connsiteX3" fmla="*/ 0 w 708582"/>
                  <a:gd name="connsiteY3" fmla="*/ 246037 h 246037"/>
                  <a:gd name="connsiteX4" fmla="*/ 228600 w 708582"/>
                  <a:gd name="connsiteY4" fmla="*/ 6350 h 246037"/>
                  <a:gd name="connsiteX0" fmla="*/ 228600 w 778432"/>
                  <a:gd name="connsiteY0" fmla="*/ 0 h 239687"/>
                  <a:gd name="connsiteX1" fmla="*/ 778432 w 778432"/>
                  <a:gd name="connsiteY1" fmla="*/ 25400 h 239687"/>
                  <a:gd name="connsiteX2" fmla="*/ 575232 w 778432"/>
                  <a:gd name="connsiteY2" fmla="*/ 233337 h 239687"/>
                  <a:gd name="connsiteX3" fmla="*/ 0 w 778432"/>
                  <a:gd name="connsiteY3" fmla="*/ 239687 h 239687"/>
                  <a:gd name="connsiteX4" fmla="*/ 228600 w 778432"/>
                  <a:gd name="connsiteY4" fmla="*/ 0 h 239687"/>
                  <a:gd name="connsiteX0" fmla="*/ 228600 w 778432"/>
                  <a:gd name="connsiteY0" fmla="*/ 0 h 214287"/>
                  <a:gd name="connsiteX1" fmla="*/ 778432 w 778432"/>
                  <a:gd name="connsiteY1" fmla="*/ 0 h 214287"/>
                  <a:gd name="connsiteX2" fmla="*/ 575232 w 778432"/>
                  <a:gd name="connsiteY2" fmla="*/ 207937 h 214287"/>
                  <a:gd name="connsiteX3" fmla="*/ 0 w 778432"/>
                  <a:gd name="connsiteY3" fmla="*/ 214287 h 214287"/>
                  <a:gd name="connsiteX4" fmla="*/ 228600 w 778432"/>
                  <a:gd name="connsiteY4" fmla="*/ 0 h 214287"/>
                  <a:gd name="connsiteX0" fmla="*/ 228600 w 730724"/>
                  <a:gd name="connsiteY0" fmla="*/ 3975 h 218262"/>
                  <a:gd name="connsiteX1" fmla="*/ 730724 w 730724"/>
                  <a:gd name="connsiteY1" fmla="*/ 0 h 218262"/>
                  <a:gd name="connsiteX2" fmla="*/ 575232 w 730724"/>
                  <a:gd name="connsiteY2" fmla="*/ 211912 h 218262"/>
                  <a:gd name="connsiteX3" fmla="*/ 0 w 730724"/>
                  <a:gd name="connsiteY3" fmla="*/ 218262 h 218262"/>
                  <a:gd name="connsiteX4" fmla="*/ 228600 w 730724"/>
                  <a:gd name="connsiteY4" fmla="*/ 3975 h 218262"/>
                  <a:gd name="connsiteX0" fmla="*/ 252454 w 754578"/>
                  <a:gd name="connsiteY0" fmla="*/ 3975 h 211912"/>
                  <a:gd name="connsiteX1" fmla="*/ 754578 w 754578"/>
                  <a:gd name="connsiteY1" fmla="*/ 0 h 211912"/>
                  <a:gd name="connsiteX2" fmla="*/ 599086 w 754578"/>
                  <a:gd name="connsiteY2" fmla="*/ 211912 h 211912"/>
                  <a:gd name="connsiteX3" fmla="*/ 0 w 754578"/>
                  <a:gd name="connsiteY3" fmla="*/ 210311 h 211912"/>
                  <a:gd name="connsiteX4" fmla="*/ 252454 w 754578"/>
                  <a:gd name="connsiteY4" fmla="*/ 3975 h 211912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599086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754578"/>
                  <a:gd name="connsiteY0" fmla="*/ 0 h 223840"/>
                  <a:gd name="connsiteX1" fmla="*/ 754578 w 754578"/>
                  <a:gd name="connsiteY1" fmla="*/ 7952 h 223840"/>
                  <a:gd name="connsiteX2" fmla="*/ 654745 w 754578"/>
                  <a:gd name="connsiteY2" fmla="*/ 223840 h 223840"/>
                  <a:gd name="connsiteX3" fmla="*/ 0 w 754578"/>
                  <a:gd name="connsiteY3" fmla="*/ 218263 h 223840"/>
                  <a:gd name="connsiteX4" fmla="*/ 172941 w 754578"/>
                  <a:gd name="connsiteY4" fmla="*/ 0 h 223840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646793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818189"/>
                  <a:gd name="connsiteY0" fmla="*/ 0 h 219864"/>
                  <a:gd name="connsiteX1" fmla="*/ 818189 w 818189"/>
                  <a:gd name="connsiteY1" fmla="*/ 31806 h 219864"/>
                  <a:gd name="connsiteX2" fmla="*/ 646793 w 818189"/>
                  <a:gd name="connsiteY2" fmla="*/ 219864 h 219864"/>
                  <a:gd name="connsiteX3" fmla="*/ 0 w 818189"/>
                  <a:gd name="connsiteY3" fmla="*/ 218263 h 219864"/>
                  <a:gd name="connsiteX4" fmla="*/ 172941 w 818189"/>
                  <a:gd name="connsiteY4" fmla="*/ 0 h 219864"/>
                  <a:gd name="connsiteX0" fmla="*/ 172941 w 806262"/>
                  <a:gd name="connsiteY0" fmla="*/ 0 h 219864"/>
                  <a:gd name="connsiteX1" fmla="*/ 806262 w 806262"/>
                  <a:gd name="connsiteY1" fmla="*/ 11928 h 219864"/>
                  <a:gd name="connsiteX2" fmla="*/ 646793 w 806262"/>
                  <a:gd name="connsiteY2" fmla="*/ 219864 h 219864"/>
                  <a:gd name="connsiteX3" fmla="*/ 0 w 806262"/>
                  <a:gd name="connsiteY3" fmla="*/ 218263 h 219864"/>
                  <a:gd name="connsiteX4" fmla="*/ 172941 w 806262"/>
                  <a:gd name="connsiteY4" fmla="*/ 0 h 219864"/>
                  <a:gd name="connsiteX0" fmla="*/ 172941 w 798310"/>
                  <a:gd name="connsiteY0" fmla="*/ 0 h 219864"/>
                  <a:gd name="connsiteX1" fmla="*/ 798310 w 798310"/>
                  <a:gd name="connsiteY1" fmla="*/ 15903 h 219864"/>
                  <a:gd name="connsiteX2" fmla="*/ 646793 w 798310"/>
                  <a:gd name="connsiteY2" fmla="*/ 219864 h 219864"/>
                  <a:gd name="connsiteX3" fmla="*/ 0 w 798310"/>
                  <a:gd name="connsiteY3" fmla="*/ 218263 h 219864"/>
                  <a:gd name="connsiteX4" fmla="*/ 172941 w 798310"/>
                  <a:gd name="connsiteY4" fmla="*/ 0 h 219864"/>
                  <a:gd name="connsiteX0" fmla="*/ 172941 w 798310"/>
                  <a:gd name="connsiteY0" fmla="*/ 0 h 259620"/>
                  <a:gd name="connsiteX1" fmla="*/ 798310 w 798310"/>
                  <a:gd name="connsiteY1" fmla="*/ 15903 h 259620"/>
                  <a:gd name="connsiteX2" fmla="*/ 614988 w 798310"/>
                  <a:gd name="connsiteY2" fmla="*/ 259620 h 259620"/>
                  <a:gd name="connsiteX3" fmla="*/ 0 w 798310"/>
                  <a:gd name="connsiteY3" fmla="*/ 218263 h 259620"/>
                  <a:gd name="connsiteX4" fmla="*/ 172941 w 798310"/>
                  <a:gd name="connsiteY4" fmla="*/ 0 h 259620"/>
                  <a:gd name="connsiteX0" fmla="*/ 188843 w 814212"/>
                  <a:gd name="connsiteY0" fmla="*/ 0 h 259620"/>
                  <a:gd name="connsiteX1" fmla="*/ 814212 w 814212"/>
                  <a:gd name="connsiteY1" fmla="*/ 15903 h 259620"/>
                  <a:gd name="connsiteX2" fmla="*/ 630890 w 814212"/>
                  <a:gd name="connsiteY2" fmla="*/ 259620 h 259620"/>
                  <a:gd name="connsiteX3" fmla="*/ 0 w 814212"/>
                  <a:gd name="connsiteY3" fmla="*/ 254043 h 259620"/>
                  <a:gd name="connsiteX4" fmla="*/ 188843 w 814212"/>
                  <a:gd name="connsiteY4" fmla="*/ 0 h 259620"/>
                  <a:gd name="connsiteX0" fmla="*/ 208721 w 834090"/>
                  <a:gd name="connsiteY0" fmla="*/ 0 h 259620"/>
                  <a:gd name="connsiteX1" fmla="*/ 834090 w 834090"/>
                  <a:gd name="connsiteY1" fmla="*/ 15903 h 259620"/>
                  <a:gd name="connsiteX2" fmla="*/ 650768 w 834090"/>
                  <a:gd name="connsiteY2" fmla="*/ 259620 h 259620"/>
                  <a:gd name="connsiteX3" fmla="*/ 0 w 834090"/>
                  <a:gd name="connsiteY3" fmla="*/ 254043 h 259620"/>
                  <a:gd name="connsiteX4" fmla="*/ 208721 w 834090"/>
                  <a:gd name="connsiteY4" fmla="*/ 0 h 259620"/>
                  <a:gd name="connsiteX0" fmla="*/ 268356 w 893725"/>
                  <a:gd name="connsiteY0" fmla="*/ 0 h 259620"/>
                  <a:gd name="connsiteX1" fmla="*/ 893725 w 893725"/>
                  <a:gd name="connsiteY1" fmla="*/ 15903 h 259620"/>
                  <a:gd name="connsiteX2" fmla="*/ 710403 w 893725"/>
                  <a:gd name="connsiteY2" fmla="*/ 259620 h 259620"/>
                  <a:gd name="connsiteX3" fmla="*/ 0 w 893725"/>
                  <a:gd name="connsiteY3" fmla="*/ 254043 h 259620"/>
                  <a:gd name="connsiteX4" fmla="*/ 268356 w 893725"/>
                  <a:gd name="connsiteY4" fmla="*/ 0 h 259620"/>
                  <a:gd name="connsiteX0" fmla="*/ 260405 w 885774"/>
                  <a:gd name="connsiteY0" fmla="*/ 0 h 259620"/>
                  <a:gd name="connsiteX1" fmla="*/ 885774 w 885774"/>
                  <a:gd name="connsiteY1" fmla="*/ 15903 h 259620"/>
                  <a:gd name="connsiteX2" fmla="*/ 702452 w 885774"/>
                  <a:gd name="connsiteY2" fmla="*/ 259620 h 259620"/>
                  <a:gd name="connsiteX3" fmla="*/ 0 w 885774"/>
                  <a:gd name="connsiteY3" fmla="*/ 254043 h 259620"/>
                  <a:gd name="connsiteX4" fmla="*/ 260405 w 885774"/>
                  <a:gd name="connsiteY4" fmla="*/ 0 h 259620"/>
                  <a:gd name="connsiteX0" fmla="*/ 220648 w 885774"/>
                  <a:gd name="connsiteY0" fmla="*/ 0 h 243717"/>
                  <a:gd name="connsiteX1" fmla="*/ 885774 w 885774"/>
                  <a:gd name="connsiteY1" fmla="*/ 0 h 243717"/>
                  <a:gd name="connsiteX2" fmla="*/ 702452 w 885774"/>
                  <a:gd name="connsiteY2" fmla="*/ 243717 h 243717"/>
                  <a:gd name="connsiteX3" fmla="*/ 0 w 885774"/>
                  <a:gd name="connsiteY3" fmla="*/ 238140 h 243717"/>
                  <a:gd name="connsiteX4" fmla="*/ 220648 w 885774"/>
                  <a:gd name="connsiteY4" fmla="*/ 0 h 24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5774" h="243717">
                    <a:moveTo>
                      <a:pt x="220648" y="0"/>
                    </a:moveTo>
                    <a:lnTo>
                      <a:pt x="885774" y="0"/>
                    </a:lnTo>
                    <a:lnTo>
                      <a:pt x="702452" y="243717"/>
                    </a:lnTo>
                    <a:lnTo>
                      <a:pt x="0" y="238140"/>
                    </a:lnTo>
                    <a:lnTo>
                      <a:pt x="220648" y="0"/>
                    </a:lnTo>
                    <a:close/>
                  </a:path>
                </a:pathLst>
              </a:custGeom>
              <a:solidFill>
                <a:srgbClr val="FFFFFF">
                  <a:lumMod val="50000"/>
                </a:srgbClr>
              </a:solidFill>
              <a:ln w="25400" cap="flat" cmpd="sng" algn="ctr">
                <a:noFill/>
                <a:prstDash val="solid"/>
              </a:ln>
              <a:effectLst>
                <a:softEdge rad="31750"/>
              </a:effectLst>
            </p:spPr>
            <p:txBody>
              <a:bodyPr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0" name="Groep 149"/>
              <p:cNvGrpSpPr/>
              <p:nvPr userDrawn="1"/>
            </p:nvGrpSpPr>
            <p:grpSpPr>
              <a:xfrm>
                <a:off x="15281106" y="1587338"/>
                <a:ext cx="511775" cy="560304"/>
                <a:chOff x="10604642" y="969717"/>
                <a:chExt cx="1290643" cy="1427163"/>
              </a:xfrm>
            </p:grpSpPr>
            <p:grpSp>
              <p:nvGrpSpPr>
                <p:cNvPr id="151" name="Group 879"/>
                <p:cNvGrpSpPr>
                  <a:grpSpLocks noChangeAspect="1"/>
                </p:cNvGrpSpPr>
                <p:nvPr userDrawn="1"/>
              </p:nvGrpSpPr>
              <p:grpSpPr bwMode="auto">
                <a:xfrm>
                  <a:off x="10604642" y="969717"/>
                  <a:ext cx="1290643" cy="1427163"/>
                  <a:chOff x="4798" y="1515"/>
                  <a:chExt cx="813" cy="899"/>
                </a:xfrm>
              </p:grpSpPr>
              <p:sp>
                <p:nvSpPr>
                  <p:cNvPr id="153" name="Freeform 886"/>
                  <p:cNvSpPr>
                    <a:spLocks/>
                  </p:cNvSpPr>
                  <p:nvPr userDrawn="1"/>
                </p:nvSpPr>
                <p:spPr bwMode="auto">
                  <a:xfrm>
                    <a:off x="5269" y="1515"/>
                    <a:ext cx="71" cy="898"/>
                  </a:xfrm>
                  <a:custGeom>
                    <a:avLst/>
                    <a:gdLst>
                      <a:gd name="T0" fmla="*/ 282 w 282"/>
                      <a:gd name="T1" fmla="*/ 0 h 3595"/>
                      <a:gd name="T2" fmla="*/ 282 w 282"/>
                      <a:gd name="T3" fmla="*/ 3138 h 3595"/>
                      <a:gd name="T4" fmla="*/ 0 w 282"/>
                      <a:gd name="T5" fmla="*/ 3595 h 3595"/>
                      <a:gd name="T6" fmla="*/ 0 w 282"/>
                      <a:gd name="T7" fmla="*/ 285 h 3595"/>
                      <a:gd name="T8" fmla="*/ 282 w 282"/>
                      <a:gd name="T9" fmla="*/ 0 h 35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2" h="3595">
                        <a:moveTo>
                          <a:pt x="282" y="0"/>
                        </a:moveTo>
                        <a:lnTo>
                          <a:pt x="282" y="3138"/>
                        </a:lnTo>
                        <a:lnTo>
                          <a:pt x="0" y="3595"/>
                        </a:lnTo>
                        <a:lnTo>
                          <a:pt x="0" y="285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solidFill>
                    <a:srgbClr val="FFC000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4" name="Rectangle 880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515"/>
                    <a:ext cx="813" cy="899"/>
                  </a:xfrm>
                  <a:prstGeom prst="rect">
                    <a:avLst/>
                  </a:prstGeom>
                  <a:noFill/>
                  <a:ln w="0">
                    <a:noFill/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5" name="Rectangle 881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857"/>
                    <a:ext cx="228" cy="55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002060"/>
                      </a:gs>
                      <a:gs pos="100000">
                        <a:srgbClr val="1929FF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6" name="Freeform 882"/>
                  <p:cNvSpPr>
                    <a:spLocks/>
                  </p:cNvSpPr>
                  <p:nvPr userDrawn="1"/>
                </p:nvSpPr>
                <p:spPr bwMode="auto">
                  <a:xfrm>
                    <a:off x="4798" y="1771"/>
                    <a:ext cx="314" cy="86"/>
                  </a:xfrm>
                  <a:custGeom>
                    <a:avLst/>
                    <a:gdLst>
                      <a:gd name="T0" fmla="*/ 411 w 1255"/>
                      <a:gd name="T1" fmla="*/ 0 h 342"/>
                      <a:gd name="T2" fmla="*/ 1255 w 1255"/>
                      <a:gd name="T3" fmla="*/ 0 h 342"/>
                      <a:gd name="T4" fmla="*/ 913 w 1255"/>
                      <a:gd name="T5" fmla="*/ 342 h 342"/>
                      <a:gd name="T6" fmla="*/ 0 w 1255"/>
                      <a:gd name="T7" fmla="*/ 342 h 342"/>
                      <a:gd name="T8" fmla="*/ 411 w 1255"/>
                      <a:gd name="T9" fmla="*/ 0 h 3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55" h="342">
                        <a:moveTo>
                          <a:pt x="411" y="0"/>
                        </a:moveTo>
                        <a:lnTo>
                          <a:pt x="1255" y="0"/>
                        </a:lnTo>
                        <a:lnTo>
                          <a:pt x="913" y="342"/>
                        </a:lnTo>
                        <a:lnTo>
                          <a:pt x="0" y="342"/>
                        </a:lnTo>
                        <a:lnTo>
                          <a:pt x="411" y="0"/>
                        </a:lnTo>
                        <a:close/>
                      </a:path>
                    </a:pathLst>
                  </a:custGeom>
                  <a:solidFill>
                    <a:srgbClr val="0039AC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7" name="Freeform 883"/>
                  <p:cNvSpPr>
                    <a:spLocks/>
                  </p:cNvSpPr>
                  <p:nvPr userDrawn="1"/>
                </p:nvSpPr>
                <p:spPr bwMode="auto">
                  <a:xfrm>
                    <a:off x="5026" y="1771"/>
                    <a:ext cx="85" cy="642"/>
                  </a:xfrm>
                  <a:custGeom>
                    <a:avLst/>
                    <a:gdLst>
                      <a:gd name="T0" fmla="*/ 342 w 342"/>
                      <a:gd name="T1" fmla="*/ 0 h 2568"/>
                      <a:gd name="T2" fmla="*/ 342 w 342"/>
                      <a:gd name="T3" fmla="*/ 2111 h 2568"/>
                      <a:gd name="T4" fmla="*/ 0 w 342"/>
                      <a:gd name="T5" fmla="*/ 2568 h 2568"/>
                      <a:gd name="T6" fmla="*/ 0 w 342"/>
                      <a:gd name="T7" fmla="*/ 342 h 2568"/>
                      <a:gd name="T8" fmla="*/ 342 w 342"/>
                      <a:gd name="T9" fmla="*/ 0 h 25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568">
                        <a:moveTo>
                          <a:pt x="342" y="0"/>
                        </a:moveTo>
                        <a:lnTo>
                          <a:pt x="342" y="2111"/>
                        </a:lnTo>
                        <a:lnTo>
                          <a:pt x="0" y="2568"/>
                        </a:lnTo>
                        <a:lnTo>
                          <a:pt x="0" y="342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000075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8" name="Freeform 884"/>
                  <p:cNvSpPr>
                    <a:spLocks/>
                  </p:cNvSpPr>
                  <p:nvPr userDrawn="1"/>
                </p:nvSpPr>
                <p:spPr bwMode="auto">
                  <a:xfrm>
                    <a:off x="5054" y="1515"/>
                    <a:ext cx="286" cy="72"/>
                  </a:xfrm>
                  <a:custGeom>
                    <a:avLst/>
                    <a:gdLst>
                      <a:gd name="T0" fmla="*/ 318 w 1140"/>
                      <a:gd name="T1" fmla="*/ 0 h 289"/>
                      <a:gd name="T2" fmla="*/ 1140 w 1140"/>
                      <a:gd name="T3" fmla="*/ 0 h 289"/>
                      <a:gd name="T4" fmla="*/ 855 w 1140"/>
                      <a:gd name="T5" fmla="*/ 289 h 289"/>
                      <a:gd name="T6" fmla="*/ 0 w 1140"/>
                      <a:gd name="T7" fmla="*/ 289 h 289"/>
                      <a:gd name="T8" fmla="*/ 318 w 1140"/>
                      <a:gd name="T9" fmla="*/ 0 h 2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40" h="289">
                        <a:moveTo>
                          <a:pt x="318" y="0"/>
                        </a:moveTo>
                        <a:lnTo>
                          <a:pt x="1140" y="0"/>
                        </a:lnTo>
                        <a:lnTo>
                          <a:pt x="855" y="289"/>
                        </a:lnTo>
                        <a:lnTo>
                          <a:pt x="0" y="289"/>
                        </a:lnTo>
                        <a:lnTo>
                          <a:pt x="318" y="0"/>
                        </a:lnTo>
                        <a:close/>
                      </a:path>
                    </a:pathLst>
                  </a:custGeom>
                  <a:solidFill>
                    <a:srgbClr val="EEFF26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9" name="Rectangle 885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054" y="1587"/>
                    <a:ext cx="215" cy="82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FFC000"/>
                      </a:gs>
                      <a:gs pos="100000">
                        <a:srgbClr val="FFFF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60" name="Rectangle 887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298" y="1771"/>
                    <a:ext cx="228" cy="643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B80004"/>
                      </a:gs>
                      <a:gs pos="100000">
                        <a:srgbClr val="FF00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61" name="Freeform 888"/>
                  <p:cNvSpPr>
                    <a:spLocks/>
                  </p:cNvSpPr>
                  <p:nvPr userDrawn="1"/>
                </p:nvSpPr>
                <p:spPr bwMode="auto">
                  <a:xfrm>
                    <a:off x="5526" y="1686"/>
                    <a:ext cx="85" cy="727"/>
                  </a:xfrm>
                  <a:custGeom>
                    <a:avLst/>
                    <a:gdLst>
                      <a:gd name="T0" fmla="*/ 342 w 342"/>
                      <a:gd name="T1" fmla="*/ 0 h 2911"/>
                      <a:gd name="T2" fmla="*/ 342 w 342"/>
                      <a:gd name="T3" fmla="*/ 2477 h 2911"/>
                      <a:gd name="T4" fmla="*/ 0 w 342"/>
                      <a:gd name="T5" fmla="*/ 2911 h 2911"/>
                      <a:gd name="T6" fmla="*/ 0 w 342"/>
                      <a:gd name="T7" fmla="*/ 334 h 2911"/>
                      <a:gd name="T8" fmla="*/ 342 w 342"/>
                      <a:gd name="T9" fmla="*/ 0 h 29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911">
                        <a:moveTo>
                          <a:pt x="342" y="0"/>
                        </a:moveTo>
                        <a:lnTo>
                          <a:pt x="342" y="2477"/>
                        </a:lnTo>
                        <a:lnTo>
                          <a:pt x="0" y="2911"/>
                        </a:lnTo>
                        <a:lnTo>
                          <a:pt x="0" y="334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C2001B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  <p:sp>
              <p:nvSpPr>
                <p:cNvPr id="152" name="Vrije vorm 151"/>
                <p:cNvSpPr/>
                <p:nvPr userDrawn="1"/>
              </p:nvSpPr>
              <p:spPr>
                <a:xfrm>
                  <a:off x="11389225" y="1241176"/>
                  <a:ext cx="506025" cy="137883"/>
                </a:xfrm>
                <a:custGeom>
                  <a:avLst/>
                  <a:gdLst>
                    <a:gd name="connsiteX0" fmla="*/ 0 w 508407"/>
                    <a:gd name="connsiteY0" fmla="*/ 142646 h 146304"/>
                    <a:gd name="connsiteX1" fmla="*/ 369418 w 508407"/>
                    <a:gd name="connsiteY1" fmla="*/ 146304 h 146304"/>
                    <a:gd name="connsiteX2" fmla="*/ 508407 w 508407"/>
                    <a:gd name="connsiteY2" fmla="*/ 0 h 146304"/>
                    <a:gd name="connsiteX3" fmla="*/ 168250 w 508407"/>
                    <a:gd name="connsiteY3" fmla="*/ 0 h 146304"/>
                    <a:gd name="connsiteX4" fmla="*/ 0 w 508407"/>
                    <a:gd name="connsiteY4" fmla="*/ 142646 h 146304"/>
                    <a:gd name="connsiteX0" fmla="*/ 0 w 508407"/>
                    <a:gd name="connsiteY0" fmla="*/ 142646 h 142646"/>
                    <a:gd name="connsiteX1" fmla="*/ 376562 w 508407"/>
                    <a:gd name="connsiteY1" fmla="*/ 136779 h 142646"/>
                    <a:gd name="connsiteX2" fmla="*/ 508407 w 508407"/>
                    <a:gd name="connsiteY2" fmla="*/ 0 h 142646"/>
                    <a:gd name="connsiteX3" fmla="*/ 168250 w 508407"/>
                    <a:gd name="connsiteY3" fmla="*/ 0 h 142646"/>
                    <a:gd name="connsiteX4" fmla="*/ 0 w 508407"/>
                    <a:gd name="connsiteY4" fmla="*/ 142646 h 142646"/>
                    <a:gd name="connsiteX0" fmla="*/ 0 w 506025"/>
                    <a:gd name="connsiteY0" fmla="*/ 137883 h 137883"/>
                    <a:gd name="connsiteX1" fmla="*/ 374180 w 506025"/>
                    <a:gd name="connsiteY1" fmla="*/ 136779 h 137883"/>
                    <a:gd name="connsiteX2" fmla="*/ 506025 w 506025"/>
                    <a:gd name="connsiteY2" fmla="*/ 0 h 137883"/>
                    <a:gd name="connsiteX3" fmla="*/ 165868 w 506025"/>
                    <a:gd name="connsiteY3" fmla="*/ 0 h 137883"/>
                    <a:gd name="connsiteX4" fmla="*/ 0 w 506025"/>
                    <a:gd name="connsiteY4" fmla="*/ 137883 h 137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6025" h="137883">
                      <a:moveTo>
                        <a:pt x="0" y="137883"/>
                      </a:moveTo>
                      <a:lnTo>
                        <a:pt x="374180" y="136779"/>
                      </a:lnTo>
                      <a:lnTo>
                        <a:pt x="506025" y="0"/>
                      </a:lnTo>
                      <a:lnTo>
                        <a:pt x="165868" y="0"/>
                      </a:lnTo>
                      <a:lnTo>
                        <a:pt x="0" y="137883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96" name="Groep 95"/>
            <p:cNvGrpSpPr/>
            <p:nvPr/>
          </p:nvGrpSpPr>
          <p:grpSpPr>
            <a:xfrm>
              <a:off x="12487778" y="6003628"/>
              <a:ext cx="1980859" cy="542924"/>
              <a:chOff x="12390702" y="6054428"/>
              <a:chExt cx="1980859" cy="542924"/>
            </a:xfrm>
          </p:grpSpPr>
          <p:sp>
            <p:nvSpPr>
              <p:cNvPr id="115" name="Rechthoek 114"/>
              <p:cNvSpPr/>
              <p:nvPr/>
            </p:nvSpPr>
            <p:spPr>
              <a:xfrm>
                <a:off x="12402284" y="6054428"/>
                <a:ext cx="1969277" cy="54292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116" name="Rechthoek 115"/>
              <p:cNvSpPr/>
              <p:nvPr/>
            </p:nvSpPr>
            <p:spPr>
              <a:xfrm>
                <a:off x="12662053" y="6062530"/>
                <a:ext cx="1268296" cy="2616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1100" dirty="0"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Change chart type</a:t>
                </a:r>
              </a:p>
            </p:txBody>
          </p:sp>
          <p:sp>
            <p:nvSpPr>
              <p:cNvPr id="117" name="Gelijkbenige driehoek 116"/>
              <p:cNvSpPr/>
              <p:nvPr/>
            </p:nvSpPr>
            <p:spPr>
              <a:xfrm rot="5400000">
                <a:off x="14210471" y="6150144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118" name="Afgeronde rechthoek 117"/>
              <p:cNvSpPr/>
              <p:nvPr/>
            </p:nvSpPr>
            <p:spPr>
              <a:xfrm>
                <a:off x="12390702" y="6322741"/>
                <a:ext cx="1973675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Edit data</a:t>
                </a:r>
              </a:p>
            </p:txBody>
          </p:sp>
          <p:grpSp>
            <p:nvGrpSpPr>
              <p:cNvPr id="119" name="Groep 118"/>
              <p:cNvGrpSpPr/>
              <p:nvPr/>
            </p:nvGrpSpPr>
            <p:grpSpPr>
              <a:xfrm>
                <a:off x="12461788" y="6100223"/>
                <a:ext cx="204691" cy="170000"/>
                <a:chOff x="15171969" y="1587338"/>
                <a:chExt cx="755407" cy="627385"/>
              </a:xfrm>
            </p:grpSpPr>
            <p:sp>
              <p:nvSpPr>
                <p:cNvPr id="136" name="Rechthoek 962"/>
                <p:cNvSpPr/>
                <p:nvPr userDrawn="1"/>
              </p:nvSpPr>
              <p:spPr>
                <a:xfrm>
                  <a:off x="15171969" y="2008934"/>
                  <a:ext cx="755407" cy="205789"/>
                </a:xfrm>
                <a:custGeom>
                  <a:avLst/>
                  <a:gdLst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664132 w 664132"/>
                    <a:gd name="connsiteY2" fmla="*/ 27778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664132"/>
                    <a:gd name="connsiteY0" fmla="*/ 0 h 290487"/>
                    <a:gd name="connsiteX1" fmla="*/ 664132 w 664132"/>
                    <a:gd name="connsiteY1" fmla="*/ 0 h 290487"/>
                    <a:gd name="connsiteX2" fmla="*/ 333932 w 664132"/>
                    <a:gd name="connsiteY2" fmla="*/ 290487 h 290487"/>
                    <a:gd name="connsiteX3" fmla="*/ 0 w 664132"/>
                    <a:gd name="connsiteY3" fmla="*/ 277787 h 290487"/>
                    <a:gd name="connsiteX4" fmla="*/ 0 w 664132"/>
                    <a:gd name="connsiteY4" fmla="*/ 0 h 290487"/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575232 w 664132"/>
                    <a:gd name="connsiteY2" fmla="*/ 27143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708582"/>
                    <a:gd name="connsiteY0" fmla="*/ 0 h 277787"/>
                    <a:gd name="connsiteX1" fmla="*/ 708582 w 708582"/>
                    <a:gd name="connsiteY1" fmla="*/ 31750 h 277787"/>
                    <a:gd name="connsiteX2" fmla="*/ 575232 w 708582"/>
                    <a:gd name="connsiteY2" fmla="*/ 271437 h 277787"/>
                    <a:gd name="connsiteX3" fmla="*/ 0 w 708582"/>
                    <a:gd name="connsiteY3" fmla="*/ 277787 h 277787"/>
                    <a:gd name="connsiteX4" fmla="*/ 0 w 708582"/>
                    <a:gd name="connsiteY4" fmla="*/ 0 h 277787"/>
                    <a:gd name="connsiteX0" fmla="*/ 228600 w 708582"/>
                    <a:gd name="connsiteY0" fmla="*/ 6350 h 246037"/>
                    <a:gd name="connsiteX1" fmla="*/ 708582 w 708582"/>
                    <a:gd name="connsiteY1" fmla="*/ 0 h 246037"/>
                    <a:gd name="connsiteX2" fmla="*/ 575232 w 708582"/>
                    <a:gd name="connsiteY2" fmla="*/ 239687 h 246037"/>
                    <a:gd name="connsiteX3" fmla="*/ 0 w 708582"/>
                    <a:gd name="connsiteY3" fmla="*/ 246037 h 246037"/>
                    <a:gd name="connsiteX4" fmla="*/ 228600 w 708582"/>
                    <a:gd name="connsiteY4" fmla="*/ 6350 h 246037"/>
                    <a:gd name="connsiteX0" fmla="*/ 228600 w 778432"/>
                    <a:gd name="connsiteY0" fmla="*/ 0 h 239687"/>
                    <a:gd name="connsiteX1" fmla="*/ 778432 w 778432"/>
                    <a:gd name="connsiteY1" fmla="*/ 25400 h 239687"/>
                    <a:gd name="connsiteX2" fmla="*/ 575232 w 778432"/>
                    <a:gd name="connsiteY2" fmla="*/ 233337 h 239687"/>
                    <a:gd name="connsiteX3" fmla="*/ 0 w 778432"/>
                    <a:gd name="connsiteY3" fmla="*/ 239687 h 239687"/>
                    <a:gd name="connsiteX4" fmla="*/ 228600 w 778432"/>
                    <a:gd name="connsiteY4" fmla="*/ 0 h 239687"/>
                    <a:gd name="connsiteX0" fmla="*/ 228600 w 778432"/>
                    <a:gd name="connsiteY0" fmla="*/ 0 h 214287"/>
                    <a:gd name="connsiteX1" fmla="*/ 778432 w 778432"/>
                    <a:gd name="connsiteY1" fmla="*/ 0 h 214287"/>
                    <a:gd name="connsiteX2" fmla="*/ 575232 w 778432"/>
                    <a:gd name="connsiteY2" fmla="*/ 207937 h 214287"/>
                    <a:gd name="connsiteX3" fmla="*/ 0 w 778432"/>
                    <a:gd name="connsiteY3" fmla="*/ 214287 h 214287"/>
                    <a:gd name="connsiteX4" fmla="*/ 228600 w 778432"/>
                    <a:gd name="connsiteY4" fmla="*/ 0 h 214287"/>
                    <a:gd name="connsiteX0" fmla="*/ 228600 w 730724"/>
                    <a:gd name="connsiteY0" fmla="*/ 3975 h 218262"/>
                    <a:gd name="connsiteX1" fmla="*/ 730724 w 730724"/>
                    <a:gd name="connsiteY1" fmla="*/ 0 h 218262"/>
                    <a:gd name="connsiteX2" fmla="*/ 575232 w 730724"/>
                    <a:gd name="connsiteY2" fmla="*/ 211912 h 218262"/>
                    <a:gd name="connsiteX3" fmla="*/ 0 w 730724"/>
                    <a:gd name="connsiteY3" fmla="*/ 218262 h 218262"/>
                    <a:gd name="connsiteX4" fmla="*/ 228600 w 730724"/>
                    <a:gd name="connsiteY4" fmla="*/ 3975 h 218262"/>
                    <a:gd name="connsiteX0" fmla="*/ 252454 w 754578"/>
                    <a:gd name="connsiteY0" fmla="*/ 3975 h 211912"/>
                    <a:gd name="connsiteX1" fmla="*/ 754578 w 754578"/>
                    <a:gd name="connsiteY1" fmla="*/ 0 h 211912"/>
                    <a:gd name="connsiteX2" fmla="*/ 599086 w 754578"/>
                    <a:gd name="connsiteY2" fmla="*/ 211912 h 211912"/>
                    <a:gd name="connsiteX3" fmla="*/ 0 w 754578"/>
                    <a:gd name="connsiteY3" fmla="*/ 210311 h 211912"/>
                    <a:gd name="connsiteX4" fmla="*/ 252454 w 754578"/>
                    <a:gd name="connsiteY4" fmla="*/ 3975 h 211912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599086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754578"/>
                    <a:gd name="connsiteY0" fmla="*/ 0 h 223840"/>
                    <a:gd name="connsiteX1" fmla="*/ 754578 w 754578"/>
                    <a:gd name="connsiteY1" fmla="*/ 7952 h 223840"/>
                    <a:gd name="connsiteX2" fmla="*/ 654745 w 754578"/>
                    <a:gd name="connsiteY2" fmla="*/ 223840 h 223840"/>
                    <a:gd name="connsiteX3" fmla="*/ 0 w 754578"/>
                    <a:gd name="connsiteY3" fmla="*/ 218263 h 223840"/>
                    <a:gd name="connsiteX4" fmla="*/ 172941 w 754578"/>
                    <a:gd name="connsiteY4" fmla="*/ 0 h 223840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646793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818189"/>
                    <a:gd name="connsiteY0" fmla="*/ 0 h 219864"/>
                    <a:gd name="connsiteX1" fmla="*/ 818189 w 818189"/>
                    <a:gd name="connsiteY1" fmla="*/ 31806 h 219864"/>
                    <a:gd name="connsiteX2" fmla="*/ 646793 w 818189"/>
                    <a:gd name="connsiteY2" fmla="*/ 219864 h 219864"/>
                    <a:gd name="connsiteX3" fmla="*/ 0 w 818189"/>
                    <a:gd name="connsiteY3" fmla="*/ 218263 h 219864"/>
                    <a:gd name="connsiteX4" fmla="*/ 172941 w 818189"/>
                    <a:gd name="connsiteY4" fmla="*/ 0 h 219864"/>
                    <a:gd name="connsiteX0" fmla="*/ 172941 w 806262"/>
                    <a:gd name="connsiteY0" fmla="*/ 0 h 219864"/>
                    <a:gd name="connsiteX1" fmla="*/ 806262 w 806262"/>
                    <a:gd name="connsiteY1" fmla="*/ 11928 h 219864"/>
                    <a:gd name="connsiteX2" fmla="*/ 646793 w 806262"/>
                    <a:gd name="connsiteY2" fmla="*/ 219864 h 219864"/>
                    <a:gd name="connsiteX3" fmla="*/ 0 w 806262"/>
                    <a:gd name="connsiteY3" fmla="*/ 218263 h 219864"/>
                    <a:gd name="connsiteX4" fmla="*/ 172941 w 806262"/>
                    <a:gd name="connsiteY4" fmla="*/ 0 h 219864"/>
                    <a:gd name="connsiteX0" fmla="*/ 172941 w 798310"/>
                    <a:gd name="connsiteY0" fmla="*/ 0 h 219864"/>
                    <a:gd name="connsiteX1" fmla="*/ 798310 w 798310"/>
                    <a:gd name="connsiteY1" fmla="*/ 15903 h 219864"/>
                    <a:gd name="connsiteX2" fmla="*/ 646793 w 798310"/>
                    <a:gd name="connsiteY2" fmla="*/ 219864 h 219864"/>
                    <a:gd name="connsiteX3" fmla="*/ 0 w 798310"/>
                    <a:gd name="connsiteY3" fmla="*/ 218263 h 219864"/>
                    <a:gd name="connsiteX4" fmla="*/ 172941 w 798310"/>
                    <a:gd name="connsiteY4" fmla="*/ 0 h 219864"/>
                    <a:gd name="connsiteX0" fmla="*/ 172941 w 798310"/>
                    <a:gd name="connsiteY0" fmla="*/ 0 h 259620"/>
                    <a:gd name="connsiteX1" fmla="*/ 798310 w 798310"/>
                    <a:gd name="connsiteY1" fmla="*/ 15903 h 259620"/>
                    <a:gd name="connsiteX2" fmla="*/ 614988 w 798310"/>
                    <a:gd name="connsiteY2" fmla="*/ 259620 h 259620"/>
                    <a:gd name="connsiteX3" fmla="*/ 0 w 798310"/>
                    <a:gd name="connsiteY3" fmla="*/ 218263 h 259620"/>
                    <a:gd name="connsiteX4" fmla="*/ 172941 w 798310"/>
                    <a:gd name="connsiteY4" fmla="*/ 0 h 259620"/>
                    <a:gd name="connsiteX0" fmla="*/ 188843 w 814212"/>
                    <a:gd name="connsiteY0" fmla="*/ 0 h 259620"/>
                    <a:gd name="connsiteX1" fmla="*/ 814212 w 814212"/>
                    <a:gd name="connsiteY1" fmla="*/ 15903 h 259620"/>
                    <a:gd name="connsiteX2" fmla="*/ 630890 w 814212"/>
                    <a:gd name="connsiteY2" fmla="*/ 259620 h 259620"/>
                    <a:gd name="connsiteX3" fmla="*/ 0 w 814212"/>
                    <a:gd name="connsiteY3" fmla="*/ 254043 h 259620"/>
                    <a:gd name="connsiteX4" fmla="*/ 188843 w 814212"/>
                    <a:gd name="connsiteY4" fmla="*/ 0 h 259620"/>
                    <a:gd name="connsiteX0" fmla="*/ 208721 w 834090"/>
                    <a:gd name="connsiteY0" fmla="*/ 0 h 259620"/>
                    <a:gd name="connsiteX1" fmla="*/ 834090 w 834090"/>
                    <a:gd name="connsiteY1" fmla="*/ 15903 h 259620"/>
                    <a:gd name="connsiteX2" fmla="*/ 650768 w 834090"/>
                    <a:gd name="connsiteY2" fmla="*/ 259620 h 259620"/>
                    <a:gd name="connsiteX3" fmla="*/ 0 w 834090"/>
                    <a:gd name="connsiteY3" fmla="*/ 254043 h 259620"/>
                    <a:gd name="connsiteX4" fmla="*/ 208721 w 834090"/>
                    <a:gd name="connsiteY4" fmla="*/ 0 h 259620"/>
                    <a:gd name="connsiteX0" fmla="*/ 268356 w 893725"/>
                    <a:gd name="connsiteY0" fmla="*/ 0 h 259620"/>
                    <a:gd name="connsiteX1" fmla="*/ 893725 w 893725"/>
                    <a:gd name="connsiteY1" fmla="*/ 15903 h 259620"/>
                    <a:gd name="connsiteX2" fmla="*/ 710403 w 893725"/>
                    <a:gd name="connsiteY2" fmla="*/ 259620 h 259620"/>
                    <a:gd name="connsiteX3" fmla="*/ 0 w 893725"/>
                    <a:gd name="connsiteY3" fmla="*/ 254043 h 259620"/>
                    <a:gd name="connsiteX4" fmla="*/ 268356 w 893725"/>
                    <a:gd name="connsiteY4" fmla="*/ 0 h 259620"/>
                    <a:gd name="connsiteX0" fmla="*/ 260405 w 885774"/>
                    <a:gd name="connsiteY0" fmla="*/ 0 h 259620"/>
                    <a:gd name="connsiteX1" fmla="*/ 885774 w 885774"/>
                    <a:gd name="connsiteY1" fmla="*/ 15903 h 259620"/>
                    <a:gd name="connsiteX2" fmla="*/ 702452 w 885774"/>
                    <a:gd name="connsiteY2" fmla="*/ 259620 h 259620"/>
                    <a:gd name="connsiteX3" fmla="*/ 0 w 885774"/>
                    <a:gd name="connsiteY3" fmla="*/ 254043 h 259620"/>
                    <a:gd name="connsiteX4" fmla="*/ 260405 w 885774"/>
                    <a:gd name="connsiteY4" fmla="*/ 0 h 259620"/>
                    <a:gd name="connsiteX0" fmla="*/ 220648 w 885774"/>
                    <a:gd name="connsiteY0" fmla="*/ 0 h 243717"/>
                    <a:gd name="connsiteX1" fmla="*/ 885774 w 885774"/>
                    <a:gd name="connsiteY1" fmla="*/ 0 h 243717"/>
                    <a:gd name="connsiteX2" fmla="*/ 702452 w 885774"/>
                    <a:gd name="connsiteY2" fmla="*/ 243717 h 243717"/>
                    <a:gd name="connsiteX3" fmla="*/ 0 w 885774"/>
                    <a:gd name="connsiteY3" fmla="*/ 238140 h 243717"/>
                    <a:gd name="connsiteX4" fmla="*/ 220648 w 885774"/>
                    <a:gd name="connsiteY4" fmla="*/ 0 h 243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5774" h="243717">
                      <a:moveTo>
                        <a:pt x="220648" y="0"/>
                      </a:moveTo>
                      <a:lnTo>
                        <a:pt x="885774" y="0"/>
                      </a:lnTo>
                      <a:lnTo>
                        <a:pt x="702452" y="243717"/>
                      </a:lnTo>
                      <a:lnTo>
                        <a:pt x="0" y="238140"/>
                      </a:lnTo>
                      <a:lnTo>
                        <a:pt x="220648" y="0"/>
                      </a:lnTo>
                      <a:close/>
                    </a:path>
                  </a:pathLst>
                </a:custGeom>
                <a:solidFill>
                  <a:srgbClr val="FFFFFF">
                    <a:lumMod val="50000"/>
                  </a:srgbClr>
                </a:solidFill>
                <a:ln w="25400" cap="flat" cmpd="sng" algn="ctr">
                  <a:noFill/>
                  <a:prstDash val="solid"/>
                </a:ln>
                <a:effectLst>
                  <a:softEdge rad="31750"/>
                </a:effectLst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137" name="Groep 136"/>
                <p:cNvGrpSpPr/>
                <p:nvPr userDrawn="1"/>
              </p:nvGrpSpPr>
              <p:grpSpPr>
                <a:xfrm>
                  <a:off x="15281106" y="1587338"/>
                  <a:ext cx="511775" cy="560304"/>
                  <a:chOff x="10604642" y="969717"/>
                  <a:chExt cx="1290643" cy="1427163"/>
                </a:xfrm>
              </p:grpSpPr>
              <p:grpSp>
                <p:nvGrpSpPr>
                  <p:cNvPr id="138" name="Group 879"/>
                  <p:cNvGrpSpPr>
                    <a:grpSpLocks noChangeAspect="1"/>
                  </p:cNvGrpSpPr>
                  <p:nvPr userDrawn="1"/>
                </p:nvGrpSpPr>
                <p:grpSpPr bwMode="auto">
                  <a:xfrm>
                    <a:off x="10604642" y="969717"/>
                    <a:ext cx="1290643" cy="1427163"/>
                    <a:chOff x="4798" y="1515"/>
                    <a:chExt cx="813" cy="899"/>
                  </a:xfrm>
                </p:grpSpPr>
                <p:sp>
                  <p:nvSpPr>
                    <p:cNvPr id="140" name="Freeform 886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269" y="1515"/>
                      <a:ext cx="71" cy="898"/>
                    </a:xfrm>
                    <a:custGeom>
                      <a:avLst/>
                      <a:gdLst>
                        <a:gd name="T0" fmla="*/ 282 w 282"/>
                        <a:gd name="T1" fmla="*/ 0 h 3595"/>
                        <a:gd name="T2" fmla="*/ 282 w 282"/>
                        <a:gd name="T3" fmla="*/ 3138 h 3595"/>
                        <a:gd name="T4" fmla="*/ 0 w 282"/>
                        <a:gd name="T5" fmla="*/ 3595 h 3595"/>
                        <a:gd name="T6" fmla="*/ 0 w 282"/>
                        <a:gd name="T7" fmla="*/ 285 h 3595"/>
                        <a:gd name="T8" fmla="*/ 282 w 282"/>
                        <a:gd name="T9" fmla="*/ 0 h 359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82" h="3595">
                          <a:moveTo>
                            <a:pt x="282" y="0"/>
                          </a:moveTo>
                          <a:lnTo>
                            <a:pt x="282" y="3138"/>
                          </a:lnTo>
                          <a:lnTo>
                            <a:pt x="0" y="3595"/>
                          </a:lnTo>
                          <a:lnTo>
                            <a:pt x="0" y="285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solidFill>
                      <a:srgbClr val="FFC000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1" name="Rectangle 880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515"/>
                      <a:ext cx="813" cy="899"/>
                    </a:xfrm>
                    <a:prstGeom prst="rect">
                      <a:avLst/>
                    </a:prstGeom>
                    <a:noFill/>
                    <a:ln w="0">
                      <a:noFill/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2" name="Rectangle 881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857"/>
                      <a:ext cx="228" cy="55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002060"/>
                        </a:gs>
                        <a:gs pos="100000">
                          <a:srgbClr val="1929FF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3" name="Freeform 882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4798" y="1771"/>
                      <a:ext cx="314" cy="86"/>
                    </a:xfrm>
                    <a:custGeom>
                      <a:avLst/>
                      <a:gdLst>
                        <a:gd name="T0" fmla="*/ 411 w 1255"/>
                        <a:gd name="T1" fmla="*/ 0 h 342"/>
                        <a:gd name="T2" fmla="*/ 1255 w 1255"/>
                        <a:gd name="T3" fmla="*/ 0 h 342"/>
                        <a:gd name="T4" fmla="*/ 913 w 1255"/>
                        <a:gd name="T5" fmla="*/ 342 h 342"/>
                        <a:gd name="T6" fmla="*/ 0 w 1255"/>
                        <a:gd name="T7" fmla="*/ 342 h 342"/>
                        <a:gd name="T8" fmla="*/ 411 w 1255"/>
                        <a:gd name="T9" fmla="*/ 0 h 3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55" h="342">
                          <a:moveTo>
                            <a:pt x="411" y="0"/>
                          </a:moveTo>
                          <a:lnTo>
                            <a:pt x="1255" y="0"/>
                          </a:lnTo>
                          <a:lnTo>
                            <a:pt x="913" y="342"/>
                          </a:lnTo>
                          <a:lnTo>
                            <a:pt x="0" y="342"/>
                          </a:lnTo>
                          <a:lnTo>
                            <a:pt x="411" y="0"/>
                          </a:lnTo>
                          <a:close/>
                        </a:path>
                      </a:pathLst>
                    </a:custGeom>
                    <a:solidFill>
                      <a:srgbClr val="0039AC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4" name="Freeform 883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26" y="1771"/>
                      <a:ext cx="85" cy="642"/>
                    </a:xfrm>
                    <a:custGeom>
                      <a:avLst/>
                      <a:gdLst>
                        <a:gd name="T0" fmla="*/ 342 w 342"/>
                        <a:gd name="T1" fmla="*/ 0 h 2568"/>
                        <a:gd name="T2" fmla="*/ 342 w 342"/>
                        <a:gd name="T3" fmla="*/ 2111 h 2568"/>
                        <a:gd name="T4" fmla="*/ 0 w 342"/>
                        <a:gd name="T5" fmla="*/ 2568 h 2568"/>
                        <a:gd name="T6" fmla="*/ 0 w 342"/>
                        <a:gd name="T7" fmla="*/ 342 h 2568"/>
                        <a:gd name="T8" fmla="*/ 342 w 342"/>
                        <a:gd name="T9" fmla="*/ 0 h 25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568">
                          <a:moveTo>
                            <a:pt x="342" y="0"/>
                          </a:moveTo>
                          <a:lnTo>
                            <a:pt x="342" y="2111"/>
                          </a:lnTo>
                          <a:lnTo>
                            <a:pt x="0" y="2568"/>
                          </a:lnTo>
                          <a:lnTo>
                            <a:pt x="0" y="342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000075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5" name="Freeform 884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54" y="1515"/>
                      <a:ext cx="286" cy="72"/>
                    </a:xfrm>
                    <a:custGeom>
                      <a:avLst/>
                      <a:gdLst>
                        <a:gd name="T0" fmla="*/ 318 w 1140"/>
                        <a:gd name="T1" fmla="*/ 0 h 289"/>
                        <a:gd name="T2" fmla="*/ 1140 w 1140"/>
                        <a:gd name="T3" fmla="*/ 0 h 289"/>
                        <a:gd name="T4" fmla="*/ 855 w 1140"/>
                        <a:gd name="T5" fmla="*/ 289 h 289"/>
                        <a:gd name="T6" fmla="*/ 0 w 1140"/>
                        <a:gd name="T7" fmla="*/ 289 h 289"/>
                        <a:gd name="T8" fmla="*/ 318 w 1140"/>
                        <a:gd name="T9" fmla="*/ 0 h 2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140" h="289">
                          <a:moveTo>
                            <a:pt x="318" y="0"/>
                          </a:moveTo>
                          <a:lnTo>
                            <a:pt x="1140" y="0"/>
                          </a:lnTo>
                          <a:lnTo>
                            <a:pt x="855" y="289"/>
                          </a:lnTo>
                          <a:lnTo>
                            <a:pt x="0" y="289"/>
                          </a:lnTo>
                          <a:lnTo>
                            <a:pt x="318" y="0"/>
                          </a:lnTo>
                          <a:close/>
                        </a:path>
                      </a:pathLst>
                    </a:custGeom>
                    <a:solidFill>
                      <a:srgbClr val="EEFF26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6" name="Rectangle 885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054" y="1587"/>
                      <a:ext cx="215" cy="82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FFC000"/>
                        </a:gs>
                        <a:gs pos="100000">
                          <a:srgbClr val="FFFF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7" name="Rectangle 887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298" y="1771"/>
                      <a:ext cx="228" cy="643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B80004"/>
                        </a:gs>
                        <a:gs pos="100000">
                          <a:srgbClr val="FF00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8" name="Freeform 888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526" y="1686"/>
                      <a:ext cx="85" cy="727"/>
                    </a:xfrm>
                    <a:custGeom>
                      <a:avLst/>
                      <a:gdLst>
                        <a:gd name="T0" fmla="*/ 342 w 342"/>
                        <a:gd name="T1" fmla="*/ 0 h 2911"/>
                        <a:gd name="T2" fmla="*/ 342 w 342"/>
                        <a:gd name="T3" fmla="*/ 2477 h 2911"/>
                        <a:gd name="T4" fmla="*/ 0 w 342"/>
                        <a:gd name="T5" fmla="*/ 2911 h 2911"/>
                        <a:gd name="T6" fmla="*/ 0 w 342"/>
                        <a:gd name="T7" fmla="*/ 334 h 2911"/>
                        <a:gd name="T8" fmla="*/ 342 w 342"/>
                        <a:gd name="T9" fmla="*/ 0 h 29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911">
                          <a:moveTo>
                            <a:pt x="342" y="0"/>
                          </a:moveTo>
                          <a:lnTo>
                            <a:pt x="342" y="2477"/>
                          </a:lnTo>
                          <a:lnTo>
                            <a:pt x="0" y="2911"/>
                          </a:lnTo>
                          <a:lnTo>
                            <a:pt x="0" y="334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C2001B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</p:grpSp>
              <p:sp>
                <p:nvSpPr>
                  <p:cNvPr id="139" name="Vrije vorm 138"/>
                  <p:cNvSpPr/>
                  <p:nvPr userDrawn="1"/>
                </p:nvSpPr>
                <p:spPr>
                  <a:xfrm>
                    <a:off x="11389225" y="1241176"/>
                    <a:ext cx="506025" cy="137883"/>
                  </a:xfrm>
                  <a:custGeom>
                    <a:avLst/>
                    <a:gdLst>
                      <a:gd name="connsiteX0" fmla="*/ 0 w 508407"/>
                      <a:gd name="connsiteY0" fmla="*/ 142646 h 146304"/>
                      <a:gd name="connsiteX1" fmla="*/ 369418 w 508407"/>
                      <a:gd name="connsiteY1" fmla="*/ 146304 h 146304"/>
                      <a:gd name="connsiteX2" fmla="*/ 508407 w 508407"/>
                      <a:gd name="connsiteY2" fmla="*/ 0 h 146304"/>
                      <a:gd name="connsiteX3" fmla="*/ 168250 w 508407"/>
                      <a:gd name="connsiteY3" fmla="*/ 0 h 146304"/>
                      <a:gd name="connsiteX4" fmla="*/ 0 w 508407"/>
                      <a:gd name="connsiteY4" fmla="*/ 142646 h 146304"/>
                      <a:gd name="connsiteX0" fmla="*/ 0 w 508407"/>
                      <a:gd name="connsiteY0" fmla="*/ 142646 h 142646"/>
                      <a:gd name="connsiteX1" fmla="*/ 376562 w 508407"/>
                      <a:gd name="connsiteY1" fmla="*/ 136779 h 142646"/>
                      <a:gd name="connsiteX2" fmla="*/ 508407 w 508407"/>
                      <a:gd name="connsiteY2" fmla="*/ 0 h 142646"/>
                      <a:gd name="connsiteX3" fmla="*/ 168250 w 508407"/>
                      <a:gd name="connsiteY3" fmla="*/ 0 h 142646"/>
                      <a:gd name="connsiteX4" fmla="*/ 0 w 508407"/>
                      <a:gd name="connsiteY4" fmla="*/ 142646 h 142646"/>
                      <a:gd name="connsiteX0" fmla="*/ 0 w 506025"/>
                      <a:gd name="connsiteY0" fmla="*/ 137883 h 137883"/>
                      <a:gd name="connsiteX1" fmla="*/ 374180 w 506025"/>
                      <a:gd name="connsiteY1" fmla="*/ 136779 h 137883"/>
                      <a:gd name="connsiteX2" fmla="*/ 506025 w 506025"/>
                      <a:gd name="connsiteY2" fmla="*/ 0 h 137883"/>
                      <a:gd name="connsiteX3" fmla="*/ 165868 w 506025"/>
                      <a:gd name="connsiteY3" fmla="*/ 0 h 137883"/>
                      <a:gd name="connsiteX4" fmla="*/ 0 w 506025"/>
                      <a:gd name="connsiteY4" fmla="*/ 137883 h 137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6025" h="137883">
                        <a:moveTo>
                          <a:pt x="0" y="137883"/>
                        </a:moveTo>
                        <a:lnTo>
                          <a:pt x="374180" y="136779"/>
                        </a:lnTo>
                        <a:lnTo>
                          <a:pt x="506025" y="0"/>
                        </a:lnTo>
                        <a:lnTo>
                          <a:pt x="165868" y="0"/>
                        </a:lnTo>
                        <a:lnTo>
                          <a:pt x="0" y="137883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  <p:grpSp>
            <p:nvGrpSpPr>
              <p:cNvPr id="120" name="Groep 119"/>
              <p:cNvGrpSpPr/>
              <p:nvPr/>
            </p:nvGrpSpPr>
            <p:grpSpPr>
              <a:xfrm>
                <a:off x="12468521" y="6356844"/>
                <a:ext cx="133446" cy="114786"/>
                <a:chOff x="14587469" y="6356844"/>
                <a:chExt cx="133446" cy="114786"/>
              </a:xfrm>
            </p:grpSpPr>
            <p:sp>
              <p:nvSpPr>
                <p:cNvPr id="126" name="Rectangle 6"/>
                <p:cNvSpPr>
                  <a:spLocks noChangeArrowheads="1"/>
                </p:cNvSpPr>
                <p:nvPr userDrawn="1"/>
              </p:nvSpPr>
              <p:spPr bwMode="auto">
                <a:xfrm>
                  <a:off x="14588703" y="6379233"/>
                  <a:ext cx="130780" cy="91699"/>
                </a:xfrm>
                <a:prstGeom prst="rect">
                  <a:avLst/>
                </a:prstGeom>
                <a:solidFill>
                  <a:srgbClr val="F2FAFF"/>
                </a:solidFill>
                <a:ln w="0">
                  <a:solidFill>
                    <a:schemeClr val="bg2">
                      <a:lumMod val="5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7" name="Rectangle 15"/>
                <p:cNvSpPr>
                  <a:spLocks noChangeArrowheads="1"/>
                </p:cNvSpPr>
                <p:nvPr userDrawn="1"/>
              </p:nvSpPr>
              <p:spPr bwMode="auto">
                <a:xfrm>
                  <a:off x="14587469" y="6423761"/>
                  <a:ext cx="131076" cy="1446"/>
                </a:xfrm>
                <a:prstGeom prst="rect">
                  <a:avLst/>
                </a:prstGeom>
                <a:gradFill flip="none" rotWithShape="1">
                  <a:gsLst>
                    <a:gs pos="20000">
                      <a:srgbClr val="0039AC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Freeform 14"/>
                <p:cNvSpPr>
                  <a:spLocks noEditPoints="1"/>
                </p:cNvSpPr>
                <p:nvPr userDrawn="1"/>
              </p:nvSpPr>
              <p:spPr bwMode="auto">
                <a:xfrm>
                  <a:off x="14588901" y="6356844"/>
                  <a:ext cx="132014" cy="114786"/>
                </a:xfrm>
                <a:custGeom>
                  <a:avLst/>
                  <a:gdLst>
                    <a:gd name="T0" fmla="*/ 48 w 5347"/>
                    <a:gd name="T1" fmla="*/ 48 h 4605"/>
                    <a:gd name="T2" fmla="*/ 48 w 5347"/>
                    <a:gd name="T3" fmla="*/ 4557 h 4605"/>
                    <a:gd name="T4" fmla="*/ 5299 w 5347"/>
                    <a:gd name="T5" fmla="*/ 4557 h 4605"/>
                    <a:gd name="T6" fmla="*/ 5299 w 5347"/>
                    <a:gd name="T7" fmla="*/ 48 h 4605"/>
                    <a:gd name="T8" fmla="*/ 48 w 5347"/>
                    <a:gd name="T9" fmla="*/ 48 h 4605"/>
                    <a:gd name="T10" fmla="*/ 0 w 5347"/>
                    <a:gd name="T11" fmla="*/ 0 h 4605"/>
                    <a:gd name="T12" fmla="*/ 5347 w 5347"/>
                    <a:gd name="T13" fmla="*/ 0 h 4605"/>
                    <a:gd name="T14" fmla="*/ 5347 w 5347"/>
                    <a:gd name="T15" fmla="*/ 4605 h 4605"/>
                    <a:gd name="T16" fmla="*/ 0 w 5347"/>
                    <a:gd name="T17" fmla="*/ 4605 h 4605"/>
                    <a:gd name="T18" fmla="*/ 0 w 5347"/>
                    <a:gd name="T19" fmla="*/ 0 h 46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347" h="4605">
                      <a:moveTo>
                        <a:pt x="48" y="48"/>
                      </a:moveTo>
                      <a:lnTo>
                        <a:pt x="48" y="4557"/>
                      </a:lnTo>
                      <a:lnTo>
                        <a:pt x="5299" y="4557"/>
                      </a:lnTo>
                      <a:lnTo>
                        <a:pt x="5299" y="48"/>
                      </a:lnTo>
                      <a:lnTo>
                        <a:pt x="48" y="48"/>
                      </a:lnTo>
                      <a:close/>
                      <a:moveTo>
                        <a:pt x="0" y="0"/>
                      </a:moveTo>
                      <a:lnTo>
                        <a:pt x="5347" y="0"/>
                      </a:lnTo>
                      <a:lnTo>
                        <a:pt x="5347" y="4605"/>
                      </a:lnTo>
                      <a:lnTo>
                        <a:pt x="0" y="46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E5D88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cxnSp>
              <p:nvCxnSpPr>
                <p:cNvPr id="129" name="Rechte verbindingslijn 128"/>
                <p:cNvCxnSpPr/>
                <p:nvPr userDrawn="1"/>
              </p:nvCxnSpPr>
              <p:spPr>
                <a:xfrm flipH="1">
                  <a:off x="14654334" y="6382168"/>
                  <a:ext cx="162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0" name="Rechte verbindingslijn 129"/>
                <p:cNvCxnSpPr/>
                <p:nvPr userDrawn="1"/>
              </p:nvCxnSpPr>
              <p:spPr>
                <a:xfrm>
                  <a:off x="14689188" y="6382168"/>
                  <a:ext cx="0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Rechte verbindingslijn 130"/>
                <p:cNvCxnSpPr/>
                <p:nvPr userDrawn="1"/>
              </p:nvCxnSpPr>
              <p:spPr>
                <a:xfrm>
                  <a:off x="14619892" y="6382040"/>
                  <a:ext cx="0" cy="8577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2" name="Rechte verbindingslijn 131"/>
                <p:cNvCxnSpPr/>
                <p:nvPr userDrawn="1"/>
              </p:nvCxnSpPr>
              <p:spPr>
                <a:xfrm flipH="1">
                  <a:off x="14593115" y="6400164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3" name="Rechte verbindingslijn 132"/>
                <p:cNvCxnSpPr/>
                <p:nvPr userDrawn="1"/>
              </p:nvCxnSpPr>
              <p:spPr>
                <a:xfrm flipH="1">
                  <a:off x="14593115" y="6423860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4" name="Rechte verbindingslijn 133"/>
                <p:cNvCxnSpPr/>
                <p:nvPr userDrawn="1"/>
              </p:nvCxnSpPr>
              <p:spPr>
                <a:xfrm flipH="1">
                  <a:off x="14593115" y="6447556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35" name="Rectangle 13"/>
                <p:cNvSpPr>
                  <a:spLocks noChangeArrowheads="1"/>
                </p:cNvSpPr>
                <p:nvPr userDrawn="1"/>
              </p:nvSpPr>
              <p:spPr bwMode="auto">
                <a:xfrm>
                  <a:off x="14590283" y="6359138"/>
                  <a:ext cx="128657" cy="19347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1929FF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21" name="Groep 120"/>
              <p:cNvGrpSpPr/>
              <p:nvPr/>
            </p:nvGrpSpPr>
            <p:grpSpPr>
              <a:xfrm>
                <a:off x="12529899" y="6421402"/>
                <a:ext cx="97399" cy="97399"/>
                <a:chOff x="14546483" y="5323041"/>
                <a:chExt cx="242460" cy="242460"/>
              </a:xfrm>
            </p:grpSpPr>
            <p:sp>
              <p:nvSpPr>
                <p:cNvPr id="122" name="Rechthoek 121"/>
                <p:cNvSpPr/>
                <p:nvPr userDrawn="1"/>
              </p:nvSpPr>
              <p:spPr>
                <a:xfrm>
                  <a:off x="14546483" y="5323041"/>
                  <a:ext cx="242460" cy="2424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rgbClr val="00A4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123" name="Groep 122"/>
                <p:cNvGrpSpPr/>
                <p:nvPr/>
              </p:nvGrpSpPr>
              <p:grpSpPr>
                <a:xfrm>
                  <a:off x="14568035" y="5357818"/>
                  <a:ext cx="199836" cy="175226"/>
                  <a:chOff x="14559757" y="5349611"/>
                  <a:chExt cx="216392" cy="191641"/>
                </a:xfrm>
              </p:grpSpPr>
              <p:sp>
                <p:nvSpPr>
                  <p:cNvPr id="124" name="Parallellogram 123"/>
                  <p:cNvSpPr/>
                  <p:nvPr/>
                </p:nvSpPr>
                <p:spPr>
                  <a:xfrm>
                    <a:off x="14559757" y="5369222"/>
                    <a:ext cx="214316" cy="147762"/>
                  </a:xfrm>
                  <a:prstGeom prst="parallelogram">
                    <a:avLst>
                      <a:gd name="adj" fmla="val 93909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25" name="Parallellogram 124"/>
                  <p:cNvSpPr/>
                  <p:nvPr/>
                </p:nvSpPr>
                <p:spPr>
                  <a:xfrm flipH="1">
                    <a:off x="14561833" y="5349611"/>
                    <a:ext cx="214316" cy="191641"/>
                  </a:xfrm>
                  <a:prstGeom prst="parallelogram">
                    <a:avLst>
                      <a:gd name="adj" fmla="val 68946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sp>
          <p:nvSpPr>
            <p:cNvPr id="97" name="Rechthoek 96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CHART</a:t>
              </a:r>
            </a:p>
          </p:txBody>
        </p:sp>
        <p:sp>
          <p:nvSpPr>
            <p:cNvPr id="98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 chart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9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graph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00" name="Ovaal 99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01" name="Ovaal 100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02" name="Rechte verbindingslijn 101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3" name="Rechte verbindingslijn 102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4" name="Rechte verbindingslijn 103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05" name="Tekstvak 33"/>
            <p:cNvSpPr txBox="1"/>
            <p:nvPr/>
          </p:nvSpPr>
          <p:spPr>
            <a:xfrm>
              <a:off x="12479311" y="5259838"/>
              <a:ext cx="2588841" cy="447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chart,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‘Edit data’</a:t>
              </a:r>
            </a:p>
          </p:txBody>
        </p:sp>
        <p:cxnSp>
          <p:nvCxnSpPr>
            <p:cNvPr id="106" name="Rechte verbindingslijn 105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7" name="Groep 106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11" name="Afgeronde rechthoek 110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2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13" name="Rechte verbindingslijn 112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4" name="Gelijkbenige driehoek 113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08" name="Rechthoek 107"/>
            <p:cNvSpPr/>
            <p:nvPr/>
          </p:nvSpPr>
          <p:spPr>
            <a:xfrm>
              <a:off x="12483705" y="4856599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EDIT CHART</a:t>
              </a:r>
            </a:p>
          </p:txBody>
        </p:sp>
        <p:cxnSp>
          <p:nvCxnSpPr>
            <p:cNvPr id="109" name="Rechte verbindingslijn 108"/>
            <p:cNvCxnSpPr/>
            <p:nvPr/>
          </p:nvCxnSpPr>
          <p:spPr>
            <a:xfrm>
              <a:off x="12487778" y="5145063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10" name="Picture 3"/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254186" y="6395104"/>
              <a:ext cx="158644" cy="2564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16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6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6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6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7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68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69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70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71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72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73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74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75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30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31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32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6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9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0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1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76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8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9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10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1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25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12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13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0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1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2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3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4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14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5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7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8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9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7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95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96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7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1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2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3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4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5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6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7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8" name="Rechte verbindingslijn 24"/>
            <p:cNvCxnSpPr>
              <a:endCxn id="195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9" name="Rechte verbindingslijn 25"/>
            <p:cNvCxnSpPr>
              <a:endCxn id="230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82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84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85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86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7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8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9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90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91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93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94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37756576"/>
      </p:ext>
    </p:extLst>
  </p:cSld>
  <p:clrMapOvr>
    <a:masterClrMapping/>
  </p:clrMapOvr>
  <p:transition spd="med">
    <p:fade/>
  </p:transition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ph compa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Graph compare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Tijdelijke aanduiding voor inhoud 2"/>
          <p:cNvSpPr>
            <a:spLocks noGrp="1"/>
          </p:cNvSpPr>
          <p:nvPr>
            <p:ph idx="17"/>
          </p:nvPr>
        </p:nvSpPr>
        <p:spPr>
          <a:xfrm>
            <a:off x="6297329" y="1592688"/>
            <a:ext cx="5380322" cy="4681111"/>
          </a:xfrm>
          <a:solidFill>
            <a:srgbClr val="E5E9EC"/>
          </a:solidFill>
        </p:spPr>
        <p:txBody>
          <a:bodyPr anchor="ctr"/>
          <a:lstStyle>
            <a:lvl1pPr algn="ctr">
              <a:defRPr sz="14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/>
            </a:lvl1pPr>
          </a:lstStyle>
          <a:p>
            <a:fld id="{4F154394-2FC5-4628-81A3-089C82F08482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5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4" name="Instruction Chart &amp; Edit"/>
          <p:cNvGrpSpPr/>
          <p:nvPr userDrawn="1"/>
        </p:nvGrpSpPr>
        <p:grpSpPr>
          <a:xfrm>
            <a:off x="12382788" y="-5444"/>
            <a:ext cx="2697278" cy="6868888"/>
            <a:chOff x="12382788" y="-5444"/>
            <a:chExt cx="2697278" cy="6868888"/>
          </a:xfrm>
        </p:grpSpPr>
        <p:grpSp>
          <p:nvGrpSpPr>
            <p:cNvPr id="95" name="Groep 94"/>
            <p:cNvGrpSpPr/>
            <p:nvPr userDrawn="1"/>
          </p:nvGrpSpPr>
          <p:grpSpPr>
            <a:xfrm>
              <a:off x="12382788" y="1480224"/>
              <a:ext cx="689983" cy="573048"/>
              <a:chOff x="15171969" y="1587338"/>
              <a:chExt cx="755407" cy="627385"/>
            </a:xfrm>
          </p:grpSpPr>
          <p:sp>
            <p:nvSpPr>
              <p:cNvPr id="149" name="Rechthoek 962"/>
              <p:cNvSpPr/>
              <p:nvPr userDrawn="1"/>
            </p:nvSpPr>
            <p:spPr>
              <a:xfrm>
                <a:off x="15171969" y="2008934"/>
                <a:ext cx="755407" cy="205789"/>
              </a:xfrm>
              <a:custGeom>
                <a:avLst/>
                <a:gdLst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664132 w 664132"/>
                  <a:gd name="connsiteY2" fmla="*/ 27778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664132"/>
                  <a:gd name="connsiteY0" fmla="*/ 0 h 290487"/>
                  <a:gd name="connsiteX1" fmla="*/ 664132 w 664132"/>
                  <a:gd name="connsiteY1" fmla="*/ 0 h 290487"/>
                  <a:gd name="connsiteX2" fmla="*/ 333932 w 664132"/>
                  <a:gd name="connsiteY2" fmla="*/ 290487 h 290487"/>
                  <a:gd name="connsiteX3" fmla="*/ 0 w 664132"/>
                  <a:gd name="connsiteY3" fmla="*/ 277787 h 290487"/>
                  <a:gd name="connsiteX4" fmla="*/ 0 w 664132"/>
                  <a:gd name="connsiteY4" fmla="*/ 0 h 290487"/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575232 w 664132"/>
                  <a:gd name="connsiteY2" fmla="*/ 27143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708582"/>
                  <a:gd name="connsiteY0" fmla="*/ 0 h 277787"/>
                  <a:gd name="connsiteX1" fmla="*/ 708582 w 708582"/>
                  <a:gd name="connsiteY1" fmla="*/ 31750 h 277787"/>
                  <a:gd name="connsiteX2" fmla="*/ 575232 w 708582"/>
                  <a:gd name="connsiteY2" fmla="*/ 271437 h 277787"/>
                  <a:gd name="connsiteX3" fmla="*/ 0 w 708582"/>
                  <a:gd name="connsiteY3" fmla="*/ 277787 h 277787"/>
                  <a:gd name="connsiteX4" fmla="*/ 0 w 708582"/>
                  <a:gd name="connsiteY4" fmla="*/ 0 h 277787"/>
                  <a:gd name="connsiteX0" fmla="*/ 228600 w 708582"/>
                  <a:gd name="connsiteY0" fmla="*/ 6350 h 246037"/>
                  <a:gd name="connsiteX1" fmla="*/ 708582 w 708582"/>
                  <a:gd name="connsiteY1" fmla="*/ 0 h 246037"/>
                  <a:gd name="connsiteX2" fmla="*/ 575232 w 708582"/>
                  <a:gd name="connsiteY2" fmla="*/ 239687 h 246037"/>
                  <a:gd name="connsiteX3" fmla="*/ 0 w 708582"/>
                  <a:gd name="connsiteY3" fmla="*/ 246037 h 246037"/>
                  <a:gd name="connsiteX4" fmla="*/ 228600 w 708582"/>
                  <a:gd name="connsiteY4" fmla="*/ 6350 h 246037"/>
                  <a:gd name="connsiteX0" fmla="*/ 228600 w 778432"/>
                  <a:gd name="connsiteY0" fmla="*/ 0 h 239687"/>
                  <a:gd name="connsiteX1" fmla="*/ 778432 w 778432"/>
                  <a:gd name="connsiteY1" fmla="*/ 25400 h 239687"/>
                  <a:gd name="connsiteX2" fmla="*/ 575232 w 778432"/>
                  <a:gd name="connsiteY2" fmla="*/ 233337 h 239687"/>
                  <a:gd name="connsiteX3" fmla="*/ 0 w 778432"/>
                  <a:gd name="connsiteY3" fmla="*/ 239687 h 239687"/>
                  <a:gd name="connsiteX4" fmla="*/ 228600 w 778432"/>
                  <a:gd name="connsiteY4" fmla="*/ 0 h 239687"/>
                  <a:gd name="connsiteX0" fmla="*/ 228600 w 778432"/>
                  <a:gd name="connsiteY0" fmla="*/ 0 h 214287"/>
                  <a:gd name="connsiteX1" fmla="*/ 778432 w 778432"/>
                  <a:gd name="connsiteY1" fmla="*/ 0 h 214287"/>
                  <a:gd name="connsiteX2" fmla="*/ 575232 w 778432"/>
                  <a:gd name="connsiteY2" fmla="*/ 207937 h 214287"/>
                  <a:gd name="connsiteX3" fmla="*/ 0 w 778432"/>
                  <a:gd name="connsiteY3" fmla="*/ 214287 h 214287"/>
                  <a:gd name="connsiteX4" fmla="*/ 228600 w 778432"/>
                  <a:gd name="connsiteY4" fmla="*/ 0 h 214287"/>
                  <a:gd name="connsiteX0" fmla="*/ 228600 w 730724"/>
                  <a:gd name="connsiteY0" fmla="*/ 3975 h 218262"/>
                  <a:gd name="connsiteX1" fmla="*/ 730724 w 730724"/>
                  <a:gd name="connsiteY1" fmla="*/ 0 h 218262"/>
                  <a:gd name="connsiteX2" fmla="*/ 575232 w 730724"/>
                  <a:gd name="connsiteY2" fmla="*/ 211912 h 218262"/>
                  <a:gd name="connsiteX3" fmla="*/ 0 w 730724"/>
                  <a:gd name="connsiteY3" fmla="*/ 218262 h 218262"/>
                  <a:gd name="connsiteX4" fmla="*/ 228600 w 730724"/>
                  <a:gd name="connsiteY4" fmla="*/ 3975 h 218262"/>
                  <a:gd name="connsiteX0" fmla="*/ 252454 w 754578"/>
                  <a:gd name="connsiteY0" fmla="*/ 3975 h 211912"/>
                  <a:gd name="connsiteX1" fmla="*/ 754578 w 754578"/>
                  <a:gd name="connsiteY1" fmla="*/ 0 h 211912"/>
                  <a:gd name="connsiteX2" fmla="*/ 599086 w 754578"/>
                  <a:gd name="connsiteY2" fmla="*/ 211912 h 211912"/>
                  <a:gd name="connsiteX3" fmla="*/ 0 w 754578"/>
                  <a:gd name="connsiteY3" fmla="*/ 210311 h 211912"/>
                  <a:gd name="connsiteX4" fmla="*/ 252454 w 754578"/>
                  <a:gd name="connsiteY4" fmla="*/ 3975 h 211912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599086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754578"/>
                  <a:gd name="connsiteY0" fmla="*/ 0 h 223840"/>
                  <a:gd name="connsiteX1" fmla="*/ 754578 w 754578"/>
                  <a:gd name="connsiteY1" fmla="*/ 7952 h 223840"/>
                  <a:gd name="connsiteX2" fmla="*/ 654745 w 754578"/>
                  <a:gd name="connsiteY2" fmla="*/ 223840 h 223840"/>
                  <a:gd name="connsiteX3" fmla="*/ 0 w 754578"/>
                  <a:gd name="connsiteY3" fmla="*/ 218263 h 223840"/>
                  <a:gd name="connsiteX4" fmla="*/ 172941 w 754578"/>
                  <a:gd name="connsiteY4" fmla="*/ 0 h 223840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646793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818189"/>
                  <a:gd name="connsiteY0" fmla="*/ 0 h 219864"/>
                  <a:gd name="connsiteX1" fmla="*/ 818189 w 818189"/>
                  <a:gd name="connsiteY1" fmla="*/ 31806 h 219864"/>
                  <a:gd name="connsiteX2" fmla="*/ 646793 w 818189"/>
                  <a:gd name="connsiteY2" fmla="*/ 219864 h 219864"/>
                  <a:gd name="connsiteX3" fmla="*/ 0 w 818189"/>
                  <a:gd name="connsiteY3" fmla="*/ 218263 h 219864"/>
                  <a:gd name="connsiteX4" fmla="*/ 172941 w 818189"/>
                  <a:gd name="connsiteY4" fmla="*/ 0 h 219864"/>
                  <a:gd name="connsiteX0" fmla="*/ 172941 w 806262"/>
                  <a:gd name="connsiteY0" fmla="*/ 0 h 219864"/>
                  <a:gd name="connsiteX1" fmla="*/ 806262 w 806262"/>
                  <a:gd name="connsiteY1" fmla="*/ 11928 h 219864"/>
                  <a:gd name="connsiteX2" fmla="*/ 646793 w 806262"/>
                  <a:gd name="connsiteY2" fmla="*/ 219864 h 219864"/>
                  <a:gd name="connsiteX3" fmla="*/ 0 w 806262"/>
                  <a:gd name="connsiteY3" fmla="*/ 218263 h 219864"/>
                  <a:gd name="connsiteX4" fmla="*/ 172941 w 806262"/>
                  <a:gd name="connsiteY4" fmla="*/ 0 h 219864"/>
                  <a:gd name="connsiteX0" fmla="*/ 172941 w 798310"/>
                  <a:gd name="connsiteY0" fmla="*/ 0 h 219864"/>
                  <a:gd name="connsiteX1" fmla="*/ 798310 w 798310"/>
                  <a:gd name="connsiteY1" fmla="*/ 15903 h 219864"/>
                  <a:gd name="connsiteX2" fmla="*/ 646793 w 798310"/>
                  <a:gd name="connsiteY2" fmla="*/ 219864 h 219864"/>
                  <a:gd name="connsiteX3" fmla="*/ 0 w 798310"/>
                  <a:gd name="connsiteY3" fmla="*/ 218263 h 219864"/>
                  <a:gd name="connsiteX4" fmla="*/ 172941 w 798310"/>
                  <a:gd name="connsiteY4" fmla="*/ 0 h 219864"/>
                  <a:gd name="connsiteX0" fmla="*/ 172941 w 798310"/>
                  <a:gd name="connsiteY0" fmla="*/ 0 h 259620"/>
                  <a:gd name="connsiteX1" fmla="*/ 798310 w 798310"/>
                  <a:gd name="connsiteY1" fmla="*/ 15903 h 259620"/>
                  <a:gd name="connsiteX2" fmla="*/ 614988 w 798310"/>
                  <a:gd name="connsiteY2" fmla="*/ 259620 h 259620"/>
                  <a:gd name="connsiteX3" fmla="*/ 0 w 798310"/>
                  <a:gd name="connsiteY3" fmla="*/ 218263 h 259620"/>
                  <a:gd name="connsiteX4" fmla="*/ 172941 w 798310"/>
                  <a:gd name="connsiteY4" fmla="*/ 0 h 259620"/>
                  <a:gd name="connsiteX0" fmla="*/ 188843 w 814212"/>
                  <a:gd name="connsiteY0" fmla="*/ 0 h 259620"/>
                  <a:gd name="connsiteX1" fmla="*/ 814212 w 814212"/>
                  <a:gd name="connsiteY1" fmla="*/ 15903 h 259620"/>
                  <a:gd name="connsiteX2" fmla="*/ 630890 w 814212"/>
                  <a:gd name="connsiteY2" fmla="*/ 259620 h 259620"/>
                  <a:gd name="connsiteX3" fmla="*/ 0 w 814212"/>
                  <a:gd name="connsiteY3" fmla="*/ 254043 h 259620"/>
                  <a:gd name="connsiteX4" fmla="*/ 188843 w 814212"/>
                  <a:gd name="connsiteY4" fmla="*/ 0 h 259620"/>
                  <a:gd name="connsiteX0" fmla="*/ 208721 w 834090"/>
                  <a:gd name="connsiteY0" fmla="*/ 0 h 259620"/>
                  <a:gd name="connsiteX1" fmla="*/ 834090 w 834090"/>
                  <a:gd name="connsiteY1" fmla="*/ 15903 h 259620"/>
                  <a:gd name="connsiteX2" fmla="*/ 650768 w 834090"/>
                  <a:gd name="connsiteY2" fmla="*/ 259620 h 259620"/>
                  <a:gd name="connsiteX3" fmla="*/ 0 w 834090"/>
                  <a:gd name="connsiteY3" fmla="*/ 254043 h 259620"/>
                  <a:gd name="connsiteX4" fmla="*/ 208721 w 834090"/>
                  <a:gd name="connsiteY4" fmla="*/ 0 h 259620"/>
                  <a:gd name="connsiteX0" fmla="*/ 268356 w 893725"/>
                  <a:gd name="connsiteY0" fmla="*/ 0 h 259620"/>
                  <a:gd name="connsiteX1" fmla="*/ 893725 w 893725"/>
                  <a:gd name="connsiteY1" fmla="*/ 15903 h 259620"/>
                  <a:gd name="connsiteX2" fmla="*/ 710403 w 893725"/>
                  <a:gd name="connsiteY2" fmla="*/ 259620 h 259620"/>
                  <a:gd name="connsiteX3" fmla="*/ 0 w 893725"/>
                  <a:gd name="connsiteY3" fmla="*/ 254043 h 259620"/>
                  <a:gd name="connsiteX4" fmla="*/ 268356 w 893725"/>
                  <a:gd name="connsiteY4" fmla="*/ 0 h 259620"/>
                  <a:gd name="connsiteX0" fmla="*/ 260405 w 885774"/>
                  <a:gd name="connsiteY0" fmla="*/ 0 h 259620"/>
                  <a:gd name="connsiteX1" fmla="*/ 885774 w 885774"/>
                  <a:gd name="connsiteY1" fmla="*/ 15903 h 259620"/>
                  <a:gd name="connsiteX2" fmla="*/ 702452 w 885774"/>
                  <a:gd name="connsiteY2" fmla="*/ 259620 h 259620"/>
                  <a:gd name="connsiteX3" fmla="*/ 0 w 885774"/>
                  <a:gd name="connsiteY3" fmla="*/ 254043 h 259620"/>
                  <a:gd name="connsiteX4" fmla="*/ 260405 w 885774"/>
                  <a:gd name="connsiteY4" fmla="*/ 0 h 259620"/>
                  <a:gd name="connsiteX0" fmla="*/ 220648 w 885774"/>
                  <a:gd name="connsiteY0" fmla="*/ 0 h 243717"/>
                  <a:gd name="connsiteX1" fmla="*/ 885774 w 885774"/>
                  <a:gd name="connsiteY1" fmla="*/ 0 h 243717"/>
                  <a:gd name="connsiteX2" fmla="*/ 702452 w 885774"/>
                  <a:gd name="connsiteY2" fmla="*/ 243717 h 243717"/>
                  <a:gd name="connsiteX3" fmla="*/ 0 w 885774"/>
                  <a:gd name="connsiteY3" fmla="*/ 238140 h 243717"/>
                  <a:gd name="connsiteX4" fmla="*/ 220648 w 885774"/>
                  <a:gd name="connsiteY4" fmla="*/ 0 h 24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5774" h="243717">
                    <a:moveTo>
                      <a:pt x="220648" y="0"/>
                    </a:moveTo>
                    <a:lnTo>
                      <a:pt x="885774" y="0"/>
                    </a:lnTo>
                    <a:lnTo>
                      <a:pt x="702452" y="243717"/>
                    </a:lnTo>
                    <a:lnTo>
                      <a:pt x="0" y="238140"/>
                    </a:lnTo>
                    <a:lnTo>
                      <a:pt x="220648" y="0"/>
                    </a:lnTo>
                    <a:close/>
                  </a:path>
                </a:pathLst>
              </a:custGeom>
              <a:solidFill>
                <a:srgbClr val="FFFFFF">
                  <a:lumMod val="50000"/>
                </a:srgbClr>
              </a:solidFill>
              <a:ln w="25400" cap="flat" cmpd="sng" algn="ctr">
                <a:noFill/>
                <a:prstDash val="solid"/>
              </a:ln>
              <a:effectLst>
                <a:softEdge rad="31750"/>
              </a:effectLst>
            </p:spPr>
            <p:txBody>
              <a:bodyPr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0" name="Groep 149"/>
              <p:cNvGrpSpPr/>
              <p:nvPr userDrawn="1"/>
            </p:nvGrpSpPr>
            <p:grpSpPr>
              <a:xfrm>
                <a:off x="15281106" y="1587338"/>
                <a:ext cx="511775" cy="560304"/>
                <a:chOff x="10604642" y="969717"/>
                <a:chExt cx="1290643" cy="1427163"/>
              </a:xfrm>
            </p:grpSpPr>
            <p:grpSp>
              <p:nvGrpSpPr>
                <p:cNvPr id="151" name="Group 879"/>
                <p:cNvGrpSpPr>
                  <a:grpSpLocks noChangeAspect="1"/>
                </p:cNvGrpSpPr>
                <p:nvPr userDrawn="1"/>
              </p:nvGrpSpPr>
              <p:grpSpPr bwMode="auto">
                <a:xfrm>
                  <a:off x="10604642" y="969717"/>
                  <a:ext cx="1290643" cy="1427163"/>
                  <a:chOff x="4798" y="1515"/>
                  <a:chExt cx="813" cy="899"/>
                </a:xfrm>
              </p:grpSpPr>
              <p:sp>
                <p:nvSpPr>
                  <p:cNvPr id="153" name="Freeform 886"/>
                  <p:cNvSpPr>
                    <a:spLocks/>
                  </p:cNvSpPr>
                  <p:nvPr userDrawn="1"/>
                </p:nvSpPr>
                <p:spPr bwMode="auto">
                  <a:xfrm>
                    <a:off x="5269" y="1515"/>
                    <a:ext cx="71" cy="898"/>
                  </a:xfrm>
                  <a:custGeom>
                    <a:avLst/>
                    <a:gdLst>
                      <a:gd name="T0" fmla="*/ 282 w 282"/>
                      <a:gd name="T1" fmla="*/ 0 h 3595"/>
                      <a:gd name="T2" fmla="*/ 282 w 282"/>
                      <a:gd name="T3" fmla="*/ 3138 h 3595"/>
                      <a:gd name="T4" fmla="*/ 0 w 282"/>
                      <a:gd name="T5" fmla="*/ 3595 h 3595"/>
                      <a:gd name="T6" fmla="*/ 0 w 282"/>
                      <a:gd name="T7" fmla="*/ 285 h 3595"/>
                      <a:gd name="T8" fmla="*/ 282 w 282"/>
                      <a:gd name="T9" fmla="*/ 0 h 35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2" h="3595">
                        <a:moveTo>
                          <a:pt x="282" y="0"/>
                        </a:moveTo>
                        <a:lnTo>
                          <a:pt x="282" y="3138"/>
                        </a:lnTo>
                        <a:lnTo>
                          <a:pt x="0" y="3595"/>
                        </a:lnTo>
                        <a:lnTo>
                          <a:pt x="0" y="285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solidFill>
                    <a:srgbClr val="FFC000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4" name="Rectangle 880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515"/>
                    <a:ext cx="813" cy="899"/>
                  </a:xfrm>
                  <a:prstGeom prst="rect">
                    <a:avLst/>
                  </a:prstGeom>
                  <a:noFill/>
                  <a:ln w="0">
                    <a:noFill/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5" name="Rectangle 881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857"/>
                    <a:ext cx="228" cy="55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002060"/>
                      </a:gs>
                      <a:gs pos="100000">
                        <a:srgbClr val="1929FF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6" name="Freeform 882"/>
                  <p:cNvSpPr>
                    <a:spLocks/>
                  </p:cNvSpPr>
                  <p:nvPr userDrawn="1"/>
                </p:nvSpPr>
                <p:spPr bwMode="auto">
                  <a:xfrm>
                    <a:off x="4798" y="1771"/>
                    <a:ext cx="314" cy="86"/>
                  </a:xfrm>
                  <a:custGeom>
                    <a:avLst/>
                    <a:gdLst>
                      <a:gd name="T0" fmla="*/ 411 w 1255"/>
                      <a:gd name="T1" fmla="*/ 0 h 342"/>
                      <a:gd name="T2" fmla="*/ 1255 w 1255"/>
                      <a:gd name="T3" fmla="*/ 0 h 342"/>
                      <a:gd name="T4" fmla="*/ 913 w 1255"/>
                      <a:gd name="T5" fmla="*/ 342 h 342"/>
                      <a:gd name="T6" fmla="*/ 0 w 1255"/>
                      <a:gd name="T7" fmla="*/ 342 h 342"/>
                      <a:gd name="T8" fmla="*/ 411 w 1255"/>
                      <a:gd name="T9" fmla="*/ 0 h 3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55" h="342">
                        <a:moveTo>
                          <a:pt x="411" y="0"/>
                        </a:moveTo>
                        <a:lnTo>
                          <a:pt x="1255" y="0"/>
                        </a:lnTo>
                        <a:lnTo>
                          <a:pt x="913" y="342"/>
                        </a:lnTo>
                        <a:lnTo>
                          <a:pt x="0" y="342"/>
                        </a:lnTo>
                        <a:lnTo>
                          <a:pt x="411" y="0"/>
                        </a:lnTo>
                        <a:close/>
                      </a:path>
                    </a:pathLst>
                  </a:custGeom>
                  <a:solidFill>
                    <a:srgbClr val="0039AC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7" name="Freeform 883"/>
                  <p:cNvSpPr>
                    <a:spLocks/>
                  </p:cNvSpPr>
                  <p:nvPr userDrawn="1"/>
                </p:nvSpPr>
                <p:spPr bwMode="auto">
                  <a:xfrm>
                    <a:off x="5026" y="1771"/>
                    <a:ext cx="85" cy="642"/>
                  </a:xfrm>
                  <a:custGeom>
                    <a:avLst/>
                    <a:gdLst>
                      <a:gd name="T0" fmla="*/ 342 w 342"/>
                      <a:gd name="T1" fmla="*/ 0 h 2568"/>
                      <a:gd name="T2" fmla="*/ 342 w 342"/>
                      <a:gd name="T3" fmla="*/ 2111 h 2568"/>
                      <a:gd name="T4" fmla="*/ 0 w 342"/>
                      <a:gd name="T5" fmla="*/ 2568 h 2568"/>
                      <a:gd name="T6" fmla="*/ 0 w 342"/>
                      <a:gd name="T7" fmla="*/ 342 h 2568"/>
                      <a:gd name="T8" fmla="*/ 342 w 342"/>
                      <a:gd name="T9" fmla="*/ 0 h 25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568">
                        <a:moveTo>
                          <a:pt x="342" y="0"/>
                        </a:moveTo>
                        <a:lnTo>
                          <a:pt x="342" y="2111"/>
                        </a:lnTo>
                        <a:lnTo>
                          <a:pt x="0" y="2568"/>
                        </a:lnTo>
                        <a:lnTo>
                          <a:pt x="0" y="342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000075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8" name="Freeform 884"/>
                  <p:cNvSpPr>
                    <a:spLocks/>
                  </p:cNvSpPr>
                  <p:nvPr userDrawn="1"/>
                </p:nvSpPr>
                <p:spPr bwMode="auto">
                  <a:xfrm>
                    <a:off x="5054" y="1515"/>
                    <a:ext cx="286" cy="72"/>
                  </a:xfrm>
                  <a:custGeom>
                    <a:avLst/>
                    <a:gdLst>
                      <a:gd name="T0" fmla="*/ 318 w 1140"/>
                      <a:gd name="T1" fmla="*/ 0 h 289"/>
                      <a:gd name="T2" fmla="*/ 1140 w 1140"/>
                      <a:gd name="T3" fmla="*/ 0 h 289"/>
                      <a:gd name="T4" fmla="*/ 855 w 1140"/>
                      <a:gd name="T5" fmla="*/ 289 h 289"/>
                      <a:gd name="T6" fmla="*/ 0 w 1140"/>
                      <a:gd name="T7" fmla="*/ 289 h 289"/>
                      <a:gd name="T8" fmla="*/ 318 w 1140"/>
                      <a:gd name="T9" fmla="*/ 0 h 2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40" h="289">
                        <a:moveTo>
                          <a:pt x="318" y="0"/>
                        </a:moveTo>
                        <a:lnTo>
                          <a:pt x="1140" y="0"/>
                        </a:lnTo>
                        <a:lnTo>
                          <a:pt x="855" y="289"/>
                        </a:lnTo>
                        <a:lnTo>
                          <a:pt x="0" y="289"/>
                        </a:lnTo>
                        <a:lnTo>
                          <a:pt x="318" y="0"/>
                        </a:lnTo>
                        <a:close/>
                      </a:path>
                    </a:pathLst>
                  </a:custGeom>
                  <a:solidFill>
                    <a:srgbClr val="EEFF26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9" name="Rectangle 885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054" y="1587"/>
                    <a:ext cx="215" cy="82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FFC000"/>
                      </a:gs>
                      <a:gs pos="100000">
                        <a:srgbClr val="FFFF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60" name="Rectangle 887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298" y="1771"/>
                    <a:ext cx="228" cy="643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B80004"/>
                      </a:gs>
                      <a:gs pos="100000">
                        <a:srgbClr val="FF00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61" name="Freeform 888"/>
                  <p:cNvSpPr>
                    <a:spLocks/>
                  </p:cNvSpPr>
                  <p:nvPr userDrawn="1"/>
                </p:nvSpPr>
                <p:spPr bwMode="auto">
                  <a:xfrm>
                    <a:off x="5526" y="1686"/>
                    <a:ext cx="85" cy="727"/>
                  </a:xfrm>
                  <a:custGeom>
                    <a:avLst/>
                    <a:gdLst>
                      <a:gd name="T0" fmla="*/ 342 w 342"/>
                      <a:gd name="T1" fmla="*/ 0 h 2911"/>
                      <a:gd name="T2" fmla="*/ 342 w 342"/>
                      <a:gd name="T3" fmla="*/ 2477 h 2911"/>
                      <a:gd name="T4" fmla="*/ 0 w 342"/>
                      <a:gd name="T5" fmla="*/ 2911 h 2911"/>
                      <a:gd name="T6" fmla="*/ 0 w 342"/>
                      <a:gd name="T7" fmla="*/ 334 h 2911"/>
                      <a:gd name="T8" fmla="*/ 342 w 342"/>
                      <a:gd name="T9" fmla="*/ 0 h 29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911">
                        <a:moveTo>
                          <a:pt x="342" y="0"/>
                        </a:moveTo>
                        <a:lnTo>
                          <a:pt x="342" y="2477"/>
                        </a:lnTo>
                        <a:lnTo>
                          <a:pt x="0" y="2911"/>
                        </a:lnTo>
                        <a:lnTo>
                          <a:pt x="0" y="334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C2001B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  <p:sp>
              <p:nvSpPr>
                <p:cNvPr id="152" name="Vrije vorm 151"/>
                <p:cNvSpPr/>
                <p:nvPr userDrawn="1"/>
              </p:nvSpPr>
              <p:spPr>
                <a:xfrm>
                  <a:off x="11389225" y="1241176"/>
                  <a:ext cx="506025" cy="137883"/>
                </a:xfrm>
                <a:custGeom>
                  <a:avLst/>
                  <a:gdLst>
                    <a:gd name="connsiteX0" fmla="*/ 0 w 508407"/>
                    <a:gd name="connsiteY0" fmla="*/ 142646 h 146304"/>
                    <a:gd name="connsiteX1" fmla="*/ 369418 w 508407"/>
                    <a:gd name="connsiteY1" fmla="*/ 146304 h 146304"/>
                    <a:gd name="connsiteX2" fmla="*/ 508407 w 508407"/>
                    <a:gd name="connsiteY2" fmla="*/ 0 h 146304"/>
                    <a:gd name="connsiteX3" fmla="*/ 168250 w 508407"/>
                    <a:gd name="connsiteY3" fmla="*/ 0 h 146304"/>
                    <a:gd name="connsiteX4" fmla="*/ 0 w 508407"/>
                    <a:gd name="connsiteY4" fmla="*/ 142646 h 146304"/>
                    <a:gd name="connsiteX0" fmla="*/ 0 w 508407"/>
                    <a:gd name="connsiteY0" fmla="*/ 142646 h 142646"/>
                    <a:gd name="connsiteX1" fmla="*/ 376562 w 508407"/>
                    <a:gd name="connsiteY1" fmla="*/ 136779 h 142646"/>
                    <a:gd name="connsiteX2" fmla="*/ 508407 w 508407"/>
                    <a:gd name="connsiteY2" fmla="*/ 0 h 142646"/>
                    <a:gd name="connsiteX3" fmla="*/ 168250 w 508407"/>
                    <a:gd name="connsiteY3" fmla="*/ 0 h 142646"/>
                    <a:gd name="connsiteX4" fmla="*/ 0 w 508407"/>
                    <a:gd name="connsiteY4" fmla="*/ 142646 h 142646"/>
                    <a:gd name="connsiteX0" fmla="*/ 0 w 506025"/>
                    <a:gd name="connsiteY0" fmla="*/ 137883 h 137883"/>
                    <a:gd name="connsiteX1" fmla="*/ 374180 w 506025"/>
                    <a:gd name="connsiteY1" fmla="*/ 136779 h 137883"/>
                    <a:gd name="connsiteX2" fmla="*/ 506025 w 506025"/>
                    <a:gd name="connsiteY2" fmla="*/ 0 h 137883"/>
                    <a:gd name="connsiteX3" fmla="*/ 165868 w 506025"/>
                    <a:gd name="connsiteY3" fmla="*/ 0 h 137883"/>
                    <a:gd name="connsiteX4" fmla="*/ 0 w 506025"/>
                    <a:gd name="connsiteY4" fmla="*/ 137883 h 137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6025" h="137883">
                      <a:moveTo>
                        <a:pt x="0" y="137883"/>
                      </a:moveTo>
                      <a:lnTo>
                        <a:pt x="374180" y="136779"/>
                      </a:lnTo>
                      <a:lnTo>
                        <a:pt x="506025" y="0"/>
                      </a:lnTo>
                      <a:lnTo>
                        <a:pt x="165868" y="0"/>
                      </a:lnTo>
                      <a:lnTo>
                        <a:pt x="0" y="137883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96" name="Groep 95"/>
            <p:cNvGrpSpPr/>
            <p:nvPr/>
          </p:nvGrpSpPr>
          <p:grpSpPr>
            <a:xfrm>
              <a:off x="12487778" y="6003628"/>
              <a:ext cx="1980859" cy="542924"/>
              <a:chOff x="12390702" y="6054428"/>
              <a:chExt cx="1980859" cy="542924"/>
            </a:xfrm>
          </p:grpSpPr>
          <p:sp>
            <p:nvSpPr>
              <p:cNvPr id="115" name="Rechthoek 114"/>
              <p:cNvSpPr/>
              <p:nvPr/>
            </p:nvSpPr>
            <p:spPr>
              <a:xfrm>
                <a:off x="12402284" y="6054428"/>
                <a:ext cx="1969277" cy="54292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116" name="Rechthoek 115"/>
              <p:cNvSpPr/>
              <p:nvPr/>
            </p:nvSpPr>
            <p:spPr>
              <a:xfrm>
                <a:off x="12662053" y="6062530"/>
                <a:ext cx="1268296" cy="2616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1100" dirty="0"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Change chart type</a:t>
                </a:r>
              </a:p>
            </p:txBody>
          </p:sp>
          <p:sp>
            <p:nvSpPr>
              <p:cNvPr id="117" name="Gelijkbenige driehoek 116"/>
              <p:cNvSpPr/>
              <p:nvPr/>
            </p:nvSpPr>
            <p:spPr>
              <a:xfrm rot="5400000">
                <a:off x="14210471" y="6150144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118" name="Afgeronde rechthoek 117"/>
              <p:cNvSpPr/>
              <p:nvPr/>
            </p:nvSpPr>
            <p:spPr>
              <a:xfrm>
                <a:off x="12390702" y="6322741"/>
                <a:ext cx="1973675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Edit data</a:t>
                </a:r>
              </a:p>
            </p:txBody>
          </p:sp>
          <p:grpSp>
            <p:nvGrpSpPr>
              <p:cNvPr id="119" name="Groep 118"/>
              <p:cNvGrpSpPr/>
              <p:nvPr/>
            </p:nvGrpSpPr>
            <p:grpSpPr>
              <a:xfrm>
                <a:off x="12461788" y="6100223"/>
                <a:ext cx="204691" cy="170000"/>
                <a:chOff x="15171969" y="1587338"/>
                <a:chExt cx="755407" cy="627385"/>
              </a:xfrm>
            </p:grpSpPr>
            <p:sp>
              <p:nvSpPr>
                <p:cNvPr id="136" name="Rechthoek 962"/>
                <p:cNvSpPr/>
                <p:nvPr userDrawn="1"/>
              </p:nvSpPr>
              <p:spPr>
                <a:xfrm>
                  <a:off x="15171969" y="2008934"/>
                  <a:ext cx="755407" cy="205789"/>
                </a:xfrm>
                <a:custGeom>
                  <a:avLst/>
                  <a:gdLst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664132 w 664132"/>
                    <a:gd name="connsiteY2" fmla="*/ 27778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664132"/>
                    <a:gd name="connsiteY0" fmla="*/ 0 h 290487"/>
                    <a:gd name="connsiteX1" fmla="*/ 664132 w 664132"/>
                    <a:gd name="connsiteY1" fmla="*/ 0 h 290487"/>
                    <a:gd name="connsiteX2" fmla="*/ 333932 w 664132"/>
                    <a:gd name="connsiteY2" fmla="*/ 290487 h 290487"/>
                    <a:gd name="connsiteX3" fmla="*/ 0 w 664132"/>
                    <a:gd name="connsiteY3" fmla="*/ 277787 h 290487"/>
                    <a:gd name="connsiteX4" fmla="*/ 0 w 664132"/>
                    <a:gd name="connsiteY4" fmla="*/ 0 h 290487"/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575232 w 664132"/>
                    <a:gd name="connsiteY2" fmla="*/ 27143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708582"/>
                    <a:gd name="connsiteY0" fmla="*/ 0 h 277787"/>
                    <a:gd name="connsiteX1" fmla="*/ 708582 w 708582"/>
                    <a:gd name="connsiteY1" fmla="*/ 31750 h 277787"/>
                    <a:gd name="connsiteX2" fmla="*/ 575232 w 708582"/>
                    <a:gd name="connsiteY2" fmla="*/ 271437 h 277787"/>
                    <a:gd name="connsiteX3" fmla="*/ 0 w 708582"/>
                    <a:gd name="connsiteY3" fmla="*/ 277787 h 277787"/>
                    <a:gd name="connsiteX4" fmla="*/ 0 w 708582"/>
                    <a:gd name="connsiteY4" fmla="*/ 0 h 277787"/>
                    <a:gd name="connsiteX0" fmla="*/ 228600 w 708582"/>
                    <a:gd name="connsiteY0" fmla="*/ 6350 h 246037"/>
                    <a:gd name="connsiteX1" fmla="*/ 708582 w 708582"/>
                    <a:gd name="connsiteY1" fmla="*/ 0 h 246037"/>
                    <a:gd name="connsiteX2" fmla="*/ 575232 w 708582"/>
                    <a:gd name="connsiteY2" fmla="*/ 239687 h 246037"/>
                    <a:gd name="connsiteX3" fmla="*/ 0 w 708582"/>
                    <a:gd name="connsiteY3" fmla="*/ 246037 h 246037"/>
                    <a:gd name="connsiteX4" fmla="*/ 228600 w 708582"/>
                    <a:gd name="connsiteY4" fmla="*/ 6350 h 246037"/>
                    <a:gd name="connsiteX0" fmla="*/ 228600 w 778432"/>
                    <a:gd name="connsiteY0" fmla="*/ 0 h 239687"/>
                    <a:gd name="connsiteX1" fmla="*/ 778432 w 778432"/>
                    <a:gd name="connsiteY1" fmla="*/ 25400 h 239687"/>
                    <a:gd name="connsiteX2" fmla="*/ 575232 w 778432"/>
                    <a:gd name="connsiteY2" fmla="*/ 233337 h 239687"/>
                    <a:gd name="connsiteX3" fmla="*/ 0 w 778432"/>
                    <a:gd name="connsiteY3" fmla="*/ 239687 h 239687"/>
                    <a:gd name="connsiteX4" fmla="*/ 228600 w 778432"/>
                    <a:gd name="connsiteY4" fmla="*/ 0 h 239687"/>
                    <a:gd name="connsiteX0" fmla="*/ 228600 w 778432"/>
                    <a:gd name="connsiteY0" fmla="*/ 0 h 214287"/>
                    <a:gd name="connsiteX1" fmla="*/ 778432 w 778432"/>
                    <a:gd name="connsiteY1" fmla="*/ 0 h 214287"/>
                    <a:gd name="connsiteX2" fmla="*/ 575232 w 778432"/>
                    <a:gd name="connsiteY2" fmla="*/ 207937 h 214287"/>
                    <a:gd name="connsiteX3" fmla="*/ 0 w 778432"/>
                    <a:gd name="connsiteY3" fmla="*/ 214287 h 214287"/>
                    <a:gd name="connsiteX4" fmla="*/ 228600 w 778432"/>
                    <a:gd name="connsiteY4" fmla="*/ 0 h 214287"/>
                    <a:gd name="connsiteX0" fmla="*/ 228600 w 730724"/>
                    <a:gd name="connsiteY0" fmla="*/ 3975 h 218262"/>
                    <a:gd name="connsiteX1" fmla="*/ 730724 w 730724"/>
                    <a:gd name="connsiteY1" fmla="*/ 0 h 218262"/>
                    <a:gd name="connsiteX2" fmla="*/ 575232 w 730724"/>
                    <a:gd name="connsiteY2" fmla="*/ 211912 h 218262"/>
                    <a:gd name="connsiteX3" fmla="*/ 0 w 730724"/>
                    <a:gd name="connsiteY3" fmla="*/ 218262 h 218262"/>
                    <a:gd name="connsiteX4" fmla="*/ 228600 w 730724"/>
                    <a:gd name="connsiteY4" fmla="*/ 3975 h 218262"/>
                    <a:gd name="connsiteX0" fmla="*/ 252454 w 754578"/>
                    <a:gd name="connsiteY0" fmla="*/ 3975 h 211912"/>
                    <a:gd name="connsiteX1" fmla="*/ 754578 w 754578"/>
                    <a:gd name="connsiteY1" fmla="*/ 0 h 211912"/>
                    <a:gd name="connsiteX2" fmla="*/ 599086 w 754578"/>
                    <a:gd name="connsiteY2" fmla="*/ 211912 h 211912"/>
                    <a:gd name="connsiteX3" fmla="*/ 0 w 754578"/>
                    <a:gd name="connsiteY3" fmla="*/ 210311 h 211912"/>
                    <a:gd name="connsiteX4" fmla="*/ 252454 w 754578"/>
                    <a:gd name="connsiteY4" fmla="*/ 3975 h 211912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599086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754578"/>
                    <a:gd name="connsiteY0" fmla="*/ 0 h 223840"/>
                    <a:gd name="connsiteX1" fmla="*/ 754578 w 754578"/>
                    <a:gd name="connsiteY1" fmla="*/ 7952 h 223840"/>
                    <a:gd name="connsiteX2" fmla="*/ 654745 w 754578"/>
                    <a:gd name="connsiteY2" fmla="*/ 223840 h 223840"/>
                    <a:gd name="connsiteX3" fmla="*/ 0 w 754578"/>
                    <a:gd name="connsiteY3" fmla="*/ 218263 h 223840"/>
                    <a:gd name="connsiteX4" fmla="*/ 172941 w 754578"/>
                    <a:gd name="connsiteY4" fmla="*/ 0 h 223840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646793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818189"/>
                    <a:gd name="connsiteY0" fmla="*/ 0 h 219864"/>
                    <a:gd name="connsiteX1" fmla="*/ 818189 w 818189"/>
                    <a:gd name="connsiteY1" fmla="*/ 31806 h 219864"/>
                    <a:gd name="connsiteX2" fmla="*/ 646793 w 818189"/>
                    <a:gd name="connsiteY2" fmla="*/ 219864 h 219864"/>
                    <a:gd name="connsiteX3" fmla="*/ 0 w 818189"/>
                    <a:gd name="connsiteY3" fmla="*/ 218263 h 219864"/>
                    <a:gd name="connsiteX4" fmla="*/ 172941 w 818189"/>
                    <a:gd name="connsiteY4" fmla="*/ 0 h 219864"/>
                    <a:gd name="connsiteX0" fmla="*/ 172941 w 806262"/>
                    <a:gd name="connsiteY0" fmla="*/ 0 h 219864"/>
                    <a:gd name="connsiteX1" fmla="*/ 806262 w 806262"/>
                    <a:gd name="connsiteY1" fmla="*/ 11928 h 219864"/>
                    <a:gd name="connsiteX2" fmla="*/ 646793 w 806262"/>
                    <a:gd name="connsiteY2" fmla="*/ 219864 h 219864"/>
                    <a:gd name="connsiteX3" fmla="*/ 0 w 806262"/>
                    <a:gd name="connsiteY3" fmla="*/ 218263 h 219864"/>
                    <a:gd name="connsiteX4" fmla="*/ 172941 w 806262"/>
                    <a:gd name="connsiteY4" fmla="*/ 0 h 219864"/>
                    <a:gd name="connsiteX0" fmla="*/ 172941 w 798310"/>
                    <a:gd name="connsiteY0" fmla="*/ 0 h 219864"/>
                    <a:gd name="connsiteX1" fmla="*/ 798310 w 798310"/>
                    <a:gd name="connsiteY1" fmla="*/ 15903 h 219864"/>
                    <a:gd name="connsiteX2" fmla="*/ 646793 w 798310"/>
                    <a:gd name="connsiteY2" fmla="*/ 219864 h 219864"/>
                    <a:gd name="connsiteX3" fmla="*/ 0 w 798310"/>
                    <a:gd name="connsiteY3" fmla="*/ 218263 h 219864"/>
                    <a:gd name="connsiteX4" fmla="*/ 172941 w 798310"/>
                    <a:gd name="connsiteY4" fmla="*/ 0 h 219864"/>
                    <a:gd name="connsiteX0" fmla="*/ 172941 w 798310"/>
                    <a:gd name="connsiteY0" fmla="*/ 0 h 259620"/>
                    <a:gd name="connsiteX1" fmla="*/ 798310 w 798310"/>
                    <a:gd name="connsiteY1" fmla="*/ 15903 h 259620"/>
                    <a:gd name="connsiteX2" fmla="*/ 614988 w 798310"/>
                    <a:gd name="connsiteY2" fmla="*/ 259620 h 259620"/>
                    <a:gd name="connsiteX3" fmla="*/ 0 w 798310"/>
                    <a:gd name="connsiteY3" fmla="*/ 218263 h 259620"/>
                    <a:gd name="connsiteX4" fmla="*/ 172941 w 798310"/>
                    <a:gd name="connsiteY4" fmla="*/ 0 h 259620"/>
                    <a:gd name="connsiteX0" fmla="*/ 188843 w 814212"/>
                    <a:gd name="connsiteY0" fmla="*/ 0 h 259620"/>
                    <a:gd name="connsiteX1" fmla="*/ 814212 w 814212"/>
                    <a:gd name="connsiteY1" fmla="*/ 15903 h 259620"/>
                    <a:gd name="connsiteX2" fmla="*/ 630890 w 814212"/>
                    <a:gd name="connsiteY2" fmla="*/ 259620 h 259620"/>
                    <a:gd name="connsiteX3" fmla="*/ 0 w 814212"/>
                    <a:gd name="connsiteY3" fmla="*/ 254043 h 259620"/>
                    <a:gd name="connsiteX4" fmla="*/ 188843 w 814212"/>
                    <a:gd name="connsiteY4" fmla="*/ 0 h 259620"/>
                    <a:gd name="connsiteX0" fmla="*/ 208721 w 834090"/>
                    <a:gd name="connsiteY0" fmla="*/ 0 h 259620"/>
                    <a:gd name="connsiteX1" fmla="*/ 834090 w 834090"/>
                    <a:gd name="connsiteY1" fmla="*/ 15903 h 259620"/>
                    <a:gd name="connsiteX2" fmla="*/ 650768 w 834090"/>
                    <a:gd name="connsiteY2" fmla="*/ 259620 h 259620"/>
                    <a:gd name="connsiteX3" fmla="*/ 0 w 834090"/>
                    <a:gd name="connsiteY3" fmla="*/ 254043 h 259620"/>
                    <a:gd name="connsiteX4" fmla="*/ 208721 w 834090"/>
                    <a:gd name="connsiteY4" fmla="*/ 0 h 259620"/>
                    <a:gd name="connsiteX0" fmla="*/ 268356 w 893725"/>
                    <a:gd name="connsiteY0" fmla="*/ 0 h 259620"/>
                    <a:gd name="connsiteX1" fmla="*/ 893725 w 893725"/>
                    <a:gd name="connsiteY1" fmla="*/ 15903 h 259620"/>
                    <a:gd name="connsiteX2" fmla="*/ 710403 w 893725"/>
                    <a:gd name="connsiteY2" fmla="*/ 259620 h 259620"/>
                    <a:gd name="connsiteX3" fmla="*/ 0 w 893725"/>
                    <a:gd name="connsiteY3" fmla="*/ 254043 h 259620"/>
                    <a:gd name="connsiteX4" fmla="*/ 268356 w 893725"/>
                    <a:gd name="connsiteY4" fmla="*/ 0 h 259620"/>
                    <a:gd name="connsiteX0" fmla="*/ 260405 w 885774"/>
                    <a:gd name="connsiteY0" fmla="*/ 0 h 259620"/>
                    <a:gd name="connsiteX1" fmla="*/ 885774 w 885774"/>
                    <a:gd name="connsiteY1" fmla="*/ 15903 h 259620"/>
                    <a:gd name="connsiteX2" fmla="*/ 702452 w 885774"/>
                    <a:gd name="connsiteY2" fmla="*/ 259620 h 259620"/>
                    <a:gd name="connsiteX3" fmla="*/ 0 w 885774"/>
                    <a:gd name="connsiteY3" fmla="*/ 254043 h 259620"/>
                    <a:gd name="connsiteX4" fmla="*/ 260405 w 885774"/>
                    <a:gd name="connsiteY4" fmla="*/ 0 h 259620"/>
                    <a:gd name="connsiteX0" fmla="*/ 220648 w 885774"/>
                    <a:gd name="connsiteY0" fmla="*/ 0 h 243717"/>
                    <a:gd name="connsiteX1" fmla="*/ 885774 w 885774"/>
                    <a:gd name="connsiteY1" fmla="*/ 0 h 243717"/>
                    <a:gd name="connsiteX2" fmla="*/ 702452 w 885774"/>
                    <a:gd name="connsiteY2" fmla="*/ 243717 h 243717"/>
                    <a:gd name="connsiteX3" fmla="*/ 0 w 885774"/>
                    <a:gd name="connsiteY3" fmla="*/ 238140 h 243717"/>
                    <a:gd name="connsiteX4" fmla="*/ 220648 w 885774"/>
                    <a:gd name="connsiteY4" fmla="*/ 0 h 243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5774" h="243717">
                      <a:moveTo>
                        <a:pt x="220648" y="0"/>
                      </a:moveTo>
                      <a:lnTo>
                        <a:pt x="885774" y="0"/>
                      </a:lnTo>
                      <a:lnTo>
                        <a:pt x="702452" y="243717"/>
                      </a:lnTo>
                      <a:lnTo>
                        <a:pt x="0" y="238140"/>
                      </a:lnTo>
                      <a:lnTo>
                        <a:pt x="220648" y="0"/>
                      </a:lnTo>
                      <a:close/>
                    </a:path>
                  </a:pathLst>
                </a:custGeom>
                <a:solidFill>
                  <a:srgbClr val="FFFFFF">
                    <a:lumMod val="50000"/>
                  </a:srgbClr>
                </a:solidFill>
                <a:ln w="25400" cap="flat" cmpd="sng" algn="ctr">
                  <a:noFill/>
                  <a:prstDash val="solid"/>
                </a:ln>
                <a:effectLst>
                  <a:softEdge rad="31750"/>
                </a:effectLst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137" name="Groep 136"/>
                <p:cNvGrpSpPr/>
                <p:nvPr userDrawn="1"/>
              </p:nvGrpSpPr>
              <p:grpSpPr>
                <a:xfrm>
                  <a:off x="15281106" y="1587338"/>
                  <a:ext cx="511775" cy="560304"/>
                  <a:chOff x="10604642" y="969717"/>
                  <a:chExt cx="1290643" cy="1427163"/>
                </a:xfrm>
              </p:grpSpPr>
              <p:grpSp>
                <p:nvGrpSpPr>
                  <p:cNvPr id="138" name="Group 879"/>
                  <p:cNvGrpSpPr>
                    <a:grpSpLocks noChangeAspect="1"/>
                  </p:cNvGrpSpPr>
                  <p:nvPr userDrawn="1"/>
                </p:nvGrpSpPr>
                <p:grpSpPr bwMode="auto">
                  <a:xfrm>
                    <a:off x="10604642" y="969717"/>
                    <a:ext cx="1290643" cy="1427163"/>
                    <a:chOff x="4798" y="1515"/>
                    <a:chExt cx="813" cy="899"/>
                  </a:xfrm>
                </p:grpSpPr>
                <p:sp>
                  <p:nvSpPr>
                    <p:cNvPr id="140" name="Freeform 886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269" y="1515"/>
                      <a:ext cx="71" cy="898"/>
                    </a:xfrm>
                    <a:custGeom>
                      <a:avLst/>
                      <a:gdLst>
                        <a:gd name="T0" fmla="*/ 282 w 282"/>
                        <a:gd name="T1" fmla="*/ 0 h 3595"/>
                        <a:gd name="T2" fmla="*/ 282 w 282"/>
                        <a:gd name="T3" fmla="*/ 3138 h 3595"/>
                        <a:gd name="T4" fmla="*/ 0 w 282"/>
                        <a:gd name="T5" fmla="*/ 3595 h 3595"/>
                        <a:gd name="T6" fmla="*/ 0 w 282"/>
                        <a:gd name="T7" fmla="*/ 285 h 3595"/>
                        <a:gd name="T8" fmla="*/ 282 w 282"/>
                        <a:gd name="T9" fmla="*/ 0 h 359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82" h="3595">
                          <a:moveTo>
                            <a:pt x="282" y="0"/>
                          </a:moveTo>
                          <a:lnTo>
                            <a:pt x="282" y="3138"/>
                          </a:lnTo>
                          <a:lnTo>
                            <a:pt x="0" y="3595"/>
                          </a:lnTo>
                          <a:lnTo>
                            <a:pt x="0" y="285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solidFill>
                      <a:srgbClr val="FFC000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1" name="Rectangle 880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515"/>
                      <a:ext cx="813" cy="899"/>
                    </a:xfrm>
                    <a:prstGeom prst="rect">
                      <a:avLst/>
                    </a:prstGeom>
                    <a:noFill/>
                    <a:ln w="0">
                      <a:noFill/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2" name="Rectangle 881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857"/>
                      <a:ext cx="228" cy="55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002060"/>
                        </a:gs>
                        <a:gs pos="100000">
                          <a:srgbClr val="1929FF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3" name="Freeform 882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4798" y="1771"/>
                      <a:ext cx="314" cy="86"/>
                    </a:xfrm>
                    <a:custGeom>
                      <a:avLst/>
                      <a:gdLst>
                        <a:gd name="T0" fmla="*/ 411 w 1255"/>
                        <a:gd name="T1" fmla="*/ 0 h 342"/>
                        <a:gd name="T2" fmla="*/ 1255 w 1255"/>
                        <a:gd name="T3" fmla="*/ 0 h 342"/>
                        <a:gd name="T4" fmla="*/ 913 w 1255"/>
                        <a:gd name="T5" fmla="*/ 342 h 342"/>
                        <a:gd name="T6" fmla="*/ 0 w 1255"/>
                        <a:gd name="T7" fmla="*/ 342 h 342"/>
                        <a:gd name="T8" fmla="*/ 411 w 1255"/>
                        <a:gd name="T9" fmla="*/ 0 h 3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55" h="342">
                          <a:moveTo>
                            <a:pt x="411" y="0"/>
                          </a:moveTo>
                          <a:lnTo>
                            <a:pt x="1255" y="0"/>
                          </a:lnTo>
                          <a:lnTo>
                            <a:pt x="913" y="342"/>
                          </a:lnTo>
                          <a:lnTo>
                            <a:pt x="0" y="342"/>
                          </a:lnTo>
                          <a:lnTo>
                            <a:pt x="411" y="0"/>
                          </a:lnTo>
                          <a:close/>
                        </a:path>
                      </a:pathLst>
                    </a:custGeom>
                    <a:solidFill>
                      <a:srgbClr val="0039AC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4" name="Freeform 883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26" y="1771"/>
                      <a:ext cx="85" cy="642"/>
                    </a:xfrm>
                    <a:custGeom>
                      <a:avLst/>
                      <a:gdLst>
                        <a:gd name="T0" fmla="*/ 342 w 342"/>
                        <a:gd name="T1" fmla="*/ 0 h 2568"/>
                        <a:gd name="T2" fmla="*/ 342 w 342"/>
                        <a:gd name="T3" fmla="*/ 2111 h 2568"/>
                        <a:gd name="T4" fmla="*/ 0 w 342"/>
                        <a:gd name="T5" fmla="*/ 2568 h 2568"/>
                        <a:gd name="T6" fmla="*/ 0 w 342"/>
                        <a:gd name="T7" fmla="*/ 342 h 2568"/>
                        <a:gd name="T8" fmla="*/ 342 w 342"/>
                        <a:gd name="T9" fmla="*/ 0 h 25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568">
                          <a:moveTo>
                            <a:pt x="342" y="0"/>
                          </a:moveTo>
                          <a:lnTo>
                            <a:pt x="342" y="2111"/>
                          </a:lnTo>
                          <a:lnTo>
                            <a:pt x="0" y="2568"/>
                          </a:lnTo>
                          <a:lnTo>
                            <a:pt x="0" y="342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000075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5" name="Freeform 884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54" y="1515"/>
                      <a:ext cx="286" cy="72"/>
                    </a:xfrm>
                    <a:custGeom>
                      <a:avLst/>
                      <a:gdLst>
                        <a:gd name="T0" fmla="*/ 318 w 1140"/>
                        <a:gd name="T1" fmla="*/ 0 h 289"/>
                        <a:gd name="T2" fmla="*/ 1140 w 1140"/>
                        <a:gd name="T3" fmla="*/ 0 h 289"/>
                        <a:gd name="T4" fmla="*/ 855 w 1140"/>
                        <a:gd name="T5" fmla="*/ 289 h 289"/>
                        <a:gd name="T6" fmla="*/ 0 w 1140"/>
                        <a:gd name="T7" fmla="*/ 289 h 289"/>
                        <a:gd name="T8" fmla="*/ 318 w 1140"/>
                        <a:gd name="T9" fmla="*/ 0 h 2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140" h="289">
                          <a:moveTo>
                            <a:pt x="318" y="0"/>
                          </a:moveTo>
                          <a:lnTo>
                            <a:pt x="1140" y="0"/>
                          </a:lnTo>
                          <a:lnTo>
                            <a:pt x="855" y="289"/>
                          </a:lnTo>
                          <a:lnTo>
                            <a:pt x="0" y="289"/>
                          </a:lnTo>
                          <a:lnTo>
                            <a:pt x="318" y="0"/>
                          </a:lnTo>
                          <a:close/>
                        </a:path>
                      </a:pathLst>
                    </a:custGeom>
                    <a:solidFill>
                      <a:srgbClr val="EEFF26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6" name="Rectangle 885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054" y="1587"/>
                      <a:ext cx="215" cy="82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FFC000"/>
                        </a:gs>
                        <a:gs pos="100000">
                          <a:srgbClr val="FFFF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7" name="Rectangle 887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298" y="1771"/>
                      <a:ext cx="228" cy="643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B80004"/>
                        </a:gs>
                        <a:gs pos="100000">
                          <a:srgbClr val="FF00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8" name="Freeform 888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526" y="1686"/>
                      <a:ext cx="85" cy="727"/>
                    </a:xfrm>
                    <a:custGeom>
                      <a:avLst/>
                      <a:gdLst>
                        <a:gd name="T0" fmla="*/ 342 w 342"/>
                        <a:gd name="T1" fmla="*/ 0 h 2911"/>
                        <a:gd name="T2" fmla="*/ 342 w 342"/>
                        <a:gd name="T3" fmla="*/ 2477 h 2911"/>
                        <a:gd name="T4" fmla="*/ 0 w 342"/>
                        <a:gd name="T5" fmla="*/ 2911 h 2911"/>
                        <a:gd name="T6" fmla="*/ 0 w 342"/>
                        <a:gd name="T7" fmla="*/ 334 h 2911"/>
                        <a:gd name="T8" fmla="*/ 342 w 342"/>
                        <a:gd name="T9" fmla="*/ 0 h 29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911">
                          <a:moveTo>
                            <a:pt x="342" y="0"/>
                          </a:moveTo>
                          <a:lnTo>
                            <a:pt x="342" y="2477"/>
                          </a:lnTo>
                          <a:lnTo>
                            <a:pt x="0" y="2911"/>
                          </a:lnTo>
                          <a:lnTo>
                            <a:pt x="0" y="334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C2001B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</p:grpSp>
              <p:sp>
                <p:nvSpPr>
                  <p:cNvPr id="139" name="Vrije vorm 138"/>
                  <p:cNvSpPr/>
                  <p:nvPr userDrawn="1"/>
                </p:nvSpPr>
                <p:spPr>
                  <a:xfrm>
                    <a:off x="11389225" y="1241176"/>
                    <a:ext cx="506025" cy="137883"/>
                  </a:xfrm>
                  <a:custGeom>
                    <a:avLst/>
                    <a:gdLst>
                      <a:gd name="connsiteX0" fmla="*/ 0 w 508407"/>
                      <a:gd name="connsiteY0" fmla="*/ 142646 h 146304"/>
                      <a:gd name="connsiteX1" fmla="*/ 369418 w 508407"/>
                      <a:gd name="connsiteY1" fmla="*/ 146304 h 146304"/>
                      <a:gd name="connsiteX2" fmla="*/ 508407 w 508407"/>
                      <a:gd name="connsiteY2" fmla="*/ 0 h 146304"/>
                      <a:gd name="connsiteX3" fmla="*/ 168250 w 508407"/>
                      <a:gd name="connsiteY3" fmla="*/ 0 h 146304"/>
                      <a:gd name="connsiteX4" fmla="*/ 0 w 508407"/>
                      <a:gd name="connsiteY4" fmla="*/ 142646 h 146304"/>
                      <a:gd name="connsiteX0" fmla="*/ 0 w 508407"/>
                      <a:gd name="connsiteY0" fmla="*/ 142646 h 142646"/>
                      <a:gd name="connsiteX1" fmla="*/ 376562 w 508407"/>
                      <a:gd name="connsiteY1" fmla="*/ 136779 h 142646"/>
                      <a:gd name="connsiteX2" fmla="*/ 508407 w 508407"/>
                      <a:gd name="connsiteY2" fmla="*/ 0 h 142646"/>
                      <a:gd name="connsiteX3" fmla="*/ 168250 w 508407"/>
                      <a:gd name="connsiteY3" fmla="*/ 0 h 142646"/>
                      <a:gd name="connsiteX4" fmla="*/ 0 w 508407"/>
                      <a:gd name="connsiteY4" fmla="*/ 142646 h 142646"/>
                      <a:gd name="connsiteX0" fmla="*/ 0 w 506025"/>
                      <a:gd name="connsiteY0" fmla="*/ 137883 h 137883"/>
                      <a:gd name="connsiteX1" fmla="*/ 374180 w 506025"/>
                      <a:gd name="connsiteY1" fmla="*/ 136779 h 137883"/>
                      <a:gd name="connsiteX2" fmla="*/ 506025 w 506025"/>
                      <a:gd name="connsiteY2" fmla="*/ 0 h 137883"/>
                      <a:gd name="connsiteX3" fmla="*/ 165868 w 506025"/>
                      <a:gd name="connsiteY3" fmla="*/ 0 h 137883"/>
                      <a:gd name="connsiteX4" fmla="*/ 0 w 506025"/>
                      <a:gd name="connsiteY4" fmla="*/ 137883 h 137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6025" h="137883">
                        <a:moveTo>
                          <a:pt x="0" y="137883"/>
                        </a:moveTo>
                        <a:lnTo>
                          <a:pt x="374180" y="136779"/>
                        </a:lnTo>
                        <a:lnTo>
                          <a:pt x="506025" y="0"/>
                        </a:lnTo>
                        <a:lnTo>
                          <a:pt x="165868" y="0"/>
                        </a:lnTo>
                        <a:lnTo>
                          <a:pt x="0" y="137883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  <p:grpSp>
            <p:nvGrpSpPr>
              <p:cNvPr id="120" name="Groep 119"/>
              <p:cNvGrpSpPr/>
              <p:nvPr/>
            </p:nvGrpSpPr>
            <p:grpSpPr>
              <a:xfrm>
                <a:off x="12468521" y="6356844"/>
                <a:ext cx="133446" cy="114786"/>
                <a:chOff x="14587469" y="6356844"/>
                <a:chExt cx="133446" cy="114786"/>
              </a:xfrm>
            </p:grpSpPr>
            <p:sp>
              <p:nvSpPr>
                <p:cNvPr id="126" name="Rectangle 6"/>
                <p:cNvSpPr>
                  <a:spLocks noChangeArrowheads="1"/>
                </p:cNvSpPr>
                <p:nvPr userDrawn="1"/>
              </p:nvSpPr>
              <p:spPr bwMode="auto">
                <a:xfrm>
                  <a:off x="14588703" y="6379233"/>
                  <a:ext cx="130780" cy="91699"/>
                </a:xfrm>
                <a:prstGeom prst="rect">
                  <a:avLst/>
                </a:prstGeom>
                <a:solidFill>
                  <a:srgbClr val="F2FAFF"/>
                </a:solidFill>
                <a:ln w="0">
                  <a:solidFill>
                    <a:schemeClr val="bg2">
                      <a:lumMod val="5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7" name="Rectangle 15"/>
                <p:cNvSpPr>
                  <a:spLocks noChangeArrowheads="1"/>
                </p:cNvSpPr>
                <p:nvPr userDrawn="1"/>
              </p:nvSpPr>
              <p:spPr bwMode="auto">
                <a:xfrm>
                  <a:off x="14587469" y="6423761"/>
                  <a:ext cx="131076" cy="1446"/>
                </a:xfrm>
                <a:prstGeom prst="rect">
                  <a:avLst/>
                </a:prstGeom>
                <a:gradFill flip="none" rotWithShape="1">
                  <a:gsLst>
                    <a:gs pos="20000">
                      <a:srgbClr val="0039AC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Freeform 14"/>
                <p:cNvSpPr>
                  <a:spLocks noEditPoints="1"/>
                </p:cNvSpPr>
                <p:nvPr userDrawn="1"/>
              </p:nvSpPr>
              <p:spPr bwMode="auto">
                <a:xfrm>
                  <a:off x="14588901" y="6356844"/>
                  <a:ext cx="132014" cy="114786"/>
                </a:xfrm>
                <a:custGeom>
                  <a:avLst/>
                  <a:gdLst>
                    <a:gd name="T0" fmla="*/ 48 w 5347"/>
                    <a:gd name="T1" fmla="*/ 48 h 4605"/>
                    <a:gd name="T2" fmla="*/ 48 w 5347"/>
                    <a:gd name="T3" fmla="*/ 4557 h 4605"/>
                    <a:gd name="T4" fmla="*/ 5299 w 5347"/>
                    <a:gd name="T5" fmla="*/ 4557 h 4605"/>
                    <a:gd name="T6" fmla="*/ 5299 w 5347"/>
                    <a:gd name="T7" fmla="*/ 48 h 4605"/>
                    <a:gd name="T8" fmla="*/ 48 w 5347"/>
                    <a:gd name="T9" fmla="*/ 48 h 4605"/>
                    <a:gd name="T10" fmla="*/ 0 w 5347"/>
                    <a:gd name="T11" fmla="*/ 0 h 4605"/>
                    <a:gd name="T12" fmla="*/ 5347 w 5347"/>
                    <a:gd name="T13" fmla="*/ 0 h 4605"/>
                    <a:gd name="T14" fmla="*/ 5347 w 5347"/>
                    <a:gd name="T15" fmla="*/ 4605 h 4605"/>
                    <a:gd name="T16" fmla="*/ 0 w 5347"/>
                    <a:gd name="T17" fmla="*/ 4605 h 4605"/>
                    <a:gd name="T18" fmla="*/ 0 w 5347"/>
                    <a:gd name="T19" fmla="*/ 0 h 46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347" h="4605">
                      <a:moveTo>
                        <a:pt x="48" y="48"/>
                      </a:moveTo>
                      <a:lnTo>
                        <a:pt x="48" y="4557"/>
                      </a:lnTo>
                      <a:lnTo>
                        <a:pt x="5299" y="4557"/>
                      </a:lnTo>
                      <a:lnTo>
                        <a:pt x="5299" y="48"/>
                      </a:lnTo>
                      <a:lnTo>
                        <a:pt x="48" y="48"/>
                      </a:lnTo>
                      <a:close/>
                      <a:moveTo>
                        <a:pt x="0" y="0"/>
                      </a:moveTo>
                      <a:lnTo>
                        <a:pt x="5347" y="0"/>
                      </a:lnTo>
                      <a:lnTo>
                        <a:pt x="5347" y="4605"/>
                      </a:lnTo>
                      <a:lnTo>
                        <a:pt x="0" y="46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E5D88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cxnSp>
              <p:nvCxnSpPr>
                <p:cNvPr id="129" name="Rechte verbindingslijn 128"/>
                <p:cNvCxnSpPr/>
                <p:nvPr userDrawn="1"/>
              </p:nvCxnSpPr>
              <p:spPr>
                <a:xfrm flipH="1">
                  <a:off x="14654334" y="6382168"/>
                  <a:ext cx="162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0" name="Rechte verbindingslijn 129"/>
                <p:cNvCxnSpPr/>
                <p:nvPr userDrawn="1"/>
              </p:nvCxnSpPr>
              <p:spPr>
                <a:xfrm>
                  <a:off x="14689188" y="6382168"/>
                  <a:ext cx="0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Rechte verbindingslijn 130"/>
                <p:cNvCxnSpPr/>
                <p:nvPr userDrawn="1"/>
              </p:nvCxnSpPr>
              <p:spPr>
                <a:xfrm>
                  <a:off x="14619892" y="6382040"/>
                  <a:ext cx="0" cy="8577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2" name="Rechte verbindingslijn 131"/>
                <p:cNvCxnSpPr/>
                <p:nvPr userDrawn="1"/>
              </p:nvCxnSpPr>
              <p:spPr>
                <a:xfrm flipH="1">
                  <a:off x="14593115" y="6400164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3" name="Rechte verbindingslijn 132"/>
                <p:cNvCxnSpPr/>
                <p:nvPr userDrawn="1"/>
              </p:nvCxnSpPr>
              <p:spPr>
                <a:xfrm flipH="1">
                  <a:off x="14593115" y="6423860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4" name="Rechte verbindingslijn 133"/>
                <p:cNvCxnSpPr/>
                <p:nvPr userDrawn="1"/>
              </p:nvCxnSpPr>
              <p:spPr>
                <a:xfrm flipH="1">
                  <a:off x="14593115" y="6447556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35" name="Rectangle 13"/>
                <p:cNvSpPr>
                  <a:spLocks noChangeArrowheads="1"/>
                </p:cNvSpPr>
                <p:nvPr userDrawn="1"/>
              </p:nvSpPr>
              <p:spPr bwMode="auto">
                <a:xfrm>
                  <a:off x="14590283" y="6359138"/>
                  <a:ext cx="128657" cy="19347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1929FF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21" name="Groep 120"/>
              <p:cNvGrpSpPr/>
              <p:nvPr/>
            </p:nvGrpSpPr>
            <p:grpSpPr>
              <a:xfrm>
                <a:off x="12529899" y="6421402"/>
                <a:ext cx="97399" cy="97399"/>
                <a:chOff x="14546483" y="5323041"/>
                <a:chExt cx="242460" cy="242460"/>
              </a:xfrm>
            </p:grpSpPr>
            <p:sp>
              <p:nvSpPr>
                <p:cNvPr id="122" name="Rechthoek 121"/>
                <p:cNvSpPr/>
                <p:nvPr userDrawn="1"/>
              </p:nvSpPr>
              <p:spPr>
                <a:xfrm>
                  <a:off x="14546483" y="5323041"/>
                  <a:ext cx="242460" cy="2424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rgbClr val="00A4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123" name="Groep 122"/>
                <p:cNvGrpSpPr/>
                <p:nvPr/>
              </p:nvGrpSpPr>
              <p:grpSpPr>
                <a:xfrm>
                  <a:off x="14568035" y="5357818"/>
                  <a:ext cx="199836" cy="175226"/>
                  <a:chOff x="14559757" y="5349611"/>
                  <a:chExt cx="216392" cy="191641"/>
                </a:xfrm>
              </p:grpSpPr>
              <p:sp>
                <p:nvSpPr>
                  <p:cNvPr id="124" name="Parallellogram 123"/>
                  <p:cNvSpPr/>
                  <p:nvPr/>
                </p:nvSpPr>
                <p:spPr>
                  <a:xfrm>
                    <a:off x="14559757" y="5369222"/>
                    <a:ext cx="214316" cy="147762"/>
                  </a:xfrm>
                  <a:prstGeom prst="parallelogram">
                    <a:avLst>
                      <a:gd name="adj" fmla="val 93909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25" name="Parallellogram 124"/>
                  <p:cNvSpPr/>
                  <p:nvPr/>
                </p:nvSpPr>
                <p:spPr>
                  <a:xfrm flipH="1">
                    <a:off x="14561833" y="5349611"/>
                    <a:ext cx="214316" cy="191641"/>
                  </a:xfrm>
                  <a:prstGeom prst="parallelogram">
                    <a:avLst>
                      <a:gd name="adj" fmla="val 68946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sp>
          <p:nvSpPr>
            <p:cNvPr id="97" name="Rechthoek 96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CHART</a:t>
              </a:r>
            </a:p>
          </p:txBody>
        </p:sp>
        <p:sp>
          <p:nvSpPr>
            <p:cNvPr id="98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 chart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9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graph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00" name="Ovaal 99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01" name="Ovaal 100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02" name="Rechte verbindingslijn 101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3" name="Rechte verbindingslijn 102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4" name="Rechte verbindingslijn 103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05" name="Tekstvak 33"/>
            <p:cNvSpPr txBox="1"/>
            <p:nvPr/>
          </p:nvSpPr>
          <p:spPr>
            <a:xfrm>
              <a:off x="12479311" y="5259838"/>
              <a:ext cx="2588841" cy="447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chart,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‘Edit data’</a:t>
              </a:r>
            </a:p>
          </p:txBody>
        </p:sp>
        <p:cxnSp>
          <p:nvCxnSpPr>
            <p:cNvPr id="106" name="Rechte verbindingslijn 105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7" name="Groep 106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11" name="Afgeronde rechthoek 110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2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13" name="Rechte verbindingslijn 112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4" name="Gelijkbenige driehoek 113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08" name="Rechthoek 107"/>
            <p:cNvSpPr/>
            <p:nvPr/>
          </p:nvSpPr>
          <p:spPr>
            <a:xfrm>
              <a:off x="12483705" y="4856599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EDIT CHART</a:t>
              </a:r>
            </a:p>
          </p:txBody>
        </p:sp>
        <p:cxnSp>
          <p:nvCxnSpPr>
            <p:cNvPr id="109" name="Rechte verbindingslijn 108"/>
            <p:cNvCxnSpPr/>
            <p:nvPr/>
          </p:nvCxnSpPr>
          <p:spPr>
            <a:xfrm>
              <a:off x="12487778" y="5145063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10" name="Picture 3"/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254186" y="6395104"/>
              <a:ext cx="158644" cy="2564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sp>
        <p:nvSpPr>
          <p:cNvPr id="162" name="Tijdelijke aanduiding voor inhoud 2"/>
          <p:cNvSpPr>
            <a:spLocks noGrp="1"/>
          </p:cNvSpPr>
          <p:nvPr>
            <p:ph idx="21"/>
          </p:nvPr>
        </p:nvSpPr>
        <p:spPr>
          <a:xfrm>
            <a:off x="522196" y="1592688"/>
            <a:ext cx="5470935" cy="4681111"/>
          </a:xfrm>
          <a:solidFill>
            <a:srgbClr val="E5E9EC"/>
          </a:solidFill>
        </p:spPr>
        <p:txBody>
          <a:bodyPr anchor="ctr"/>
          <a:lstStyle>
            <a:lvl1pPr algn="ctr">
              <a:defRPr sz="14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3" name="Tijdelijke aanduiding voor tekst 2"/>
          <p:cNvSpPr>
            <a:spLocks noGrp="1"/>
          </p:cNvSpPr>
          <p:nvPr>
            <p:ph type="body" idx="22"/>
          </p:nvPr>
        </p:nvSpPr>
        <p:spPr>
          <a:xfrm>
            <a:off x="6297329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64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65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6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67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68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9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0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71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72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74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75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76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77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32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33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34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6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9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0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1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3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78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10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11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12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3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27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0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1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14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15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2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3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4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5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6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16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7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8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9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0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1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9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97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98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9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1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2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3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4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5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6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7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8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9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80" name="Rechte verbindingslijn 24"/>
            <p:cNvCxnSpPr>
              <a:endCxn id="197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81" name="Rechte verbindingslijn 25"/>
            <p:cNvCxnSpPr>
              <a:endCxn id="232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84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85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86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87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88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9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90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91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93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95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96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94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606613352"/>
      </p:ext>
    </p:extLst>
  </p:cSld>
  <p:clrMapOvr>
    <a:masterClrMapping/>
  </p:clrMapOvr>
  <p:transition spd="med">
    <p:fade/>
  </p:transition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ph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11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Graph (XL)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Tijdelijke aanduiding voor inhoud 2"/>
          <p:cNvSpPr>
            <a:spLocks noGrp="1"/>
          </p:cNvSpPr>
          <p:nvPr>
            <p:ph idx="17"/>
          </p:nvPr>
        </p:nvSpPr>
        <p:spPr>
          <a:xfrm>
            <a:off x="517525" y="1592689"/>
            <a:ext cx="11160125" cy="4681112"/>
          </a:xfrm>
          <a:solidFill>
            <a:srgbClr val="E5E9EC"/>
          </a:solidFill>
        </p:spPr>
        <p:txBody>
          <a:bodyPr anchor="ctr"/>
          <a:lstStyle>
            <a:lvl1pPr algn="ctr">
              <a:defRPr sz="14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/>
            </a:lvl1pPr>
          </a:lstStyle>
          <a:p>
            <a:fld id="{2F16C7DF-FA48-4A8F-81E5-425111209FF4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7" name="Instruction Chart &amp; Edit"/>
          <p:cNvGrpSpPr/>
          <p:nvPr userDrawn="1"/>
        </p:nvGrpSpPr>
        <p:grpSpPr>
          <a:xfrm>
            <a:off x="12382788" y="-5444"/>
            <a:ext cx="2697278" cy="6868888"/>
            <a:chOff x="12382788" y="-5444"/>
            <a:chExt cx="2697278" cy="6868888"/>
          </a:xfrm>
        </p:grpSpPr>
        <p:grpSp>
          <p:nvGrpSpPr>
            <p:cNvPr id="9" name="Groep 8"/>
            <p:cNvGrpSpPr/>
            <p:nvPr userDrawn="1"/>
          </p:nvGrpSpPr>
          <p:grpSpPr>
            <a:xfrm>
              <a:off x="12382788" y="1480224"/>
              <a:ext cx="689983" cy="573048"/>
              <a:chOff x="15171969" y="1587338"/>
              <a:chExt cx="755407" cy="627385"/>
            </a:xfrm>
          </p:grpSpPr>
          <p:sp>
            <p:nvSpPr>
              <p:cNvPr id="65" name="Rechthoek 962"/>
              <p:cNvSpPr/>
              <p:nvPr userDrawn="1"/>
            </p:nvSpPr>
            <p:spPr>
              <a:xfrm>
                <a:off x="15171969" y="2008934"/>
                <a:ext cx="755407" cy="205789"/>
              </a:xfrm>
              <a:custGeom>
                <a:avLst/>
                <a:gdLst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664132 w 664132"/>
                  <a:gd name="connsiteY2" fmla="*/ 27778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664132"/>
                  <a:gd name="connsiteY0" fmla="*/ 0 h 290487"/>
                  <a:gd name="connsiteX1" fmla="*/ 664132 w 664132"/>
                  <a:gd name="connsiteY1" fmla="*/ 0 h 290487"/>
                  <a:gd name="connsiteX2" fmla="*/ 333932 w 664132"/>
                  <a:gd name="connsiteY2" fmla="*/ 290487 h 290487"/>
                  <a:gd name="connsiteX3" fmla="*/ 0 w 664132"/>
                  <a:gd name="connsiteY3" fmla="*/ 277787 h 290487"/>
                  <a:gd name="connsiteX4" fmla="*/ 0 w 664132"/>
                  <a:gd name="connsiteY4" fmla="*/ 0 h 290487"/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575232 w 664132"/>
                  <a:gd name="connsiteY2" fmla="*/ 27143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708582"/>
                  <a:gd name="connsiteY0" fmla="*/ 0 h 277787"/>
                  <a:gd name="connsiteX1" fmla="*/ 708582 w 708582"/>
                  <a:gd name="connsiteY1" fmla="*/ 31750 h 277787"/>
                  <a:gd name="connsiteX2" fmla="*/ 575232 w 708582"/>
                  <a:gd name="connsiteY2" fmla="*/ 271437 h 277787"/>
                  <a:gd name="connsiteX3" fmla="*/ 0 w 708582"/>
                  <a:gd name="connsiteY3" fmla="*/ 277787 h 277787"/>
                  <a:gd name="connsiteX4" fmla="*/ 0 w 708582"/>
                  <a:gd name="connsiteY4" fmla="*/ 0 h 277787"/>
                  <a:gd name="connsiteX0" fmla="*/ 228600 w 708582"/>
                  <a:gd name="connsiteY0" fmla="*/ 6350 h 246037"/>
                  <a:gd name="connsiteX1" fmla="*/ 708582 w 708582"/>
                  <a:gd name="connsiteY1" fmla="*/ 0 h 246037"/>
                  <a:gd name="connsiteX2" fmla="*/ 575232 w 708582"/>
                  <a:gd name="connsiteY2" fmla="*/ 239687 h 246037"/>
                  <a:gd name="connsiteX3" fmla="*/ 0 w 708582"/>
                  <a:gd name="connsiteY3" fmla="*/ 246037 h 246037"/>
                  <a:gd name="connsiteX4" fmla="*/ 228600 w 708582"/>
                  <a:gd name="connsiteY4" fmla="*/ 6350 h 246037"/>
                  <a:gd name="connsiteX0" fmla="*/ 228600 w 778432"/>
                  <a:gd name="connsiteY0" fmla="*/ 0 h 239687"/>
                  <a:gd name="connsiteX1" fmla="*/ 778432 w 778432"/>
                  <a:gd name="connsiteY1" fmla="*/ 25400 h 239687"/>
                  <a:gd name="connsiteX2" fmla="*/ 575232 w 778432"/>
                  <a:gd name="connsiteY2" fmla="*/ 233337 h 239687"/>
                  <a:gd name="connsiteX3" fmla="*/ 0 w 778432"/>
                  <a:gd name="connsiteY3" fmla="*/ 239687 h 239687"/>
                  <a:gd name="connsiteX4" fmla="*/ 228600 w 778432"/>
                  <a:gd name="connsiteY4" fmla="*/ 0 h 239687"/>
                  <a:gd name="connsiteX0" fmla="*/ 228600 w 778432"/>
                  <a:gd name="connsiteY0" fmla="*/ 0 h 214287"/>
                  <a:gd name="connsiteX1" fmla="*/ 778432 w 778432"/>
                  <a:gd name="connsiteY1" fmla="*/ 0 h 214287"/>
                  <a:gd name="connsiteX2" fmla="*/ 575232 w 778432"/>
                  <a:gd name="connsiteY2" fmla="*/ 207937 h 214287"/>
                  <a:gd name="connsiteX3" fmla="*/ 0 w 778432"/>
                  <a:gd name="connsiteY3" fmla="*/ 214287 h 214287"/>
                  <a:gd name="connsiteX4" fmla="*/ 228600 w 778432"/>
                  <a:gd name="connsiteY4" fmla="*/ 0 h 214287"/>
                  <a:gd name="connsiteX0" fmla="*/ 228600 w 730724"/>
                  <a:gd name="connsiteY0" fmla="*/ 3975 h 218262"/>
                  <a:gd name="connsiteX1" fmla="*/ 730724 w 730724"/>
                  <a:gd name="connsiteY1" fmla="*/ 0 h 218262"/>
                  <a:gd name="connsiteX2" fmla="*/ 575232 w 730724"/>
                  <a:gd name="connsiteY2" fmla="*/ 211912 h 218262"/>
                  <a:gd name="connsiteX3" fmla="*/ 0 w 730724"/>
                  <a:gd name="connsiteY3" fmla="*/ 218262 h 218262"/>
                  <a:gd name="connsiteX4" fmla="*/ 228600 w 730724"/>
                  <a:gd name="connsiteY4" fmla="*/ 3975 h 218262"/>
                  <a:gd name="connsiteX0" fmla="*/ 252454 w 754578"/>
                  <a:gd name="connsiteY0" fmla="*/ 3975 h 211912"/>
                  <a:gd name="connsiteX1" fmla="*/ 754578 w 754578"/>
                  <a:gd name="connsiteY1" fmla="*/ 0 h 211912"/>
                  <a:gd name="connsiteX2" fmla="*/ 599086 w 754578"/>
                  <a:gd name="connsiteY2" fmla="*/ 211912 h 211912"/>
                  <a:gd name="connsiteX3" fmla="*/ 0 w 754578"/>
                  <a:gd name="connsiteY3" fmla="*/ 210311 h 211912"/>
                  <a:gd name="connsiteX4" fmla="*/ 252454 w 754578"/>
                  <a:gd name="connsiteY4" fmla="*/ 3975 h 211912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599086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754578"/>
                  <a:gd name="connsiteY0" fmla="*/ 0 h 223840"/>
                  <a:gd name="connsiteX1" fmla="*/ 754578 w 754578"/>
                  <a:gd name="connsiteY1" fmla="*/ 7952 h 223840"/>
                  <a:gd name="connsiteX2" fmla="*/ 654745 w 754578"/>
                  <a:gd name="connsiteY2" fmla="*/ 223840 h 223840"/>
                  <a:gd name="connsiteX3" fmla="*/ 0 w 754578"/>
                  <a:gd name="connsiteY3" fmla="*/ 218263 h 223840"/>
                  <a:gd name="connsiteX4" fmla="*/ 172941 w 754578"/>
                  <a:gd name="connsiteY4" fmla="*/ 0 h 223840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646793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818189"/>
                  <a:gd name="connsiteY0" fmla="*/ 0 h 219864"/>
                  <a:gd name="connsiteX1" fmla="*/ 818189 w 818189"/>
                  <a:gd name="connsiteY1" fmla="*/ 31806 h 219864"/>
                  <a:gd name="connsiteX2" fmla="*/ 646793 w 818189"/>
                  <a:gd name="connsiteY2" fmla="*/ 219864 h 219864"/>
                  <a:gd name="connsiteX3" fmla="*/ 0 w 818189"/>
                  <a:gd name="connsiteY3" fmla="*/ 218263 h 219864"/>
                  <a:gd name="connsiteX4" fmla="*/ 172941 w 818189"/>
                  <a:gd name="connsiteY4" fmla="*/ 0 h 219864"/>
                  <a:gd name="connsiteX0" fmla="*/ 172941 w 806262"/>
                  <a:gd name="connsiteY0" fmla="*/ 0 h 219864"/>
                  <a:gd name="connsiteX1" fmla="*/ 806262 w 806262"/>
                  <a:gd name="connsiteY1" fmla="*/ 11928 h 219864"/>
                  <a:gd name="connsiteX2" fmla="*/ 646793 w 806262"/>
                  <a:gd name="connsiteY2" fmla="*/ 219864 h 219864"/>
                  <a:gd name="connsiteX3" fmla="*/ 0 w 806262"/>
                  <a:gd name="connsiteY3" fmla="*/ 218263 h 219864"/>
                  <a:gd name="connsiteX4" fmla="*/ 172941 w 806262"/>
                  <a:gd name="connsiteY4" fmla="*/ 0 h 219864"/>
                  <a:gd name="connsiteX0" fmla="*/ 172941 w 798310"/>
                  <a:gd name="connsiteY0" fmla="*/ 0 h 219864"/>
                  <a:gd name="connsiteX1" fmla="*/ 798310 w 798310"/>
                  <a:gd name="connsiteY1" fmla="*/ 15903 h 219864"/>
                  <a:gd name="connsiteX2" fmla="*/ 646793 w 798310"/>
                  <a:gd name="connsiteY2" fmla="*/ 219864 h 219864"/>
                  <a:gd name="connsiteX3" fmla="*/ 0 w 798310"/>
                  <a:gd name="connsiteY3" fmla="*/ 218263 h 219864"/>
                  <a:gd name="connsiteX4" fmla="*/ 172941 w 798310"/>
                  <a:gd name="connsiteY4" fmla="*/ 0 h 219864"/>
                  <a:gd name="connsiteX0" fmla="*/ 172941 w 798310"/>
                  <a:gd name="connsiteY0" fmla="*/ 0 h 259620"/>
                  <a:gd name="connsiteX1" fmla="*/ 798310 w 798310"/>
                  <a:gd name="connsiteY1" fmla="*/ 15903 h 259620"/>
                  <a:gd name="connsiteX2" fmla="*/ 614988 w 798310"/>
                  <a:gd name="connsiteY2" fmla="*/ 259620 h 259620"/>
                  <a:gd name="connsiteX3" fmla="*/ 0 w 798310"/>
                  <a:gd name="connsiteY3" fmla="*/ 218263 h 259620"/>
                  <a:gd name="connsiteX4" fmla="*/ 172941 w 798310"/>
                  <a:gd name="connsiteY4" fmla="*/ 0 h 259620"/>
                  <a:gd name="connsiteX0" fmla="*/ 188843 w 814212"/>
                  <a:gd name="connsiteY0" fmla="*/ 0 h 259620"/>
                  <a:gd name="connsiteX1" fmla="*/ 814212 w 814212"/>
                  <a:gd name="connsiteY1" fmla="*/ 15903 h 259620"/>
                  <a:gd name="connsiteX2" fmla="*/ 630890 w 814212"/>
                  <a:gd name="connsiteY2" fmla="*/ 259620 h 259620"/>
                  <a:gd name="connsiteX3" fmla="*/ 0 w 814212"/>
                  <a:gd name="connsiteY3" fmla="*/ 254043 h 259620"/>
                  <a:gd name="connsiteX4" fmla="*/ 188843 w 814212"/>
                  <a:gd name="connsiteY4" fmla="*/ 0 h 259620"/>
                  <a:gd name="connsiteX0" fmla="*/ 208721 w 834090"/>
                  <a:gd name="connsiteY0" fmla="*/ 0 h 259620"/>
                  <a:gd name="connsiteX1" fmla="*/ 834090 w 834090"/>
                  <a:gd name="connsiteY1" fmla="*/ 15903 h 259620"/>
                  <a:gd name="connsiteX2" fmla="*/ 650768 w 834090"/>
                  <a:gd name="connsiteY2" fmla="*/ 259620 h 259620"/>
                  <a:gd name="connsiteX3" fmla="*/ 0 w 834090"/>
                  <a:gd name="connsiteY3" fmla="*/ 254043 h 259620"/>
                  <a:gd name="connsiteX4" fmla="*/ 208721 w 834090"/>
                  <a:gd name="connsiteY4" fmla="*/ 0 h 259620"/>
                  <a:gd name="connsiteX0" fmla="*/ 268356 w 893725"/>
                  <a:gd name="connsiteY0" fmla="*/ 0 h 259620"/>
                  <a:gd name="connsiteX1" fmla="*/ 893725 w 893725"/>
                  <a:gd name="connsiteY1" fmla="*/ 15903 h 259620"/>
                  <a:gd name="connsiteX2" fmla="*/ 710403 w 893725"/>
                  <a:gd name="connsiteY2" fmla="*/ 259620 h 259620"/>
                  <a:gd name="connsiteX3" fmla="*/ 0 w 893725"/>
                  <a:gd name="connsiteY3" fmla="*/ 254043 h 259620"/>
                  <a:gd name="connsiteX4" fmla="*/ 268356 w 893725"/>
                  <a:gd name="connsiteY4" fmla="*/ 0 h 259620"/>
                  <a:gd name="connsiteX0" fmla="*/ 260405 w 885774"/>
                  <a:gd name="connsiteY0" fmla="*/ 0 h 259620"/>
                  <a:gd name="connsiteX1" fmla="*/ 885774 w 885774"/>
                  <a:gd name="connsiteY1" fmla="*/ 15903 h 259620"/>
                  <a:gd name="connsiteX2" fmla="*/ 702452 w 885774"/>
                  <a:gd name="connsiteY2" fmla="*/ 259620 h 259620"/>
                  <a:gd name="connsiteX3" fmla="*/ 0 w 885774"/>
                  <a:gd name="connsiteY3" fmla="*/ 254043 h 259620"/>
                  <a:gd name="connsiteX4" fmla="*/ 260405 w 885774"/>
                  <a:gd name="connsiteY4" fmla="*/ 0 h 259620"/>
                  <a:gd name="connsiteX0" fmla="*/ 220648 w 885774"/>
                  <a:gd name="connsiteY0" fmla="*/ 0 h 243717"/>
                  <a:gd name="connsiteX1" fmla="*/ 885774 w 885774"/>
                  <a:gd name="connsiteY1" fmla="*/ 0 h 243717"/>
                  <a:gd name="connsiteX2" fmla="*/ 702452 w 885774"/>
                  <a:gd name="connsiteY2" fmla="*/ 243717 h 243717"/>
                  <a:gd name="connsiteX3" fmla="*/ 0 w 885774"/>
                  <a:gd name="connsiteY3" fmla="*/ 238140 h 243717"/>
                  <a:gd name="connsiteX4" fmla="*/ 220648 w 885774"/>
                  <a:gd name="connsiteY4" fmla="*/ 0 h 24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5774" h="243717">
                    <a:moveTo>
                      <a:pt x="220648" y="0"/>
                    </a:moveTo>
                    <a:lnTo>
                      <a:pt x="885774" y="0"/>
                    </a:lnTo>
                    <a:lnTo>
                      <a:pt x="702452" y="243717"/>
                    </a:lnTo>
                    <a:lnTo>
                      <a:pt x="0" y="238140"/>
                    </a:lnTo>
                    <a:lnTo>
                      <a:pt x="220648" y="0"/>
                    </a:lnTo>
                    <a:close/>
                  </a:path>
                </a:pathLst>
              </a:custGeom>
              <a:solidFill>
                <a:srgbClr val="FFFFFF">
                  <a:lumMod val="50000"/>
                </a:srgbClr>
              </a:solidFill>
              <a:ln w="25400" cap="flat" cmpd="sng" algn="ctr">
                <a:noFill/>
                <a:prstDash val="solid"/>
              </a:ln>
              <a:effectLst>
                <a:softEdge rad="31750"/>
              </a:effectLst>
            </p:spPr>
            <p:txBody>
              <a:bodyPr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66" name="Groep 65"/>
              <p:cNvGrpSpPr/>
              <p:nvPr userDrawn="1"/>
            </p:nvGrpSpPr>
            <p:grpSpPr>
              <a:xfrm>
                <a:off x="15281106" y="1587338"/>
                <a:ext cx="511775" cy="560304"/>
                <a:chOff x="10604642" y="969717"/>
                <a:chExt cx="1290643" cy="1427163"/>
              </a:xfrm>
            </p:grpSpPr>
            <p:grpSp>
              <p:nvGrpSpPr>
                <p:cNvPr id="67" name="Group 879"/>
                <p:cNvGrpSpPr>
                  <a:grpSpLocks noChangeAspect="1"/>
                </p:cNvGrpSpPr>
                <p:nvPr userDrawn="1"/>
              </p:nvGrpSpPr>
              <p:grpSpPr bwMode="auto">
                <a:xfrm>
                  <a:off x="10604642" y="969717"/>
                  <a:ext cx="1290643" cy="1427163"/>
                  <a:chOff x="4798" y="1515"/>
                  <a:chExt cx="813" cy="899"/>
                </a:xfrm>
              </p:grpSpPr>
              <p:sp>
                <p:nvSpPr>
                  <p:cNvPr id="69" name="Freeform 886"/>
                  <p:cNvSpPr>
                    <a:spLocks/>
                  </p:cNvSpPr>
                  <p:nvPr userDrawn="1"/>
                </p:nvSpPr>
                <p:spPr bwMode="auto">
                  <a:xfrm>
                    <a:off x="5269" y="1515"/>
                    <a:ext cx="71" cy="898"/>
                  </a:xfrm>
                  <a:custGeom>
                    <a:avLst/>
                    <a:gdLst>
                      <a:gd name="T0" fmla="*/ 282 w 282"/>
                      <a:gd name="T1" fmla="*/ 0 h 3595"/>
                      <a:gd name="T2" fmla="*/ 282 w 282"/>
                      <a:gd name="T3" fmla="*/ 3138 h 3595"/>
                      <a:gd name="T4" fmla="*/ 0 w 282"/>
                      <a:gd name="T5" fmla="*/ 3595 h 3595"/>
                      <a:gd name="T6" fmla="*/ 0 w 282"/>
                      <a:gd name="T7" fmla="*/ 285 h 3595"/>
                      <a:gd name="T8" fmla="*/ 282 w 282"/>
                      <a:gd name="T9" fmla="*/ 0 h 35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2" h="3595">
                        <a:moveTo>
                          <a:pt x="282" y="0"/>
                        </a:moveTo>
                        <a:lnTo>
                          <a:pt x="282" y="3138"/>
                        </a:lnTo>
                        <a:lnTo>
                          <a:pt x="0" y="3595"/>
                        </a:lnTo>
                        <a:lnTo>
                          <a:pt x="0" y="285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solidFill>
                    <a:srgbClr val="FFC000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0" name="Rectangle 880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515"/>
                    <a:ext cx="813" cy="899"/>
                  </a:xfrm>
                  <a:prstGeom prst="rect">
                    <a:avLst/>
                  </a:prstGeom>
                  <a:noFill/>
                  <a:ln w="0">
                    <a:noFill/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1" name="Rectangle 881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857"/>
                    <a:ext cx="228" cy="55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002060"/>
                      </a:gs>
                      <a:gs pos="100000">
                        <a:srgbClr val="1929FF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2" name="Freeform 882"/>
                  <p:cNvSpPr>
                    <a:spLocks/>
                  </p:cNvSpPr>
                  <p:nvPr userDrawn="1"/>
                </p:nvSpPr>
                <p:spPr bwMode="auto">
                  <a:xfrm>
                    <a:off x="4798" y="1771"/>
                    <a:ext cx="314" cy="86"/>
                  </a:xfrm>
                  <a:custGeom>
                    <a:avLst/>
                    <a:gdLst>
                      <a:gd name="T0" fmla="*/ 411 w 1255"/>
                      <a:gd name="T1" fmla="*/ 0 h 342"/>
                      <a:gd name="T2" fmla="*/ 1255 w 1255"/>
                      <a:gd name="T3" fmla="*/ 0 h 342"/>
                      <a:gd name="T4" fmla="*/ 913 w 1255"/>
                      <a:gd name="T5" fmla="*/ 342 h 342"/>
                      <a:gd name="T6" fmla="*/ 0 w 1255"/>
                      <a:gd name="T7" fmla="*/ 342 h 342"/>
                      <a:gd name="T8" fmla="*/ 411 w 1255"/>
                      <a:gd name="T9" fmla="*/ 0 h 3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55" h="342">
                        <a:moveTo>
                          <a:pt x="411" y="0"/>
                        </a:moveTo>
                        <a:lnTo>
                          <a:pt x="1255" y="0"/>
                        </a:lnTo>
                        <a:lnTo>
                          <a:pt x="913" y="342"/>
                        </a:lnTo>
                        <a:lnTo>
                          <a:pt x="0" y="342"/>
                        </a:lnTo>
                        <a:lnTo>
                          <a:pt x="411" y="0"/>
                        </a:lnTo>
                        <a:close/>
                      </a:path>
                    </a:pathLst>
                  </a:custGeom>
                  <a:solidFill>
                    <a:srgbClr val="0039AC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3" name="Freeform 883"/>
                  <p:cNvSpPr>
                    <a:spLocks/>
                  </p:cNvSpPr>
                  <p:nvPr userDrawn="1"/>
                </p:nvSpPr>
                <p:spPr bwMode="auto">
                  <a:xfrm>
                    <a:off x="5026" y="1771"/>
                    <a:ext cx="85" cy="642"/>
                  </a:xfrm>
                  <a:custGeom>
                    <a:avLst/>
                    <a:gdLst>
                      <a:gd name="T0" fmla="*/ 342 w 342"/>
                      <a:gd name="T1" fmla="*/ 0 h 2568"/>
                      <a:gd name="T2" fmla="*/ 342 w 342"/>
                      <a:gd name="T3" fmla="*/ 2111 h 2568"/>
                      <a:gd name="T4" fmla="*/ 0 w 342"/>
                      <a:gd name="T5" fmla="*/ 2568 h 2568"/>
                      <a:gd name="T6" fmla="*/ 0 w 342"/>
                      <a:gd name="T7" fmla="*/ 342 h 2568"/>
                      <a:gd name="T8" fmla="*/ 342 w 342"/>
                      <a:gd name="T9" fmla="*/ 0 h 25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568">
                        <a:moveTo>
                          <a:pt x="342" y="0"/>
                        </a:moveTo>
                        <a:lnTo>
                          <a:pt x="342" y="2111"/>
                        </a:lnTo>
                        <a:lnTo>
                          <a:pt x="0" y="2568"/>
                        </a:lnTo>
                        <a:lnTo>
                          <a:pt x="0" y="342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000075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4" name="Freeform 884"/>
                  <p:cNvSpPr>
                    <a:spLocks/>
                  </p:cNvSpPr>
                  <p:nvPr userDrawn="1"/>
                </p:nvSpPr>
                <p:spPr bwMode="auto">
                  <a:xfrm>
                    <a:off x="5054" y="1515"/>
                    <a:ext cx="286" cy="72"/>
                  </a:xfrm>
                  <a:custGeom>
                    <a:avLst/>
                    <a:gdLst>
                      <a:gd name="T0" fmla="*/ 318 w 1140"/>
                      <a:gd name="T1" fmla="*/ 0 h 289"/>
                      <a:gd name="T2" fmla="*/ 1140 w 1140"/>
                      <a:gd name="T3" fmla="*/ 0 h 289"/>
                      <a:gd name="T4" fmla="*/ 855 w 1140"/>
                      <a:gd name="T5" fmla="*/ 289 h 289"/>
                      <a:gd name="T6" fmla="*/ 0 w 1140"/>
                      <a:gd name="T7" fmla="*/ 289 h 289"/>
                      <a:gd name="T8" fmla="*/ 318 w 1140"/>
                      <a:gd name="T9" fmla="*/ 0 h 2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40" h="289">
                        <a:moveTo>
                          <a:pt x="318" y="0"/>
                        </a:moveTo>
                        <a:lnTo>
                          <a:pt x="1140" y="0"/>
                        </a:lnTo>
                        <a:lnTo>
                          <a:pt x="855" y="289"/>
                        </a:lnTo>
                        <a:lnTo>
                          <a:pt x="0" y="289"/>
                        </a:lnTo>
                        <a:lnTo>
                          <a:pt x="318" y="0"/>
                        </a:lnTo>
                        <a:close/>
                      </a:path>
                    </a:pathLst>
                  </a:custGeom>
                  <a:solidFill>
                    <a:srgbClr val="EEFF26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5" name="Rectangle 885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054" y="1587"/>
                    <a:ext cx="215" cy="82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FFC000"/>
                      </a:gs>
                      <a:gs pos="100000">
                        <a:srgbClr val="FFFF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6" name="Rectangle 887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298" y="1771"/>
                    <a:ext cx="228" cy="643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B80004"/>
                      </a:gs>
                      <a:gs pos="100000">
                        <a:srgbClr val="FF00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7" name="Freeform 888"/>
                  <p:cNvSpPr>
                    <a:spLocks/>
                  </p:cNvSpPr>
                  <p:nvPr userDrawn="1"/>
                </p:nvSpPr>
                <p:spPr bwMode="auto">
                  <a:xfrm>
                    <a:off x="5526" y="1686"/>
                    <a:ext cx="85" cy="727"/>
                  </a:xfrm>
                  <a:custGeom>
                    <a:avLst/>
                    <a:gdLst>
                      <a:gd name="T0" fmla="*/ 342 w 342"/>
                      <a:gd name="T1" fmla="*/ 0 h 2911"/>
                      <a:gd name="T2" fmla="*/ 342 w 342"/>
                      <a:gd name="T3" fmla="*/ 2477 h 2911"/>
                      <a:gd name="T4" fmla="*/ 0 w 342"/>
                      <a:gd name="T5" fmla="*/ 2911 h 2911"/>
                      <a:gd name="T6" fmla="*/ 0 w 342"/>
                      <a:gd name="T7" fmla="*/ 334 h 2911"/>
                      <a:gd name="T8" fmla="*/ 342 w 342"/>
                      <a:gd name="T9" fmla="*/ 0 h 29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911">
                        <a:moveTo>
                          <a:pt x="342" y="0"/>
                        </a:moveTo>
                        <a:lnTo>
                          <a:pt x="342" y="2477"/>
                        </a:lnTo>
                        <a:lnTo>
                          <a:pt x="0" y="2911"/>
                        </a:lnTo>
                        <a:lnTo>
                          <a:pt x="0" y="334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C2001B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  <p:sp>
              <p:nvSpPr>
                <p:cNvPr id="68" name="Vrije vorm 67"/>
                <p:cNvSpPr/>
                <p:nvPr userDrawn="1"/>
              </p:nvSpPr>
              <p:spPr>
                <a:xfrm>
                  <a:off x="11389225" y="1241176"/>
                  <a:ext cx="506025" cy="137883"/>
                </a:xfrm>
                <a:custGeom>
                  <a:avLst/>
                  <a:gdLst>
                    <a:gd name="connsiteX0" fmla="*/ 0 w 508407"/>
                    <a:gd name="connsiteY0" fmla="*/ 142646 h 146304"/>
                    <a:gd name="connsiteX1" fmla="*/ 369418 w 508407"/>
                    <a:gd name="connsiteY1" fmla="*/ 146304 h 146304"/>
                    <a:gd name="connsiteX2" fmla="*/ 508407 w 508407"/>
                    <a:gd name="connsiteY2" fmla="*/ 0 h 146304"/>
                    <a:gd name="connsiteX3" fmla="*/ 168250 w 508407"/>
                    <a:gd name="connsiteY3" fmla="*/ 0 h 146304"/>
                    <a:gd name="connsiteX4" fmla="*/ 0 w 508407"/>
                    <a:gd name="connsiteY4" fmla="*/ 142646 h 146304"/>
                    <a:gd name="connsiteX0" fmla="*/ 0 w 508407"/>
                    <a:gd name="connsiteY0" fmla="*/ 142646 h 142646"/>
                    <a:gd name="connsiteX1" fmla="*/ 376562 w 508407"/>
                    <a:gd name="connsiteY1" fmla="*/ 136779 h 142646"/>
                    <a:gd name="connsiteX2" fmla="*/ 508407 w 508407"/>
                    <a:gd name="connsiteY2" fmla="*/ 0 h 142646"/>
                    <a:gd name="connsiteX3" fmla="*/ 168250 w 508407"/>
                    <a:gd name="connsiteY3" fmla="*/ 0 h 142646"/>
                    <a:gd name="connsiteX4" fmla="*/ 0 w 508407"/>
                    <a:gd name="connsiteY4" fmla="*/ 142646 h 142646"/>
                    <a:gd name="connsiteX0" fmla="*/ 0 w 506025"/>
                    <a:gd name="connsiteY0" fmla="*/ 137883 h 137883"/>
                    <a:gd name="connsiteX1" fmla="*/ 374180 w 506025"/>
                    <a:gd name="connsiteY1" fmla="*/ 136779 h 137883"/>
                    <a:gd name="connsiteX2" fmla="*/ 506025 w 506025"/>
                    <a:gd name="connsiteY2" fmla="*/ 0 h 137883"/>
                    <a:gd name="connsiteX3" fmla="*/ 165868 w 506025"/>
                    <a:gd name="connsiteY3" fmla="*/ 0 h 137883"/>
                    <a:gd name="connsiteX4" fmla="*/ 0 w 506025"/>
                    <a:gd name="connsiteY4" fmla="*/ 137883 h 137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6025" h="137883">
                      <a:moveTo>
                        <a:pt x="0" y="137883"/>
                      </a:moveTo>
                      <a:lnTo>
                        <a:pt x="374180" y="136779"/>
                      </a:lnTo>
                      <a:lnTo>
                        <a:pt x="506025" y="0"/>
                      </a:lnTo>
                      <a:lnTo>
                        <a:pt x="165868" y="0"/>
                      </a:lnTo>
                      <a:lnTo>
                        <a:pt x="0" y="137883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" name="Groep 9"/>
            <p:cNvGrpSpPr/>
            <p:nvPr/>
          </p:nvGrpSpPr>
          <p:grpSpPr>
            <a:xfrm>
              <a:off x="12487778" y="6003628"/>
              <a:ext cx="1980859" cy="542924"/>
              <a:chOff x="12390702" y="6054428"/>
              <a:chExt cx="1980859" cy="542924"/>
            </a:xfrm>
          </p:grpSpPr>
          <p:sp>
            <p:nvSpPr>
              <p:cNvPr id="31" name="Rechthoek 30"/>
              <p:cNvSpPr/>
              <p:nvPr/>
            </p:nvSpPr>
            <p:spPr>
              <a:xfrm>
                <a:off x="12402284" y="6054428"/>
                <a:ext cx="1969277" cy="54292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32" name="Rechthoek 31"/>
              <p:cNvSpPr/>
              <p:nvPr/>
            </p:nvSpPr>
            <p:spPr>
              <a:xfrm>
                <a:off x="12662053" y="6062530"/>
                <a:ext cx="1268296" cy="2616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1100" dirty="0"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Change chart type</a:t>
                </a:r>
              </a:p>
            </p:txBody>
          </p:sp>
          <p:sp>
            <p:nvSpPr>
              <p:cNvPr id="33" name="Gelijkbenige driehoek 32"/>
              <p:cNvSpPr/>
              <p:nvPr/>
            </p:nvSpPr>
            <p:spPr>
              <a:xfrm rot="5400000">
                <a:off x="14210471" y="6150144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34" name="Afgeronde rechthoek 33"/>
              <p:cNvSpPr/>
              <p:nvPr/>
            </p:nvSpPr>
            <p:spPr>
              <a:xfrm>
                <a:off x="12390702" y="6322741"/>
                <a:ext cx="1973675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Edit data</a:t>
                </a:r>
              </a:p>
            </p:txBody>
          </p:sp>
          <p:grpSp>
            <p:nvGrpSpPr>
              <p:cNvPr id="35" name="Groep 34"/>
              <p:cNvGrpSpPr/>
              <p:nvPr/>
            </p:nvGrpSpPr>
            <p:grpSpPr>
              <a:xfrm>
                <a:off x="12461788" y="6100223"/>
                <a:ext cx="204691" cy="170000"/>
                <a:chOff x="15171969" y="1587338"/>
                <a:chExt cx="755407" cy="627385"/>
              </a:xfrm>
            </p:grpSpPr>
            <p:sp>
              <p:nvSpPr>
                <p:cNvPr id="52" name="Rechthoek 962"/>
                <p:cNvSpPr/>
                <p:nvPr userDrawn="1"/>
              </p:nvSpPr>
              <p:spPr>
                <a:xfrm>
                  <a:off x="15171969" y="2008934"/>
                  <a:ext cx="755407" cy="205789"/>
                </a:xfrm>
                <a:custGeom>
                  <a:avLst/>
                  <a:gdLst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664132 w 664132"/>
                    <a:gd name="connsiteY2" fmla="*/ 27778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664132"/>
                    <a:gd name="connsiteY0" fmla="*/ 0 h 290487"/>
                    <a:gd name="connsiteX1" fmla="*/ 664132 w 664132"/>
                    <a:gd name="connsiteY1" fmla="*/ 0 h 290487"/>
                    <a:gd name="connsiteX2" fmla="*/ 333932 w 664132"/>
                    <a:gd name="connsiteY2" fmla="*/ 290487 h 290487"/>
                    <a:gd name="connsiteX3" fmla="*/ 0 w 664132"/>
                    <a:gd name="connsiteY3" fmla="*/ 277787 h 290487"/>
                    <a:gd name="connsiteX4" fmla="*/ 0 w 664132"/>
                    <a:gd name="connsiteY4" fmla="*/ 0 h 290487"/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575232 w 664132"/>
                    <a:gd name="connsiteY2" fmla="*/ 27143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708582"/>
                    <a:gd name="connsiteY0" fmla="*/ 0 h 277787"/>
                    <a:gd name="connsiteX1" fmla="*/ 708582 w 708582"/>
                    <a:gd name="connsiteY1" fmla="*/ 31750 h 277787"/>
                    <a:gd name="connsiteX2" fmla="*/ 575232 w 708582"/>
                    <a:gd name="connsiteY2" fmla="*/ 271437 h 277787"/>
                    <a:gd name="connsiteX3" fmla="*/ 0 w 708582"/>
                    <a:gd name="connsiteY3" fmla="*/ 277787 h 277787"/>
                    <a:gd name="connsiteX4" fmla="*/ 0 w 708582"/>
                    <a:gd name="connsiteY4" fmla="*/ 0 h 277787"/>
                    <a:gd name="connsiteX0" fmla="*/ 228600 w 708582"/>
                    <a:gd name="connsiteY0" fmla="*/ 6350 h 246037"/>
                    <a:gd name="connsiteX1" fmla="*/ 708582 w 708582"/>
                    <a:gd name="connsiteY1" fmla="*/ 0 h 246037"/>
                    <a:gd name="connsiteX2" fmla="*/ 575232 w 708582"/>
                    <a:gd name="connsiteY2" fmla="*/ 239687 h 246037"/>
                    <a:gd name="connsiteX3" fmla="*/ 0 w 708582"/>
                    <a:gd name="connsiteY3" fmla="*/ 246037 h 246037"/>
                    <a:gd name="connsiteX4" fmla="*/ 228600 w 708582"/>
                    <a:gd name="connsiteY4" fmla="*/ 6350 h 246037"/>
                    <a:gd name="connsiteX0" fmla="*/ 228600 w 778432"/>
                    <a:gd name="connsiteY0" fmla="*/ 0 h 239687"/>
                    <a:gd name="connsiteX1" fmla="*/ 778432 w 778432"/>
                    <a:gd name="connsiteY1" fmla="*/ 25400 h 239687"/>
                    <a:gd name="connsiteX2" fmla="*/ 575232 w 778432"/>
                    <a:gd name="connsiteY2" fmla="*/ 233337 h 239687"/>
                    <a:gd name="connsiteX3" fmla="*/ 0 w 778432"/>
                    <a:gd name="connsiteY3" fmla="*/ 239687 h 239687"/>
                    <a:gd name="connsiteX4" fmla="*/ 228600 w 778432"/>
                    <a:gd name="connsiteY4" fmla="*/ 0 h 239687"/>
                    <a:gd name="connsiteX0" fmla="*/ 228600 w 778432"/>
                    <a:gd name="connsiteY0" fmla="*/ 0 h 214287"/>
                    <a:gd name="connsiteX1" fmla="*/ 778432 w 778432"/>
                    <a:gd name="connsiteY1" fmla="*/ 0 h 214287"/>
                    <a:gd name="connsiteX2" fmla="*/ 575232 w 778432"/>
                    <a:gd name="connsiteY2" fmla="*/ 207937 h 214287"/>
                    <a:gd name="connsiteX3" fmla="*/ 0 w 778432"/>
                    <a:gd name="connsiteY3" fmla="*/ 214287 h 214287"/>
                    <a:gd name="connsiteX4" fmla="*/ 228600 w 778432"/>
                    <a:gd name="connsiteY4" fmla="*/ 0 h 214287"/>
                    <a:gd name="connsiteX0" fmla="*/ 228600 w 730724"/>
                    <a:gd name="connsiteY0" fmla="*/ 3975 h 218262"/>
                    <a:gd name="connsiteX1" fmla="*/ 730724 w 730724"/>
                    <a:gd name="connsiteY1" fmla="*/ 0 h 218262"/>
                    <a:gd name="connsiteX2" fmla="*/ 575232 w 730724"/>
                    <a:gd name="connsiteY2" fmla="*/ 211912 h 218262"/>
                    <a:gd name="connsiteX3" fmla="*/ 0 w 730724"/>
                    <a:gd name="connsiteY3" fmla="*/ 218262 h 218262"/>
                    <a:gd name="connsiteX4" fmla="*/ 228600 w 730724"/>
                    <a:gd name="connsiteY4" fmla="*/ 3975 h 218262"/>
                    <a:gd name="connsiteX0" fmla="*/ 252454 w 754578"/>
                    <a:gd name="connsiteY0" fmla="*/ 3975 h 211912"/>
                    <a:gd name="connsiteX1" fmla="*/ 754578 w 754578"/>
                    <a:gd name="connsiteY1" fmla="*/ 0 h 211912"/>
                    <a:gd name="connsiteX2" fmla="*/ 599086 w 754578"/>
                    <a:gd name="connsiteY2" fmla="*/ 211912 h 211912"/>
                    <a:gd name="connsiteX3" fmla="*/ 0 w 754578"/>
                    <a:gd name="connsiteY3" fmla="*/ 210311 h 211912"/>
                    <a:gd name="connsiteX4" fmla="*/ 252454 w 754578"/>
                    <a:gd name="connsiteY4" fmla="*/ 3975 h 211912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599086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754578"/>
                    <a:gd name="connsiteY0" fmla="*/ 0 h 223840"/>
                    <a:gd name="connsiteX1" fmla="*/ 754578 w 754578"/>
                    <a:gd name="connsiteY1" fmla="*/ 7952 h 223840"/>
                    <a:gd name="connsiteX2" fmla="*/ 654745 w 754578"/>
                    <a:gd name="connsiteY2" fmla="*/ 223840 h 223840"/>
                    <a:gd name="connsiteX3" fmla="*/ 0 w 754578"/>
                    <a:gd name="connsiteY3" fmla="*/ 218263 h 223840"/>
                    <a:gd name="connsiteX4" fmla="*/ 172941 w 754578"/>
                    <a:gd name="connsiteY4" fmla="*/ 0 h 223840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646793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818189"/>
                    <a:gd name="connsiteY0" fmla="*/ 0 h 219864"/>
                    <a:gd name="connsiteX1" fmla="*/ 818189 w 818189"/>
                    <a:gd name="connsiteY1" fmla="*/ 31806 h 219864"/>
                    <a:gd name="connsiteX2" fmla="*/ 646793 w 818189"/>
                    <a:gd name="connsiteY2" fmla="*/ 219864 h 219864"/>
                    <a:gd name="connsiteX3" fmla="*/ 0 w 818189"/>
                    <a:gd name="connsiteY3" fmla="*/ 218263 h 219864"/>
                    <a:gd name="connsiteX4" fmla="*/ 172941 w 818189"/>
                    <a:gd name="connsiteY4" fmla="*/ 0 h 219864"/>
                    <a:gd name="connsiteX0" fmla="*/ 172941 w 806262"/>
                    <a:gd name="connsiteY0" fmla="*/ 0 h 219864"/>
                    <a:gd name="connsiteX1" fmla="*/ 806262 w 806262"/>
                    <a:gd name="connsiteY1" fmla="*/ 11928 h 219864"/>
                    <a:gd name="connsiteX2" fmla="*/ 646793 w 806262"/>
                    <a:gd name="connsiteY2" fmla="*/ 219864 h 219864"/>
                    <a:gd name="connsiteX3" fmla="*/ 0 w 806262"/>
                    <a:gd name="connsiteY3" fmla="*/ 218263 h 219864"/>
                    <a:gd name="connsiteX4" fmla="*/ 172941 w 806262"/>
                    <a:gd name="connsiteY4" fmla="*/ 0 h 219864"/>
                    <a:gd name="connsiteX0" fmla="*/ 172941 w 798310"/>
                    <a:gd name="connsiteY0" fmla="*/ 0 h 219864"/>
                    <a:gd name="connsiteX1" fmla="*/ 798310 w 798310"/>
                    <a:gd name="connsiteY1" fmla="*/ 15903 h 219864"/>
                    <a:gd name="connsiteX2" fmla="*/ 646793 w 798310"/>
                    <a:gd name="connsiteY2" fmla="*/ 219864 h 219864"/>
                    <a:gd name="connsiteX3" fmla="*/ 0 w 798310"/>
                    <a:gd name="connsiteY3" fmla="*/ 218263 h 219864"/>
                    <a:gd name="connsiteX4" fmla="*/ 172941 w 798310"/>
                    <a:gd name="connsiteY4" fmla="*/ 0 h 219864"/>
                    <a:gd name="connsiteX0" fmla="*/ 172941 w 798310"/>
                    <a:gd name="connsiteY0" fmla="*/ 0 h 259620"/>
                    <a:gd name="connsiteX1" fmla="*/ 798310 w 798310"/>
                    <a:gd name="connsiteY1" fmla="*/ 15903 h 259620"/>
                    <a:gd name="connsiteX2" fmla="*/ 614988 w 798310"/>
                    <a:gd name="connsiteY2" fmla="*/ 259620 h 259620"/>
                    <a:gd name="connsiteX3" fmla="*/ 0 w 798310"/>
                    <a:gd name="connsiteY3" fmla="*/ 218263 h 259620"/>
                    <a:gd name="connsiteX4" fmla="*/ 172941 w 798310"/>
                    <a:gd name="connsiteY4" fmla="*/ 0 h 259620"/>
                    <a:gd name="connsiteX0" fmla="*/ 188843 w 814212"/>
                    <a:gd name="connsiteY0" fmla="*/ 0 h 259620"/>
                    <a:gd name="connsiteX1" fmla="*/ 814212 w 814212"/>
                    <a:gd name="connsiteY1" fmla="*/ 15903 h 259620"/>
                    <a:gd name="connsiteX2" fmla="*/ 630890 w 814212"/>
                    <a:gd name="connsiteY2" fmla="*/ 259620 h 259620"/>
                    <a:gd name="connsiteX3" fmla="*/ 0 w 814212"/>
                    <a:gd name="connsiteY3" fmla="*/ 254043 h 259620"/>
                    <a:gd name="connsiteX4" fmla="*/ 188843 w 814212"/>
                    <a:gd name="connsiteY4" fmla="*/ 0 h 259620"/>
                    <a:gd name="connsiteX0" fmla="*/ 208721 w 834090"/>
                    <a:gd name="connsiteY0" fmla="*/ 0 h 259620"/>
                    <a:gd name="connsiteX1" fmla="*/ 834090 w 834090"/>
                    <a:gd name="connsiteY1" fmla="*/ 15903 h 259620"/>
                    <a:gd name="connsiteX2" fmla="*/ 650768 w 834090"/>
                    <a:gd name="connsiteY2" fmla="*/ 259620 h 259620"/>
                    <a:gd name="connsiteX3" fmla="*/ 0 w 834090"/>
                    <a:gd name="connsiteY3" fmla="*/ 254043 h 259620"/>
                    <a:gd name="connsiteX4" fmla="*/ 208721 w 834090"/>
                    <a:gd name="connsiteY4" fmla="*/ 0 h 259620"/>
                    <a:gd name="connsiteX0" fmla="*/ 268356 w 893725"/>
                    <a:gd name="connsiteY0" fmla="*/ 0 h 259620"/>
                    <a:gd name="connsiteX1" fmla="*/ 893725 w 893725"/>
                    <a:gd name="connsiteY1" fmla="*/ 15903 h 259620"/>
                    <a:gd name="connsiteX2" fmla="*/ 710403 w 893725"/>
                    <a:gd name="connsiteY2" fmla="*/ 259620 h 259620"/>
                    <a:gd name="connsiteX3" fmla="*/ 0 w 893725"/>
                    <a:gd name="connsiteY3" fmla="*/ 254043 h 259620"/>
                    <a:gd name="connsiteX4" fmla="*/ 268356 w 893725"/>
                    <a:gd name="connsiteY4" fmla="*/ 0 h 259620"/>
                    <a:gd name="connsiteX0" fmla="*/ 260405 w 885774"/>
                    <a:gd name="connsiteY0" fmla="*/ 0 h 259620"/>
                    <a:gd name="connsiteX1" fmla="*/ 885774 w 885774"/>
                    <a:gd name="connsiteY1" fmla="*/ 15903 h 259620"/>
                    <a:gd name="connsiteX2" fmla="*/ 702452 w 885774"/>
                    <a:gd name="connsiteY2" fmla="*/ 259620 h 259620"/>
                    <a:gd name="connsiteX3" fmla="*/ 0 w 885774"/>
                    <a:gd name="connsiteY3" fmla="*/ 254043 h 259620"/>
                    <a:gd name="connsiteX4" fmla="*/ 260405 w 885774"/>
                    <a:gd name="connsiteY4" fmla="*/ 0 h 259620"/>
                    <a:gd name="connsiteX0" fmla="*/ 220648 w 885774"/>
                    <a:gd name="connsiteY0" fmla="*/ 0 h 243717"/>
                    <a:gd name="connsiteX1" fmla="*/ 885774 w 885774"/>
                    <a:gd name="connsiteY1" fmla="*/ 0 h 243717"/>
                    <a:gd name="connsiteX2" fmla="*/ 702452 w 885774"/>
                    <a:gd name="connsiteY2" fmla="*/ 243717 h 243717"/>
                    <a:gd name="connsiteX3" fmla="*/ 0 w 885774"/>
                    <a:gd name="connsiteY3" fmla="*/ 238140 h 243717"/>
                    <a:gd name="connsiteX4" fmla="*/ 220648 w 885774"/>
                    <a:gd name="connsiteY4" fmla="*/ 0 h 243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5774" h="243717">
                      <a:moveTo>
                        <a:pt x="220648" y="0"/>
                      </a:moveTo>
                      <a:lnTo>
                        <a:pt x="885774" y="0"/>
                      </a:lnTo>
                      <a:lnTo>
                        <a:pt x="702452" y="243717"/>
                      </a:lnTo>
                      <a:lnTo>
                        <a:pt x="0" y="238140"/>
                      </a:lnTo>
                      <a:lnTo>
                        <a:pt x="220648" y="0"/>
                      </a:lnTo>
                      <a:close/>
                    </a:path>
                  </a:pathLst>
                </a:custGeom>
                <a:solidFill>
                  <a:srgbClr val="FFFFFF">
                    <a:lumMod val="50000"/>
                  </a:srgbClr>
                </a:solidFill>
                <a:ln w="25400" cap="flat" cmpd="sng" algn="ctr">
                  <a:noFill/>
                  <a:prstDash val="solid"/>
                </a:ln>
                <a:effectLst>
                  <a:softEdge rad="31750"/>
                </a:effectLst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53" name="Groep 52"/>
                <p:cNvGrpSpPr/>
                <p:nvPr userDrawn="1"/>
              </p:nvGrpSpPr>
              <p:grpSpPr>
                <a:xfrm>
                  <a:off x="15281106" y="1587338"/>
                  <a:ext cx="511775" cy="560304"/>
                  <a:chOff x="10604642" y="969717"/>
                  <a:chExt cx="1290643" cy="1427163"/>
                </a:xfrm>
              </p:grpSpPr>
              <p:grpSp>
                <p:nvGrpSpPr>
                  <p:cNvPr id="54" name="Group 879"/>
                  <p:cNvGrpSpPr>
                    <a:grpSpLocks noChangeAspect="1"/>
                  </p:cNvGrpSpPr>
                  <p:nvPr userDrawn="1"/>
                </p:nvGrpSpPr>
                <p:grpSpPr bwMode="auto">
                  <a:xfrm>
                    <a:off x="10604642" y="969717"/>
                    <a:ext cx="1290643" cy="1427163"/>
                    <a:chOff x="4798" y="1515"/>
                    <a:chExt cx="813" cy="899"/>
                  </a:xfrm>
                </p:grpSpPr>
                <p:sp>
                  <p:nvSpPr>
                    <p:cNvPr id="56" name="Freeform 886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269" y="1515"/>
                      <a:ext cx="71" cy="898"/>
                    </a:xfrm>
                    <a:custGeom>
                      <a:avLst/>
                      <a:gdLst>
                        <a:gd name="T0" fmla="*/ 282 w 282"/>
                        <a:gd name="T1" fmla="*/ 0 h 3595"/>
                        <a:gd name="T2" fmla="*/ 282 w 282"/>
                        <a:gd name="T3" fmla="*/ 3138 h 3595"/>
                        <a:gd name="T4" fmla="*/ 0 w 282"/>
                        <a:gd name="T5" fmla="*/ 3595 h 3595"/>
                        <a:gd name="T6" fmla="*/ 0 w 282"/>
                        <a:gd name="T7" fmla="*/ 285 h 3595"/>
                        <a:gd name="T8" fmla="*/ 282 w 282"/>
                        <a:gd name="T9" fmla="*/ 0 h 359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82" h="3595">
                          <a:moveTo>
                            <a:pt x="282" y="0"/>
                          </a:moveTo>
                          <a:lnTo>
                            <a:pt x="282" y="3138"/>
                          </a:lnTo>
                          <a:lnTo>
                            <a:pt x="0" y="3595"/>
                          </a:lnTo>
                          <a:lnTo>
                            <a:pt x="0" y="285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solidFill>
                      <a:srgbClr val="FFC000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57" name="Rectangle 880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515"/>
                      <a:ext cx="813" cy="899"/>
                    </a:xfrm>
                    <a:prstGeom prst="rect">
                      <a:avLst/>
                    </a:prstGeom>
                    <a:noFill/>
                    <a:ln w="0">
                      <a:noFill/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58" name="Rectangle 881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857"/>
                      <a:ext cx="228" cy="55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002060"/>
                        </a:gs>
                        <a:gs pos="100000">
                          <a:srgbClr val="1929FF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59" name="Freeform 882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4798" y="1771"/>
                      <a:ext cx="314" cy="86"/>
                    </a:xfrm>
                    <a:custGeom>
                      <a:avLst/>
                      <a:gdLst>
                        <a:gd name="T0" fmla="*/ 411 w 1255"/>
                        <a:gd name="T1" fmla="*/ 0 h 342"/>
                        <a:gd name="T2" fmla="*/ 1255 w 1255"/>
                        <a:gd name="T3" fmla="*/ 0 h 342"/>
                        <a:gd name="T4" fmla="*/ 913 w 1255"/>
                        <a:gd name="T5" fmla="*/ 342 h 342"/>
                        <a:gd name="T6" fmla="*/ 0 w 1255"/>
                        <a:gd name="T7" fmla="*/ 342 h 342"/>
                        <a:gd name="T8" fmla="*/ 411 w 1255"/>
                        <a:gd name="T9" fmla="*/ 0 h 3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55" h="342">
                          <a:moveTo>
                            <a:pt x="411" y="0"/>
                          </a:moveTo>
                          <a:lnTo>
                            <a:pt x="1255" y="0"/>
                          </a:lnTo>
                          <a:lnTo>
                            <a:pt x="913" y="342"/>
                          </a:lnTo>
                          <a:lnTo>
                            <a:pt x="0" y="342"/>
                          </a:lnTo>
                          <a:lnTo>
                            <a:pt x="411" y="0"/>
                          </a:lnTo>
                          <a:close/>
                        </a:path>
                      </a:pathLst>
                    </a:custGeom>
                    <a:solidFill>
                      <a:srgbClr val="0039AC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0" name="Freeform 883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26" y="1771"/>
                      <a:ext cx="85" cy="642"/>
                    </a:xfrm>
                    <a:custGeom>
                      <a:avLst/>
                      <a:gdLst>
                        <a:gd name="T0" fmla="*/ 342 w 342"/>
                        <a:gd name="T1" fmla="*/ 0 h 2568"/>
                        <a:gd name="T2" fmla="*/ 342 w 342"/>
                        <a:gd name="T3" fmla="*/ 2111 h 2568"/>
                        <a:gd name="T4" fmla="*/ 0 w 342"/>
                        <a:gd name="T5" fmla="*/ 2568 h 2568"/>
                        <a:gd name="T6" fmla="*/ 0 w 342"/>
                        <a:gd name="T7" fmla="*/ 342 h 2568"/>
                        <a:gd name="T8" fmla="*/ 342 w 342"/>
                        <a:gd name="T9" fmla="*/ 0 h 25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568">
                          <a:moveTo>
                            <a:pt x="342" y="0"/>
                          </a:moveTo>
                          <a:lnTo>
                            <a:pt x="342" y="2111"/>
                          </a:lnTo>
                          <a:lnTo>
                            <a:pt x="0" y="2568"/>
                          </a:lnTo>
                          <a:lnTo>
                            <a:pt x="0" y="342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000075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1" name="Freeform 884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54" y="1515"/>
                      <a:ext cx="286" cy="72"/>
                    </a:xfrm>
                    <a:custGeom>
                      <a:avLst/>
                      <a:gdLst>
                        <a:gd name="T0" fmla="*/ 318 w 1140"/>
                        <a:gd name="T1" fmla="*/ 0 h 289"/>
                        <a:gd name="T2" fmla="*/ 1140 w 1140"/>
                        <a:gd name="T3" fmla="*/ 0 h 289"/>
                        <a:gd name="T4" fmla="*/ 855 w 1140"/>
                        <a:gd name="T5" fmla="*/ 289 h 289"/>
                        <a:gd name="T6" fmla="*/ 0 w 1140"/>
                        <a:gd name="T7" fmla="*/ 289 h 289"/>
                        <a:gd name="T8" fmla="*/ 318 w 1140"/>
                        <a:gd name="T9" fmla="*/ 0 h 2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140" h="289">
                          <a:moveTo>
                            <a:pt x="318" y="0"/>
                          </a:moveTo>
                          <a:lnTo>
                            <a:pt x="1140" y="0"/>
                          </a:lnTo>
                          <a:lnTo>
                            <a:pt x="855" y="289"/>
                          </a:lnTo>
                          <a:lnTo>
                            <a:pt x="0" y="289"/>
                          </a:lnTo>
                          <a:lnTo>
                            <a:pt x="318" y="0"/>
                          </a:lnTo>
                          <a:close/>
                        </a:path>
                      </a:pathLst>
                    </a:custGeom>
                    <a:solidFill>
                      <a:srgbClr val="EEFF26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2" name="Rectangle 885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054" y="1587"/>
                      <a:ext cx="215" cy="82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FFC000"/>
                        </a:gs>
                        <a:gs pos="100000">
                          <a:srgbClr val="FFFF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3" name="Rectangle 887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298" y="1771"/>
                      <a:ext cx="228" cy="643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B80004"/>
                        </a:gs>
                        <a:gs pos="100000">
                          <a:srgbClr val="FF00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4" name="Freeform 888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526" y="1686"/>
                      <a:ext cx="85" cy="727"/>
                    </a:xfrm>
                    <a:custGeom>
                      <a:avLst/>
                      <a:gdLst>
                        <a:gd name="T0" fmla="*/ 342 w 342"/>
                        <a:gd name="T1" fmla="*/ 0 h 2911"/>
                        <a:gd name="T2" fmla="*/ 342 w 342"/>
                        <a:gd name="T3" fmla="*/ 2477 h 2911"/>
                        <a:gd name="T4" fmla="*/ 0 w 342"/>
                        <a:gd name="T5" fmla="*/ 2911 h 2911"/>
                        <a:gd name="T6" fmla="*/ 0 w 342"/>
                        <a:gd name="T7" fmla="*/ 334 h 2911"/>
                        <a:gd name="T8" fmla="*/ 342 w 342"/>
                        <a:gd name="T9" fmla="*/ 0 h 29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911">
                          <a:moveTo>
                            <a:pt x="342" y="0"/>
                          </a:moveTo>
                          <a:lnTo>
                            <a:pt x="342" y="2477"/>
                          </a:lnTo>
                          <a:lnTo>
                            <a:pt x="0" y="2911"/>
                          </a:lnTo>
                          <a:lnTo>
                            <a:pt x="0" y="334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C2001B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</p:grpSp>
              <p:sp>
                <p:nvSpPr>
                  <p:cNvPr id="55" name="Vrije vorm 54"/>
                  <p:cNvSpPr/>
                  <p:nvPr userDrawn="1"/>
                </p:nvSpPr>
                <p:spPr>
                  <a:xfrm>
                    <a:off x="11389225" y="1241176"/>
                    <a:ext cx="506025" cy="137883"/>
                  </a:xfrm>
                  <a:custGeom>
                    <a:avLst/>
                    <a:gdLst>
                      <a:gd name="connsiteX0" fmla="*/ 0 w 508407"/>
                      <a:gd name="connsiteY0" fmla="*/ 142646 h 146304"/>
                      <a:gd name="connsiteX1" fmla="*/ 369418 w 508407"/>
                      <a:gd name="connsiteY1" fmla="*/ 146304 h 146304"/>
                      <a:gd name="connsiteX2" fmla="*/ 508407 w 508407"/>
                      <a:gd name="connsiteY2" fmla="*/ 0 h 146304"/>
                      <a:gd name="connsiteX3" fmla="*/ 168250 w 508407"/>
                      <a:gd name="connsiteY3" fmla="*/ 0 h 146304"/>
                      <a:gd name="connsiteX4" fmla="*/ 0 w 508407"/>
                      <a:gd name="connsiteY4" fmla="*/ 142646 h 146304"/>
                      <a:gd name="connsiteX0" fmla="*/ 0 w 508407"/>
                      <a:gd name="connsiteY0" fmla="*/ 142646 h 142646"/>
                      <a:gd name="connsiteX1" fmla="*/ 376562 w 508407"/>
                      <a:gd name="connsiteY1" fmla="*/ 136779 h 142646"/>
                      <a:gd name="connsiteX2" fmla="*/ 508407 w 508407"/>
                      <a:gd name="connsiteY2" fmla="*/ 0 h 142646"/>
                      <a:gd name="connsiteX3" fmla="*/ 168250 w 508407"/>
                      <a:gd name="connsiteY3" fmla="*/ 0 h 142646"/>
                      <a:gd name="connsiteX4" fmla="*/ 0 w 508407"/>
                      <a:gd name="connsiteY4" fmla="*/ 142646 h 142646"/>
                      <a:gd name="connsiteX0" fmla="*/ 0 w 506025"/>
                      <a:gd name="connsiteY0" fmla="*/ 137883 h 137883"/>
                      <a:gd name="connsiteX1" fmla="*/ 374180 w 506025"/>
                      <a:gd name="connsiteY1" fmla="*/ 136779 h 137883"/>
                      <a:gd name="connsiteX2" fmla="*/ 506025 w 506025"/>
                      <a:gd name="connsiteY2" fmla="*/ 0 h 137883"/>
                      <a:gd name="connsiteX3" fmla="*/ 165868 w 506025"/>
                      <a:gd name="connsiteY3" fmla="*/ 0 h 137883"/>
                      <a:gd name="connsiteX4" fmla="*/ 0 w 506025"/>
                      <a:gd name="connsiteY4" fmla="*/ 137883 h 137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6025" h="137883">
                        <a:moveTo>
                          <a:pt x="0" y="137883"/>
                        </a:moveTo>
                        <a:lnTo>
                          <a:pt x="374180" y="136779"/>
                        </a:lnTo>
                        <a:lnTo>
                          <a:pt x="506025" y="0"/>
                        </a:lnTo>
                        <a:lnTo>
                          <a:pt x="165868" y="0"/>
                        </a:lnTo>
                        <a:lnTo>
                          <a:pt x="0" y="137883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  <p:grpSp>
            <p:nvGrpSpPr>
              <p:cNvPr id="36" name="Groep 35"/>
              <p:cNvGrpSpPr/>
              <p:nvPr/>
            </p:nvGrpSpPr>
            <p:grpSpPr>
              <a:xfrm>
                <a:off x="12468521" y="6356844"/>
                <a:ext cx="133446" cy="114786"/>
                <a:chOff x="14587469" y="6356844"/>
                <a:chExt cx="133446" cy="114786"/>
              </a:xfrm>
            </p:grpSpPr>
            <p:sp>
              <p:nvSpPr>
                <p:cNvPr id="42" name="Rectangle 6"/>
                <p:cNvSpPr>
                  <a:spLocks noChangeArrowheads="1"/>
                </p:cNvSpPr>
                <p:nvPr userDrawn="1"/>
              </p:nvSpPr>
              <p:spPr bwMode="auto">
                <a:xfrm>
                  <a:off x="14588703" y="6379233"/>
                  <a:ext cx="130780" cy="91699"/>
                </a:xfrm>
                <a:prstGeom prst="rect">
                  <a:avLst/>
                </a:prstGeom>
                <a:solidFill>
                  <a:srgbClr val="F2FAFF"/>
                </a:solidFill>
                <a:ln w="0">
                  <a:solidFill>
                    <a:schemeClr val="bg2">
                      <a:lumMod val="5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43" name="Rectangle 15"/>
                <p:cNvSpPr>
                  <a:spLocks noChangeArrowheads="1"/>
                </p:cNvSpPr>
                <p:nvPr userDrawn="1"/>
              </p:nvSpPr>
              <p:spPr bwMode="auto">
                <a:xfrm>
                  <a:off x="14587469" y="6423761"/>
                  <a:ext cx="131076" cy="1446"/>
                </a:xfrm>
                <a:prstGeom prst="rect">
                  <a:avLst/>
                </a:prstGeom>
                <a:gradFill flip="none" rotWithShape="1">
                  <a:gsLst>
                    <a:gs pos="20000">
                      <a:srgbClr val="0039AC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44" name="Freeform 14"/>
                <p:cNvSpPr>
                  <a:spLocks noEditPoints="1"/>
                </p:cNvSpPr>
                <p:nvPr userDrawn="1"/>
              </p:nvSpPr>
              <p:spPr bwMode="auto">
                <a:xfrm>
                  <a:off x="14588901" y="6356844"/>
                  <a:ext cx="132014" cy="114786"/>
                </a:xfrm>
                <a:custGeom>
                  <a:avLst/>
                  <a:gdLst>
                    <a:gd name="T0" fmla="*/ 48 w 5347"/>
                    <a:gd name="T1" fmla="*/ 48 h 4605"/>
                    <a:gd name="T2" fmla="*/ 48 w 5347"/>
                    <a:gd name="T3" fmla="*/ 4557 h 4605"/>
                    <a:gd name="T4" fmla="*/ 5299 w 5347"/>
                    <a:gd name="T5" fmla="*/ 4557 h 4605"/>
                    <a:gd name="T6" fmla="*/ 5299 w 5347"/>
                    <a:gd name="T7" fmla="*/ 48 h 4605"/>
                    <a:gd name="T8" fmla="*/ 48 w 5347"/>
                    <a:gd name="T9" fmla="*/ 48 h 4605"/>
                    <a:gd name="T10" fmla="*/ 0 w 5347"/>
                    <a:gd name="T11" fmla="*/ 0 h 4605"/>
                    <a:gd name="T12" fmla="*/ 5347 w 5347"/>
                    <a:gd name="T13" fmla="*/ 0 h 4605"/>
                    <a:gd name="T14" fmla="*/ 5347 w 5347"/>
                    <a:gd name="T15" fmla="*/ 4605 h 4605"/>
                    <a:gd name="T16" fmla="*/ 0 w 5347"/>
                    <a:gd name="T17" fmla="*/ 4605 h 4605"/>
                    <a:gd name="T18" fmla="*/ 0 w 5347"/>
                    <a:gd name="T19" fmla="*/ 0 h 46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347" h="4605">
                      <a:moveTo>
                        <a:pt x="48" y="48"/>
                      </a:moveTo>
                      <a:lnTo>
                        <a:pt x="48" y="4557"/>
                      </a:lnTo>
                      <a:lnTo>
                        <a:pt x="5299" y="4557"/>
                      </a:lnTo>
                      <a:lnTo>
                        <a:pt x="5299" y="48"/>
                      </a:lnTo>
                      <a:lnTo>
                        <a:pt x="48" y="48"/>
                      </a:lnTo>
                      <a:close/>
                      <a:moveTo>
                        <a:pt x="0" y="0"/>
                      </a:moveTo>
                      <a:lnTo>
                        <a:pt x="5347" y="0"/>
                      </a:lnTo>
                      <a:lnTo>
                        <a:pt x="5347" y="4605"/>
                      </a:lnTo>
                      <a:lnTo>
                        <a:pt x="0" y="46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E5D88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cxnSp>
              <p:nvCxnSpPr>
                <p:cNvPr id="45" name="Rechte verbindingslijn 44"/>
                <p:cNvCxnSpPr/>
                <p:nvPr userDrawn="1"/>
              </p:nvCxnSpPr>
              <p:spPr>
                <a:xfrm flipH="1">
                  <a:off x="14654334" y="6382168"/>
                  <a:ext cx="162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" name="Rechte verbindingslijn 45"/>
                <p:cNvCxnSpPr/>
                <p:nvPr userDrawn="1"/>
              </p:nvCxnSpPr>
              <p:spPr>
                <a:xfrm>
                  <a:off x="14689188" y="6382168"/>
                  <a:ext cx="0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" name="Rechte verbindingslijn 46"/>
                <p:cNvCxnSpPr/>
                <p:nvPr userDrawn="1"/>
              </p:nvCxnSpPr>
              <p:spPr>
                <a:xfrm>
                  <a:off x="14619892" y="6382040"/>
                  <a:ext cx="0" cy="8577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" name="Rechte verbindingslijn 47"/>
                <p:cNvCxnSpPr/>
                <p:nvPr userDrawn="1"/>
              </p:nvCxnSpPr>
              <p:spPr>
                <a:xfrm flipH="1">
                  <a:off x="14593115" y="6400164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" name="Rechte verbindingslijn 48"/>
                <p:cNvCxnSpPr/>
                <p:nvPr userDrawn="1"/>
              </p:nvCxnSpPr>
              <p:spPr>
                <a:xfrm flipH="1">
                  <a:off x="14593115" y="6423860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" name="Rechte verbindingslijn 49"/>
                <p:cNvCxnSpPr/>
                <p:nvPr userDrawn="1"/>
              </p:nvCxnSpPr>
              <p:spPr>
                <a:xfrm flipH="1">
                  <a:off x="14593115" y="6447556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1" name="Rectangle 13"/>
                <p:cNvSpPr>
                  <a:spLocks noChangeArrowheads="1"/>
                </p:cNvSpPr>
                <p:nvPr userDrawn="1"/>
              </p:nvSpPr>
              <p:spPr bwMode="auto">
                <a:xfrm>
                  <a:off x="14590283" y="6359138"/>
                  <a:ext cx="128657" cy="19347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1929FF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37" name="Groep 36"/>
              <p:cNvGrpSpPr/>
              <p:nvPr/>
            </p:nvGrpSpPr>
            <p:grpSpPr>
              <a:xfrm>
                <a:off x="12529899" y="6421402"/>
                <a:ext cx="97399" cy="97399"/>
                <a:chOff x="14546483" y="5323041"/>
                <a:chExt cx="242460" cy="242460"/>
              </a:xfrm>
            </p:grpSpPr>
            <p:sp>
              <p:nvSpPr>
                <p:cNvPr id="38" name="Rechthoek 37"/>
                <p:cNvSpPr/>
                <p:nvPr userDrawn="1"/>
              </p:nvSpPr>
              <p:spPr>
                <a:xfrm>
                  <a:off x="14546483" y="5323041"/>
                  <a:ext cx="242460" cy="2424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rgbClr val="00A4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39" name="Groep 38"/>
                <p:cNvGrpSpPr/>
                <p:nvPr/>
              </p:nvGrpSpPr>
              <p:grpSpPr>
                <a:xfrm>
                  <a:off x="14568035" y="5357818"/>
                  <a:ext cx="199836" cy="175226"/>
                  <a:chOff x="14559757" y="5349611"/>
                  <a:chExt cx="216392" cy="191641"/>
                </a:xfrm>
              </p:grpSpPr>
              <p:sp>
                <p:nvSpPr>
                  <p:cNvPr id="40" name="Parallellogram 39"/>
                  <p:cNvSpPr/>
                  <p:nvPr/>
                </p:nvSpPr>
                <p:spPr>
                  <a:xfrm>
                    <a:off x="14559757" y="5369222"/>
                    <a:ext cx="214316" cy="147762"/>
                  </a:xfrm>
                  <a:prstGeom prst="parallelogram">
                    <a:avLst>
                      <a:gd name="adj" fmla="val 93909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41" name="Parallellogram 40"/>
                  <p:cNvSpPr/>
                  <p:nvPr/>
                </p:nvSpPr>
                <p:spPr>
                  <a:xfrm flipH="1">
                    <a:off x="14561833" y="5349611"/>
                    <a:ext cx="214316" cy="191641"/>
                  </a:xfrm>
                  <a:prstGeom prst="parallelogram">
                    <a:avLst>
                      <a:gd name="adj" fmla="val 68946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sp>
          <p:nvSpPr>
            <p:cNvPr id="12" name="Rechthoek 11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CHART</a:t>
              </a:r>
            </a:p>
          </p:txBody>
        </p:sp>
        <p:sp>
          <p:nvSpPr>
            <p:cNvPr id="14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 chart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5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graph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" name="Ovaal 15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" name="Ovaal 16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8" name="Rechte verbindingslijn 17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9" name="Rechte verbindingslijn 18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0" name="Rechte verbindingslijn 19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1" name="Tekstvak 33"/>
            <p:cNvSpPr txBox="1"/>
            <p:nvPr/>
          </p:nvSpPr>
          <p:spPr>
            <a:xfrm>
              <a:off x="12479311" y="5259838"/>
              <a:ext cx="2588841" cy="447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chart,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‘Edit data’</a:t>
              </a:r>
            </a:p>
          </p:txBody>
        </p:sp>
        <p:cxnSp>
          <p:nvCxnSpPr>
            <p:cNvPr id="22" name="Rechte verbindingslijn 21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3" name="Groep 22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27" name="Afgeronde rechthoek 2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29" name="Rechte verbindingslijn 2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" name="Gelijkbenige driehoek 2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24" name="Rechthoek 23"/>
            <p:cNvSpPr/>
            <p:nvPr/>
          </p:nvSpPr>
          <p:spPr>
            <a:xfrm>
              <a:off x="12483705" y="4856599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EDIT CHART</a:t>
              </a:r>
            </a:p>
          </p:txBody>
        </p:sp>
        <p:cxnSp>
          <p:nvCxnSpPr>
            <p:cNvPr id="25" name="Rechte verbindingslijn 24"/>
            <p:cNvCxnSpPr/>
            <p:nvPr/>
          </p:nvCxnSpPr>
          <p:spPr>
            <a:xfrm>
              <a:off x="12487778" y="5145063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26" name="Picture 3"/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254186" y="6395104"/>
              <a:ext cx="158644" cy="2564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3769036745"/>
      </p:ext>
    </p:extLst>
  </p:cSld>
  <p:clrMapOvr>
    <a:masterClrMapping/>
  </p:clrMapOvr>
  <p:transition spd="med">
    <p:fade/>
  </p:transition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10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5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VIDEO</a:t>
            </a:r>
            <a:r>
              <a:rPr lang="en-US" sz="1600" baseline="0" dirty="0">
                <a:solidFill>
                  <a:schemeClr val="bg2"/>
                </a:solidFill>
              </a:rPr>
              <a:t> 100%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3" name="Tijdelijke aanduiding voor media 2"/>
          <p:cNvSpPr>
            <a:spLocks noGrp="1"/>
          </p:cNvSpPr>
          <p:nvPr>
            <p:ph type="media" sz="quarter" idx="17" hasCustomPrompt="1"/>
          </p:nvPr>
        </p:nvSpPr>
        <p:spPr>
          <a:xfrm>
            <a:off x="-1" y="0"/>
            <a:ext cx="12195175" cy="6858001"/>
          </a:xfr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612000" tIns="2484000"/>
          <a:lstStyle>
            <a:lvl1pPr algn="ctr">
              <a:lnSpc>
                <a:spcPct val="300000"/>
              </a:lnSpc>
              <a:defRPr baseline="0"/>
            </a:lvl1pPr>
          </a:lstStyle>
          <a:p>
            <a:r>
              <a:rPr lang="en-US" dirty="0"/>
              <a:t>Click on the icon</a:t>
            </a:r>
            <a:br>
              <a:rPr lang="en-US" dirty="0"/>
            </a:br>
            <a:r>
              <a:rPr lang="en-US" dirty="0"/>
              <a:t>to insert a video</a:t>
            </a:r>
          </a:p>
        </p:txBody>
      </p:sp>
      <p:sp>
        <p:nvSpPr>
          <p:cNvPr id="11" name="Rechthoek 10"/>
          <p:cNvSpPr/>
          <p:nvPr userDrawn="1"/>
        </p:nvSpPr>
        <p:spPr>
          <a:xfrm>
            <a:off x="-1588" y="0"/>
            <a:ext cx="12198351" cy="817563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254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dirty="0"/>
          </a:p>
        </p:txBody>
      </p:sp>
      <p:sp>
        <p:nvSpPr>
          <p:cNvPr id="106" name="Tijdelijke aanduiding voor tekst 4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0"/>
            <a:ext cx="12195174" cy="817563"/>
          </a:xfrm>
          <a:solidFill>
            <a:schemeClr val="bg1"/>
          </a:solidFill>
          <a:effectLst>
            <a:outerShdw dist="25400" dir="5400000" algn="ctr" rotWithShape="0">
              <a:schemeClr val="tx1">
                <a:alpha val="10000"/>
              </a:schemeClr>
            </a:outerShdw>
          </a:effectLst>
        </p:spPr>
        <p:txBody>
          <a:bodyPr lIns="0" tIns="0"/>
          <a:lstStyle>
            <a:lvl1pPr>
              <a:defRPr sz="12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 dirty="0"/>
              <a:t>balk</a:t>
            </a:r>
          </a:p>
        </p:txBody>
      </p:sp>
      <p:sp>
        <p:nvSpPr>
          <p:cNvPr id="15" name="Tijdelijke aanduiding voor titel 1"/>
          <p:cNvSpPr>
            <a:spLocks noGrp="1"/>
          </p:cNvSpPr>
          <p:nvPr>
            <p:ph type="title"/>
          </p:nvPr>
        </p:nvSpPr>
        <p:spPr>
          <a:xfrm>
            <a:off x="0" y="0"/>
            <a:ext cx="9332913" cy="817563"/>
          </a:xfrm>
          <a:prstGeom prst="rect">
            <a:avLst/>
          </a:prstGeom>
          <a:noFill/>
          <a:effectLst/>
        </p:spPr>
        <p:txBody>
          <a:bodyPr vert="horz" lIns="612000" tIns="252000" rIns="144000" bIns="144000" rtlCol="0" anchor="ctr">
            <a:noAutofit/>
          </a:bodyPr>
          <a:lstStyle/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grpSp>
        <p:nvGrpSpPr>
          <p:cNvPr id="8" name="Instruction video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9" name="Video icoon"/>
            <p:cNvGrpSpPr/>
            <p:nvPr/>
          </p:nvGrpSpPr>
          <p:grpSpPr>
            <a:xfrm>
              <a:off x="12484900" y="1490716"/>
              <a:ext cx="510875" cy="521956"/>
              <a:chOff x="10510560" y="2589326"/>
              <a:chExt cx="939297" cy="959670"/>
            </a:xfrm>
          </p:grpSpPr>
          <p:sp>
            <p:nvSpPr>
              <p:cNvPr id="37" name="Ovaal 36"/>
              <p:cNvSpPr/>
              <p:nvPr userDrawn="1"/>
            </p:nvSpPr>
            <p:spPr>
              <a:xfrm>
                <a:off x="10565049" y="2589326"/>
                <a:ext cx="769780" cy="769780"/>
              </a:xfrm>
              <a:prstGeom prst="ellipse">
                <a:avLst/>
              </a:prstGeom>
              <a:gradFill flip="none" rotWithShape="1">
                <a:gsLst>
                  <a:gs pos="53000">
                    <a:srgbClr val="1D1D1B">
                      <a:lumMod val="25000"/>
                      <a:lumOff val="75000"/>
                    </a:srgbClr>
                  </a:gs>
                  <a:gs pos="100000">
                    <a:srgbClr val="1D1D1B">
                      <a:lumMod val="50000"/>
                      <a:lumOff val="50000"/>
                    </a:srgbClr>
                  </a:gs>
                </a:gsLst>
                <a:lin ang="8100000" scaled="1"/>
                <a:tileRect/>
              </a:gradFill>
              <a:ln w="19050" cap="flat" cmpd="sng" algn="ctr">
                <a:solidFill>
                  <a:srgbClr val="FFFFFF">
                    <a:lumMod val="50000"/>
                  </a:srgbClr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38" name="Ovaal 37"/>
              <p:cNvSpPr/>
              <p:nvPr userDrawn="1"/>
            </p:nvSpPr>
            <p:spPr>
              <a:xfrm>
                <a:off x="10646722" y="2589326"/>
                <a:ext cx="769780" cy="769780"/>
              </a:xfrm>
              <a:prstGeom prst="ellipse">
                <a:avLst/>
              </a:prstGeom>
              <a:gradFill>
                <a:gsLst>
                  <a:gs pos="0">
                    <a:srgbClr val="1D1D1B">
                      <a:lumMod val="10000"/>
                      <a:lumOff val="90000"/>
                    </a:srgbClr>
                  </a:gs>
                  <a:gs pos="100000">
                    <a:srgbClr val="1D1D1B">
                      <a:lumMod val="25000"/>
                      <a:lumOff val="75000"/>
                    </a:srgbClr>
                  </a:gs>
                </a:gsLst>
                <a:lin ang="8100000" scaled="1"/>
              </a:gradFill>
              <a:ln w="19050" cap="flat" cmpd="sng" algn="ctr">
                <a:solidFill>
                  <a:srgbClr val="FFFFFF">
                    <a:lumMod val="50000"/>
                  </a:srgbClr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grpSp>
            <p:nvGrpSpPr>
              <p:cNvPr id="39" name="Groep 38"/>
              <p:cNvGrpSpPr/>
              <p:nvPr userDrawn="1"/>
            </p:nvGrpSpPr>
            <p:grpSpPr>
              <a:xfrm>
                <a:off x="10704223" y="2644466"/>
                <a:ext cx="655000" cy="631020"/>
                <a:chOff x="10707687" y="2647930"/>
                <a:chExt cx="655000" cy="631020"/>
              </a:xfrm>
            </p:grpSpPr>
            <p:sp>
              <p:nvSpPr>
                <p:cNvPr id="42" name="Ovaal 41"/>
                <p:cNvSpPr/>
                <p:nvPr userDrawn="1"/>
              </p:nvSpPr>
              <p:spPr>
                <a:xfrm>
                  <a:off x="10923711" y="2647930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3" name="Ovaal 42"/>
                <p:cNvSpPr/>
                <p:nvPr userDrawn="1"/>
              </p:nvSpPr>
              <p:spPr>
                <a:xfrm>
                  <a:off x="10707687" y="2800330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4" name="Ovaal 43"/>
                <p:cNvSpPr/>
                <p:nvPr userDrawn="1"/>
              </p:nvSpPr>
              <p:spPr>
                <a:xfrm>
                  <a:off x="11146663" y="2800330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5" name="Ovaal 44"/>
                <p:cNvSpPr/>
                <p:nvPr userDrawn="1"/>
              </p:nvSpPr>
              <p:spPr>
                <a:xfrm>
                  <a:off x="10793802" y="3062926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6" name="Ovaal 45"/>
                <p:cNvSpPr/>
                <p:nvPr userDrawn="1"/>
              </p:nvSpPr>
              <p:spPr>
                <a:xfrm>
                  <a:off x="11067727" y="3062926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7" name="Ovaal 46"/>
                <p:cNvSpPr/>
                <p:nvPr userDrawn="1"/>
              </p:nvSpPr>
              <p:spPr>
                <a:xfrm>
                  <a:off x="10953403" y="2892430"/>
                  <a:ext cx="170496" cy="170496"/>
                </a:xfrm>
                <a:prstGeom prst="ellipse">
                  <a:avLst/>
                </a:prstGeom>
                <a:gradFill>
                  <a:gsLst>
                    <a:gs pos="0">
                      <a:srgbClr val="1D1D1B">
                        <a:lumMod val="10000"/>
                        <a:lumOff val="90000"/>
                      </a:srgbClr>
                    </a:gs>
                    <a:gs pos="100000">
                      <a:srgbClr val="1D1D1B">
                        <a:lumMod val="25000"/>
                        <a:lumOff val="75000"/>
                      </a:srgbClr>
                    </a:gs>
                  </a:gsLst>
                  <a:path path="circle">
                    <a:fillToRect l="100000" t="100000"/>
                  </a:path>
                </a:gradFill>
                <a:ln w="25400" cap="flat" cmpd="sng" algn="ctr">
                  <a:solidFill>
                    <a:srgbClr val="FFFFFF">
                      <a:lumMod val="65000"/>
                      <a:alpha val="38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0" name="Rechthoek 10"/>
              <p:cNvSpPr/>
              <p:nvPr userDrawn="1"/>
            </p:nvSpPr>
            <p:spPr>
              <a:xfrm>
                <a:off x="10510560" y="3140981"/>
                <a:ext cx="939297" cy="408015"/>
              </a:xfrm>
              <a:custGeom>
                <a:avLst/>
                <a:gdLst>
                  <a:gd name="connsiteX0" fmla="*/ 0 w 1129820"/>
                  <a:gd name="connsiteY0" fmla="*/ 0 h 386313"/>
                  <a:gd name="connsiteX1" fmla="*/ 1129820 w 1129820"/>
                  <a:gd name="connsiteY1" fmla="*/ 0 h 386313"/>
                  <a:gd name="connsiteX2" fmla="*/ 1129820 w 1129820"/>
                  <a:gd name="connsiteY2" fmla="*/ 386313 h 386313"/>
                  <a:gd name="connsiteX3" fmla="*/ 0 w 1129820"/>
                  <a:gd name="connsiteY3" fmla="*/ 386313 h 386313"/>
                  <a:gd name="connsiteX4" fmla="*/ 0 w 1129820"/>
                  <a:gd name="connsiteY4" fmla="*/ 0 h 386313"/>
                  <a:gd name="connsiteX0" fmla="*/ 145473 w 1129820"/>
                  <a:gd name="connsiteY0" fmla="*/ 0 h 427876"/>
                  <a:gd name="connsiteX1" fmla="*/ 1129820 w 1129820"/>
                  <a:gd name="connsiteY1" fmla="*/ 41563 h 427876"/>
                  <a:gd name="connsiteX2" fmla="*/ 1129820 w 1129820"/>
                  <a:gd name="connsiteY2" fmla="*/ 427876 h 427876"/>
                  <a:gd name="connsiteX3" fmla="*/ 0 w 1129820"/>
                  <a:gd name="connsiteY3" fmla="*/ 427876 h 427876"/>
                  <a:gd name="connsiteX4" fmla="*/ 145473 w 1129820"/>
                  <a:gd name="connsiteY4" fmla="*/ 0 h 427876"/>
                  <a:gd name="connsiteX0" fmla="*/ 145473 w 1129820"/>
                  <a:gd name="connsiteY0" fmla="*/ 0 h 427876"/>
                  <a:gd name="connsiteX1" fmla="*/ 1129820 w 1129820"/>
                  <a:gd name="connsiteY1" fmla="*/ 41563 h 427876"/>
                  <a:gd name="connsiteX2" fmla="*/ 1129820 w 1129820"/>
                  <a:gd name="connsiteY2" fmla="*/ 427876 h 427876"/>
                  <a:gd name="connsiteX3" fmla="*/ 0 w 1129820"/>
                  <a:gd name="connsiteY3" fmla="*/ 427876 h 427876"/>
                  <a:gd name="connsiteX4" fmla="*/ 145473 w 1129820"/>
                  <a:gd name="connsiteY4" fmla="*/ 0 h 427876"/>
                  <a:gd name="connsiteX0" fmla="*/ 33864 w 1018211"/>
                  <a:gd name="connsiteY0" fmla="*/ 0 h 427876"/>
                  <a:gd name="connsiteX1" fmla="*/ 1018211 w 1018211"/>
                  <a:gd name="connsiteY1" fmla="*/ 41563 h 427876"/>
                  <a:gd name="connsiteX2" fmla="*/ 1018211 w 1018211"/>
                  <a:gd name="connsiteY2" fmla="*/ 427876 h 427876"/>
                  <a:gd name="connsiteX3" fmla="*/ 151628 w 1018211"/>
                  <a:gd name="connsiteY3" fmla="*/ 310112 h 427876"/>
                  <a:gd name="connsiteX4" fmla="*/ 33864 w 1018211"/>
                  <a:gd name="connsiteY4" fmla="*/ 0 h 427876"/>
                  <a:gd name="connsiteX0" fmla="*/ 100890 w 1085237"/>
                  <a:gd name="connsiteY0" fmla="*/ 0 h 427876"/>
                  <a:gd name="connsiteX1" fmla="*/ 1085237 w 1085237"/>
                  <a:gd name="connsiteY1" fmla="*/ 41563 h 427876"/>
                  <a:gd name="connsiteX2" fmla="*/ 1085237 w 1085237"/>
                  <a:gd name="connsiteY2" fmla="*/ 427876 h 427876"/>
                  <a:gd name="connsiteX3" fmla="*/ 218654 w 1085237"/>
                  <a:gd name="connsiteY3" fmla="*/ 310112 h 427876"/>
                  <a:gd name="connsiteX4" fmla="*/ 100890 w 1085237"/>
                  <a:gd name="connsiteY4" fmla="*/ 0 h 427876"/>
                  <a:gd name="connsiteX0" fmla="*/ 103919 w 1081338"/>
                  <a:gd name="connsiteY0" fmla="*/ 0 h 448658"/>
                  <a:gd name="connsiteX1" fmla="*/ 1081338 w 1081338"/>
                  <a:gd name="connsiteY1" fmla="*/ 62345 h 448658"/>
                  <a:gd name="connsiteX2" fmla="*/ 1081338 w 1081338"/>
                  <a:gd name="connsiteY2" fmla="*/ 448658 h 448658"/>
                  <a:gd name="connsiteX3" fmla="*/ 214755 w 1081338"/>
                  <a:gd name="connsiteY3" fmla="*/ 330894 h 448658"/>
                  <a:gd name="connsiteX4" fmla="*/ 103919 w 1081338"/>
                  <a:gd name="connsiteY4" fmla="*/ 0 h 448658"/>
                  <a:gd name="connsiteX0" fmla="*/ 123695 w 1101114"/>
                  <a:gd name="connsiteY0" fmla="*/ 0 h 448658"/>
                  <a:gd name="connsiteX1" fmla="*/ 1101114 w 1101114"/>
                  <a:gd name="connsiteY1" fmla="*/ 62345 h 448658"/>
                  <a:gd name="connsiteX2" fmla="*/ 1101114 w 1101114"/>
                  <a:gd name="connsiteY2" fmla="*/ 448658 h 448658"/>
                  <a:gd name="connsiteX3" fmla="*/ 234531 w 1101114"/>
                  <a:gd name="connsiteY3" fmla="*/ 330894 h 448658"/>
                  <a:gd name="connsiteX4" fmla="*/ 123695 w 1101114"/>
                  <a:gd name="connsiteY4" fmla="*/ 0 h 448658"/>
                  <a:gd name="connsiteX0" fmla="*/ 123695 w 1101114"/>
                  <a:gd name="connsiteY0" fmla="*/ 0 h 448658"/>
                  <a:gd name="connsiteX1" fmla="*/ 1101114 w 1101114"/>
                  <a:gd name="connsiteY1" fmla="*/ 62345 h 448658"/>
                  <a:gd name="connsiteX2" fmla="*/ 1101114 w 1101114"/>
                  <a:gd name="connsiteY2" fmla="*/ 448658 h 448658"/>
                  <a:gd name="connsiteX3" fmla="*/ 403939 w 1101114"/>
                  <a:gd name="connsiteY3" fmla="*/ 175382 h 448658"/>
                  <a:gd name="connsiteX4" fmla="*/ 234531 w 1101114"/>
                  <a:gd name="connsiteY4" fmla="*/ 330894 h 448658"/>
                  <a:gd name="connsiteX5" fmla="*/ 123695 w 1101114"/>
                  <a:gd name="connsiteY5" fmla="*/ 0 h 448658"/>
                  <a:gd name="connsiteX0" fmla="*/ 123695 w 1101114"/>
                  <a:gd name="connsiteY0" fmla="*/ 4727 h 453385"/>
                  <a:gd name="connsiteX1" fmla="*/ 1101114 w 1101114"/>
                  <a:gd name="connsiteY1" fmla="*/ 67072 h 453385"/>
                  <a:gd name="connsiteX2" fmla="*/ 1101114 w 1101114"/>
                  <a:gd name="connsiteY2" fmla="*/ 453385 h 453385"/>
                  <a:gd name="connsiteX3" fmla="*/ 577120 w 1101114"/>
                  <a:gd name="connsiteY3" fmla="*/ 0 h 453385"/>
                  <a:gd name="connsiteX4" fmla="*/ 234531 w 1101114"/>
                  <a:gd name="connsiteY4" fmla="*/ 335621 h 453385"/>
                  <a:gd name="connsiteX5" fmla="*/ 123695 w 1101114"/>
                  <a:gd name="connsiteY5" fmla="*/ 4727 h 453385"/>
                  <a:gd name="connsiteX0" fmla="*/ 123695 w 1101114"/>
                  <a:gd name="connsiteY0" fmla="*/ 4727 h 453385"/>
                  <a:gd name="connsiteX1" fmla="*/ 1101114 w 1101114"/>
                  <a:gd name="connsiteY1" fmla="*/ 67072 h 453385"/>
                  <a:gd name="connsiteX2" fmla="*/ 1101114 w 1101114"/>
                  <a:gd name="connsiteY2" fmla="*/ 453385 h 453385"/>
                  <a:gd name="connsiteX3" fmla="*/ 577120 w 1101114"/>
                  <a:gd name="connsiteY3" fmla="*/ 0 h 453385"/>
                  <a:gd name="connsiteX4" fmla="*/ 234531 w 1101114"/>
                  <a:gd name="connsiteY4" fmla="*/ 335621 h 453385"/>
                  <a:gd name="connsiteX5" fmla="*/ 123695 w 1101114"/>
                  <a:gd name="connsiteY5" fmla="*/ 4727 h 453385"/>
                  <a:gd name="connsiteX0" fmla="*/ 123695 w 1101114"/>
                  <a:gd name="connsiteY0" fmla="*/ 11654 h 460312"/>
                  <a:gd name="connsiteX1" fmla="*/ 1101114 w 1101114"/>
                  <a:gd name="connsiteY1" fmla="*/ 73999 h 460312"/>
                  <a:gd name="connsiteX2" fmla="*/ 1101114 w 1101114"/>
                  <a:gd name="connsiteY2" fmla="*/ 460312 h 460312"/>
                  <a:gd name="connsiteX3" fmla="*/ 604829 w 1101114"/>
                  <a:gd name="connsiteY3" fmla="*/ 0 h 460312"/>
                  <a:gd name="connsiteX4" fmla="*/ 234531 w 1101114"/>
                  <a:gd name="connsiteY4" fmla="*/ 342548 h 460312"/>
                  <a:gd name="connsiteX5" fmla="*/ 123695 w 1101114"/>
                  <a:gd name="connsiteY5" fmla="*/ 11654 h 460312"/>
                  <a:gd name="connsiteX0" fmla="*/ 123695 w 1101114"/>
                  <a:gd name="connsiteY0" fmla="*/ 11654 h 460312"/>
                  <a:gd name="connsiteX1" fmla="*/ 1101114 w 1101114"/>
                  <a:gd name="connsiteY1" fmla="*/ 73999 h 460312"/>
                  <a:gd name="connsiteX2" fmla="*/ 1101114 w 1101114"/>
                  <a:gd name="connsiteY2" fmla="*/ 460312 h 460312"/>
                  <a:gd name="connsiteX3" fmla="*/ 604829 w 1101114"/>
                  <a:gd name="connsiteY3" fmla="*/ 0 h 460312"/>
                  <a:gd name="connsiteX4" fmla="*/ 234531 w 1101114"/>
                  <a:gd name="connsiteY4" fmla="*/ 342548 h 460312"/>
                  <a:gd name="connsiteX5" fmla="*/ 123695 w 1101114"/>
                  <a:gd name="connsiteY5" fmla="*/ 11654 h 460312"/>
                  <a:gd name="connsiteX0" fmla="*/ 123695 w 1101114"/>
                  <a:gd name="connsiteY0" fmla="*/ 11654 h 460312"/>
                  <a:gd name="connsiteX1" fmla="*/ 1101114 w 1101114"/>
                  <a:gd name="connsiteY1" fmla="*/ 73999 h 460312"/>
                  <a:gd name="connsiteX2" fmla="*/ 1101114 w 1101114"/>
                  <a:gd name="connsiteY2" fmla="*/ 460312 h 460312"/>
                  <a:gd name="connsiteX3" fmla="*/ 604829 w 1101114"/>
                  <a:gd name="connsiteY3" fmla="*/ 0 h 460312"/>
                  <a:gd name="connsiteX4" fmla="*/ 234531 w 1101114"/>
                  <a:gd name="connsiteY4" fmla="*/ 342548 h 460312"/>
                  <a:gd name="connsiteX5" fmla="*/ 123695 w 1101114"/>
                  <a:gd name="connsiteY5" fmla="*/ 11654 h 460312"/>
                  <a:gd name="connsiteX0" fmla="*/ 98893 w 1076312"/>
                  <a:gd name="connsiteY0" fmla="*/ 11654 h 460312"/>
                  <a:gd name="connsiteX1" fmla="*/ 1076312 w 1076312"/>
                  <a:gd name="connsiteY1" fmla="*/ 73999 h 460312"/>
                  <a:gd name="connsiteX2" fmla="*/ 1076312 w 1076312"/>
                  <a:gd name="connsiteY2" fmla="*/ 460312 h 460312"/>
                  <a:gd name="connsiteX3" fmla="*/ 580027 w 1076312"/>
                  <a:gd name="connsiteY3" fmla="*/ 0 h 460312"/>
                  <a:gd name="connsiteX4" fmla="*/ 209729 w 1076312"/>
                  <a:gd name="connsiteY4" fmla="*/ 342548 h 460312"/>
                  <a:gd name="connsiteX5" fmla="*/ 98893 w 1076312"/>
                  <a:gd name="connsiteY5" fmla="*/ 11654 h 460312"/>
                  <a:gd name="connsiteX0" fmla="*/ 103531 w 1080950"/>
                  <a:gd name="connsiteY0" fmla="*/ 11654 h 460312"/>
                  <a:gd name="connsiteX1" fmla="*/ 1080950 w 1080950"/>
                  <a:gd name="connsiteY1" fmla="*/ 73999 h 460312"/>
                  <a:gd name="connsiteX2" fmla="*/ 1080950 w 1080950"/>
                  <a:gd name="connsiteY2" fmla="*/ 460312 h 460312"/>
                  <a:gd name="connsiteX3" fmla="*/ 584665 w 1080950"/>
                  <a:gd name="connsiteY3" fmla="*/ 0 h 460312"/>
                  <a:gd name="connsiteX4" fmla="*/ 200512 w 1080950"/>
                  <a:gd name="connsiteY4" fmla="*/ 342548 h 460312"/>
                  <a:gd name="connsiteX5" fmla="*/ 103531 w 1080950"/>
                  <a:gd name="connsiteY5" fmla="*/ 11654 h 460312"/>
                  <a:gd name="connsiteX0" fmla="*/ 103531 w 1080950"/>
                  <a:gd name="connsiteY0" fmla="*/ 11654 h 460312"/>
                  <a:gd name="connsiteX1" fmla="*/ 1080950 w 1080950"/>
                  <a:gd name="connsiteY1" fmla="*/ 73999 h 460312"/>
                  <a:gd name="connsiteX2" fmla="*/ 1080950 w 1080950"/>
                  <a:gd name="connsiteY2" fmla="*/ 460312 h 460312"/>
                  <a:gd name="connsiteX3" fmla="*/ 584665 w 1080950"/>
                  <a:gd name="connsiteY3" fmla="*/ 0 h 460312"/>
                  <a:gd name="connsiteX4" fmla="*/ 200512 w 1080950"/>
                  <a:gd name="connsiteY4" fmla="*/ 342548 h 460312"/>
                  <a:gd name="connsiteX5" fmla="*/ 103531 w 1080950"/>
                  <a:gd name="connsiteY5" fmla="*/ 11654 h 460312"/>
                  <a:gd name="connsiteX0" fmla="*/ 115967 w 1093386"/>
                  <a:gd name="connsiteY0" fmla="*/ 11654 h 460312"/>
                  <a:gd name="connsiteX1" fmla="*/ 1093386 w 1093386"/>
                  <a:gd name="connsiteY1" fmla="*/ 73999 h 460312"/>
                  <a:gd name="connsiteX2" fmla="*/ 1093386 w 1093386"/>
                  <a:gd name="connsiteY2" fmla="*/ 460312 h 460312"/>
                  <a:gd name="connsiteX3" fmla="*/ 597101 w 1093386"/>
                  <a:gd name="connsiteY3" fmla="*/ 0 h 460312"/>
                  <a:gd name="connsiteX4" fmla="*/ 212948 w 1093386"/>
                  <a:gd name="connsiteY4" fmla="*/ 342548 h 460312"/>
                  <a:gd name="connsiteX5" fmla="*/ 115967 w 1093386"/>
                  <a:gd name="connsiteY5" fmla="*/ 11654 h 460312"/>
                  <a:gd name="connsiteX0" fmla="*/ 115967 w 1093386"/>
                  <a:gd name="connsiteY0" fmla="*/ 11654 h 460312"/>
                  <a:gd name="connsiteX1" fmla="*/ 1093386 w 1093386"/>
                  <a:gd name="connsiteY1" fmla="*/ 73999 h 460312"/>
                  <a:gd name="connsiteX2" fmla="*/ 1093386 w 1093386"/>
                  <a:gd name="connsiteY2" fmla="*/ 460312 h 460312"/>
                  <a:gd name="connsiteX3" fmla="*/ 597101 w 1093386"/>
                  <a:gd name="connsiteY3" fmla="*/ 0 h 460312"/>
                  <a:gd name="connsiteX4" fmla="*/ 212948 w 1093386"/>
                  <a:gd name="connsiteY4" fmla="*/ 342548 h 460312"/>
                  <a:gd name="connsiteX5" fmla="*/ 115967 w 1093386"/>
                  <a:gd name="connsiteY5" fmla="*/ 11654 h 460312"/>
                  <a:gd name="connsiteX0" fmla="*/ 76283 w 1053702"/>
                  <a:gd name="connsiteY0" fmla="*/ 32436 h 481094"/>
                  <a:gd name="connsiteX1" fmla="*/ 1053702 w 1053702"/>
                  <a:gd name="connsiteY1" fmla="*/ 94781 h 481094"/>
                  <a:gd name="connsiteX2" fmla="*/ 1053702 w 1053702"/>
                  <a:gd name="connsiteY2" fmla="*/ 481094 h 481094"/>
                  <a:gd name="connsiteX3" fmla="*/ 640544 w 1053702"/>
                  <a:gd name="connsiteY3" fmla="*/ 0 h 481094"/>
                  <a:gd name="connsiteX4" fmla="*/ 173264 w 1053702"/>
                  <a:gd name="connsiteY4" fmla="*/ 363330 h 481094"/>
                  <a:gd name="connsiteX5" fmla="*/ 76283 w 1053702"/>
                  <a:gd name="connsiteY5" fmla="*/ 32436 h 481094"/>
                  <a:gd name="connsiteX0" fmla="*/ 108719 w 1086138"/>
                  <a:gd name="connsiteY0" fmla="*/ 32436 h 481094"/>
                  <a:gd name="connsiteX1" fmla="*/ 1086138 w 1086138"/>
                  <a:gd name="connsiteY1" fmla="*/ 94781 h 481094"/>
                  <a:gd name="connsiteX2" fmla="*/ 1086138 w 1086138"/>
                  <a:gd name="connsiteY2" fmla="*/ 481094 h 481094"/>
                  <a:gd name="connsiteX3" fmla="*/ 672980 w 1086138"/>
                  <a:gd name="connsiteY3" fmla="*/ 0 h 481094"/>
                  <a:gd name="connsiteX4" fmla="*/ 205700 w 1086138"/>
                  <a:gd name="connsiteY4" fmla="*/ 363330 h 481094"/>
                  <a:gd name="connsiteX5" fmla="*/ 108719 w 1086138"/>
                  <a:gd name="connsiteY5" fmla="*/ 32436 h 481094"/>
                  <a:gd name="connsiteX0" fmla="*/ 108719 w 1086138"/>
                  <a:gd name="connsiteY0" fmla="*/ 32436 h 481094"/>
                  <a:gd name="connsiteX1" fmla="*/ 1086138 w 1086138"/>
                  <a:gd name="connsiteY1" fmla="*/ 94781 h 481094"/>
                  <a:gd name="connsiteX2" fmla="*/ 1086138 w 1086138"/>
                  <a:gd name="connsiteY2" fmla="*/ 481094 h 481094"/>
                  <a:gd name="connsiteX3" fmla="*/ 672980 w 1086138"/>
                  <a:gd name="connsiteY3" fmla="*/ 0 h 481094"/>
                  <a:gd name="connsiteX4" fmla="*/ 205700 w 1086138"/>
                  <a:gd name="connsiteY4" fmla="*/ 363330 h 481094"/>
                  <a:gd name="connsiteX5" fmla="*/ 108719 w 1086138"/>
                  <a:gd name="connsiteY5" fmla="*/ 32436 h 481094"/>
                  <a:gd name="connsiteX0" fmla="*/ 108719 w 1210829"/>
                  <a:gd name="connsiteY0" fmla="*/ 32436 h 481094"/>
                  <a:gd name="connsiteX1" fmla="*/ 1210829 w 1210829"/>
                  <a:gd name="connsiteY1" fmla="*/ 351090 h 481094"/>
                  <a:gd name="connsiteX2" fmla="*/ 1086138 w 1210829"/>
                  <a:gd name="connsiteY2" fmla="*/ 481094 h 481094"/>
                  <a:gd name="connsiteX3" fmla="*/ 672980 w 1210829"/>
                  <a:gd name="connsiteY3" fmla="*/ 0 h 481094"/>
                  <a:gd name="connsiteX4" fmla="*/ 205700 w 1210829"/>
                  <a:gd name="connsiteY4" fmla="*/ 363330 h 481094"/>
                  <a:gd name="connsiteX5" fmla="*/ 108719 w 1210829"/>
                  <a:gd name="connsiteY5" fmla="*/ 32436 h 481094"/>
                  <a:gd name="connsiteX0" fmla="*/ 108719 w 1210829"/>
                  <a:gd name="connsiteY0" fmla="*/ 32436 h 367783"/>
                  <a:gd name="connsiteX1" fmla="*/ 1210829 w 1210829"/>
                  <a:gd name="connsiteY1" fmla="*/ 351090 h 367783"/>
                  <a:gd name="connsiteX2" fmla="*/ 996084 w 1210829"/>
                  <a:gd name="connsiteY2" fmla="*/ 30822 h 367783"/>
                  <a:gd name="connsiteX3" fmla="*/ 672980 w 1210829"/>
                  <a:gd name="connsiteY3" fmla="*/ 0 h 367783"/>
                  <a:gd name="connsiteX4" fmla="*/ 205700 w 1210829"/>
                  <a:gd name="connsiteY4" fmla="*/ 363330 h 367783"/>
                  <a:gd name="connsiteX5" fmla="*/ 108719 w 1210829"/>
                  <a:gd name="connsiteY5" fmla="*/ 32436 h 367783"/>
                  <a:gd name="connsiteX0" fmla="*/ 108719 w 996084"/>
                  <a:gd name="connsiteY0" fmla="*/ 32436 h 600471"/>
                  <a:gd name="connsiteX1" fmla="*/ 899101 w 996084"/>
                  <a:gd name="connsiteY1" fmla="*/ 600471 h 600471"/>
                  <a:gd name="connsiteX2" fmla="*/ 996084 w 996084"/>
                  <a:gd name="connsiteY2" fmla="*/ 30822 h 600471"/>
                  <a:gd name="connsiteX3" fmla="*/ 672980 w 996084"/>
                  <a:gd name="connsiteY3" fmla="*/ 0 h 600471"/>
                  <a:gd name="connsiteX4" fmla="*/ 205700 w 996084"/>
                  <a:gd name="connsiteY4" fmla="*/ 363330 h 600471"/>
                  <a:gd name="connsiteX5" fmla="*/ 108719 w 996084"/>
                  <a:gd name="connsiteY5" fmla="*/ 32436 h 600471"/>
                  <a:gd name="connsiteX0" fmla="*/ 108719 w 899101"/>
                  <a:gd name="connsiteY0" fmla="*/ 32436 h 600471"/>
                  <a:gd name="connsiteX1" fmla="*/ 899101 w 899101"/>
                  <a:gd name="connsiteY1" fmla="*/ 600471 h 600471"/>
                  <a:gd name="connsiteX2" fmla="*/ 767484 w 899101"/>
                  <a:gd name="connsiteY2" fmla="*/ 391040 h 600471"/>
                  <a:gd name="connsiteX3" fmla="*/ 672980 w 899101"/>
                  <a:gd name="connsiteY3" fmla="*/ 0 h 600471"/>
                  <a:gd name="connsiteX4" fmla="*/ 205700 w 899101"/>
                  <a:gd name="connsiteY4" fmla="*/ 363330 h 600471"/>
                  <a:gd name="connsiteX5" fmla="*/ 108719 w 899101"/>
                  <a:gd name="connsiteY5" fmla="*/ 32436 h 600471"/>
                  <a:gd name="connsiteX0" fmla="*/ 108719 w 923424"/>
                  <a:gd name="connsiteY0" fmla="*/ 32436 h 600471"/>
                  <a:gd name="connsiteX1" fmla="*/ 899101 w 923424"/>
                  <a:gd name="connsiteY1" fmla="*/ 600471 h 600471"/>
                  <a:gd name="connsiteX2" fmla="*/ 767484 w 923424"/>
                  <a:gd name="connsiteY2" fmla="*/ 391040 h 600471"/>
                  <a:gd name="connsiteX3" fmla="*/ 672980 w 923424"/>
                  <a:gd name="connsiteY3" fmla="*/ 0 h 600471"/>
                  <a:gd name="connsiteX4" fmla="*/ 205700 w 923424"/>
                  <a:gd name="connsiteY4" fmla="*/ 363330 h 600471"/>
                  <a:gd name="connsiteX5" fmla="*/ 108719 w 923424"/>
                  <a:gd name="connsiteY5" fmla="*/ 32436 h 600471"/>
                  <a:gd name="connsiteX0" fmla="*/ 108719 w 925266"/>
                  <a:gd name="connsiteY0" fmla="*/ 34821 h 602856"/>
                  <a:gd name="connsiteX1" fmla="*/ 899101 w 925266"/>
                  <a:gd name="connsiteY1" fmla="*/ 602856 h 602856"/>
                  <a:gd name="connsiteX2" fmla="*/ 767484 w 925266"/>
                  <a:gd name="connsiteY2" fmla="*/ 393425 h 602856"/>
                  <a:gd name="connsiteX3" fmla="*/ 672980 w 925266"/>
                  <a:gd name="connsiteY3" fmla="*/ 2385 h 602856"/>
                  <a:gd name="connsiteX4" fmla="*/ 205700 w 925266"/>
                  <a:gd name="connsiteY4" fmla="*/ 365715 h 602856"/>
                  <a:gd name="connsiteX5" fmla="*/ 108719 w 925266"/>
                  <a:gd name="connsiteY5" fmla="*/ 34821 h 602856"/>
                  <a:gd name="connsiteX0" fmla="*/ 108719 w 934847"/>
                  <a:gd name="connsiteY0" fmla="*/ 32442 h 600477"/>
                  <a:gd name="connsiteX1" fmla="*/ 899101 w 934847"/>
                  <a:gd name="connsiteY1" fmla="*/ 600477 h 600477"/>
                  <a:gd name="connsiteX2" fmla="*/ 767484 w 934847"/>
                  <a:gd name="connsiteY2" fmla="*/ 391046 h 600477"/>
                  <a:gd name="connsiteX3" fmla="*/ 672980 w 934847"/>
                  <a:gd name="connsiteY3" fmla="*/ 6 h 600477"/>
                  <a:gd name="connsiteX4" fmla="*/ 205700 w 934847"/>
                  <a:gd name="connsiteY4" fmla="*/ 363336 h 600477"/>
                  <a:gd name="connsiteX5" fmla="*/ 108719 w 934847"/>
                  <a:gd name="connsiteY5" fmla="*/ 32442 h 600477"/>
                  <a:gd name="connsiteX0" fmla="*/ 108719 w 922877"/>
                  <a:gd name="connsiteY0" fmla="*/ 32442 h 600477"/>
                  <a:gd name="connsiteX1" fmla="*/ 899101 w 922877"/>
                  <a:gd name="connsiteY1" fmla="*/ 600477 h 600477"/>
                  <a:gd name="connsiteX2" fmla="*/ 767484 w 922877"/>
                  <a:gd name="connsiteY2" fmla="*/ 391046 h 600477"/>
                  <a:gd name="connsiteX3" fmla="*/ 672980 w 922877"/>
                  <a:gd name="connsiteY3" fmla="*/ 6 h 600477"/>
                  <a:gd name="connsiteX4" fmla="*/ 205700 w 922877"/>
                  <a:gd name="connsiteY4" fmla="*/ 363336 h 600477"/>
                  <a:gd name="connsiteX5" fmla="*/ 108719 w 922877"/>
                  <a:gd name="connsiteY5" fmla="*/ 32442 h 600477"/>
                  <a:gd name="connsiteX0" fmla="*/ 108719 w 940851"/>
                  <a:gd name="connsiteY0" fmla="*/ 32442 h 600477"/>
                  <a:gd name="connsiteX1" fmla="*/ 899101 w 940851"/>
                  <a:gd name="connsiteY1" fmla="*/ 600477 h 600477"/>
                  <a:gd name="connsiteX2" fmla="*/ 767484 w 940851"/>
                  <a:gd name="connsiteY2" fmla="*/ 391046 h 600477"/>
                  <a:gd name="connsiteX3" fmla="*/ 672980 w 940851"/>
                  <a:gd name="connsiteY3" fmla="*/ 6 h 600477"/>
                  <a:gd name="connsiteX4" fmla="*/ 205700 w 940851"/>
                  <a:gd name="connsiteY4" fmla="*/ 363336 h 600477"/>
                  <a:gd name="connsiteX5" fmla="*/ 108719 w 940851"/>
                  <a:gd name="connsiteY5" fmla="*/ 32442 h 600477"/>
                  <a:gd name="connsiteX0" fmla="*/ 108719 w 942823"/>
                  <a:gd name="connsiteY0" fmla="*/ 35699 h 603734"/>
                  <a:gd name="connsiteX1" fmla="*/ 899101 w 942823"/>
                  <a:gd name="connsiteY1" fmla="*/ 603734 h 603734"/>
                  <a:gd name="connsiteX2" fmla="*/ 767484 w 942823"/>
                  <a:gd name="connsiteY2" fmla="*/ 394303 h 603734"/>
                  <a:gd name="connsiteX3" fmla="*/ 672980 w 942823"/>
                  <a:gd name="connsiteY3" fmla="*/ 3263 h 603734"/>
                  <a:gd name="connsiteX4" fmla="*/ 205700 w 942823"/>
                  <a:gd name="connsiteY4" fmla="*/ 366593 h 603734"/>
                  <a:gd name="connsiteX5" fmla="*/ 108719 w 942823"/>
                  <a:gd name="connsiteY5" fmla="*/ 35699 h 603734"/>
                  <a:gd name="connsiteX0" fmla="*/ 108719 w 942823"/>
                  <a:gd name="connsiteY0" fmla="*/ 35699 h 603734"/>
                  <a:gd name="connsiteX1" fmla="*/ 899101 w 942823"/>
                  <a:gd name="connsiteY1" fmla="*/ 603734 h 603734"/>
                  <a:gd name="connsiteX2" fmla="*/ 767484 w 942823"/>
                  <a:gd name="connsiteY2" fmla="*/ 394303 h 603734"/>
                  <a:gd name="connsiteX3" fmla="*/ 672980 w 942823"/>
                  <a:gd name="connsiteY3" fmla="*/ 3263 h 603734"/>
                  <a:gd name="connsiteX4" fmla="*/ 205700 w 942823"/>
                  <a:gd name="connsiteY4" fmla="*/ 366593 h 603734"/>
                  <a:gd name="connsiteX5" fmla="*/ 108719 w 942823"/>
                  <a:gd name="connsiteY5" fmla="*/ 35699 h 603734"/>
                  <a:gd name="connsiteX0" fmla="*/ 108719 w 942823"/>
                  <a:gd name="connsiteY0" fmla="*/ 35699 h 394303"/>
                  <a:gd name="connsiteX1" fmla="*/ 635865 w 942823"/>
                  <a:gd name="connsiteY1" fmla="*/ 354352 h 394303"/>
                  <a:gd name="connsiteX2" fmla="*/ 767484 w 942823"/>
                  <a:gd name="connsiteY2" fmla="*/ 394303 h 394303"/>
                  <a:gd name="connsiteX3" fmla="*/ 672980 w 942823"/>
                  <a:gd name="connsiteY3" fmla="*/ 3263 h 394303"/>
                  <a:gd name="connsiteX4" fmla="*/ 205700 w 942823"/>
                  <a:gd name="connsiteY4" fmla="*/ 366593 h 394303"/>
                  <a:gd name="connsiteX5" fmla="*/ 108719 w 942823"/>
                  <a:gd name="connsiteY5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99206 w 933310"/>
                  <a:gd name="connsiteY0" fmla="*/ 35699 h 394303"/>
                  <a:gd name="connsiteX1" fmla="*/ 233977 w 933310"/>
                  <a:gd name="connsiteY1" fmla="*/ 391193 h 394303"/>
                  <a:gd name="connsiteX2" fmla="*/ 705032 w 933310"/>
                  <a:gd name="connsiteY2" fmla="*/ 30975 h 394303"/>
                  <a:gd name="connsiteX3" fmla="*/ 626352 w 933310"/>
                  <a:gd name="connsiteY3" fmla="*/ 354352 h 394303"/>
                  <a:gd name="connsiteX4" fmla="*/ 757971 w 933310"/>
                  <a:gd name="connsiteY4" fmla="*/ 394303 h 394303"/>
                  <a:gd name="connsiteX5" fmla="*/ 663467 w 933310"/>
                  <a:gd name="connsiteY5" fmla="*/ 3263 h 394303"/>
                  <a:gd name="connsiteX6" fmla="*/ 223896 w 933310"/>
                  <a:gd name="connsiteY6" fmla="*/ 338883 h 394303"/>
                  <a:gd name="connsiteX7" fmla="*/ 99206 w 933310"/>
                  <a:gd name="connsiteY7" fmla="*/ 35699 h 394303"/>
                  <a:gd name="connsiteX0" fmla="*/ 111296 w 945400"/>
                  <a:gd name="connsiteY0" fmla="*/ 35699 h 394303"/>
                  <a:gd name="connsiteX1" fmla="*/ 246067 w 945400"/>
                  <a:gd name="connsiteY1" fmla="*/ 391193 h 394303"/>
                  <a:gd name="connsiteX2" fmla="*/ 717122 w 945400"/>
                  <a:gd name="connsiteY2" fmla="*/ 30975 h 394303"/>
                  <a:gd name="connsiteX3" fmla="*/ 638442 w 945400"/>
                  <a:gd name="connsiteY3" fmla="*/ 354352 h 394303"/>
                  <a:gd name="connsiteX4" fmla="*/ 770061 w 945400"/>
                  <a:gd name="connsiteY4" fmla="*/ 394303 h 394303"/>
                  <a:gd name="connsiteX5" fmla="*/ 675557 w 945400"/>
                  <a:gd name="connsiteY5" fmla="*/ 3263 h 394303"/>
                  <a:gd name="connsiteX6" fmla="*/ 201349 w 945400"/>
                  <a:gd name="connsiteY6" fmla="*/ 380446 h 394303"/>
                  <a:gd name="connsiteX7" fmla="*/ 111296 w 945400"/>
                  <a:gd name="connsiteY7" fmla="*/ 35699 h 394303"/>
                  <a:gd name="connsiteX0" fmla="*/ 111296 w 945400"/>
                  <a:gd name="connsiteY0" fmla="*/ 35699 h 394303"/>
                  <a:gd name="connsiteX1" fmla="*/ 232213 w 945400"/>
                  <a:gd name="connsiteY1" fmla="*/ 328847 h 394303"/>
                  <a:gd name="connsiteX2" fmla="*/ 717122 w 945400"/>
                  <a:gd name="connsiteY2" fmla="*/ 30975 h 394303"/>
                  <a:gd name="connsiteX3" fmla="*/ 638442 w 945400"/>
                  <a:gd name="connsiteY3" fmla="*/ 354352 h 394303"/>
                  <a:gd name="connsiteX4" fmla="*/ 770061 w 945400"/>
                  <a:gd name="connsiteY4" fmla="*/ 394303 h 394303"/>
                  <a:gd name="connsiteX5" fmla="*/ 675557 w 945400"/>
                  <a:gd name="connsiteY5" fmla="*/ 3263 h 394303"/>
                  <a:gd name="connsiteX6" fmla="*/ 201349 w 945400"/>
                  <a:gd name="connsiteY6" fmla="*/ 380446 h 394303"/>
                  <a:gd name="connsiteX7" fmla="*/ 111296 w 945400"/>
                  <a:gd name="connsiteY7" fmla="*/ 35699 h 394303"/>
                  <a:gd name="connsiteX0" fmla="*/ 111296 w 945400"/>
                  <a:gd name="connsiteY0" fmla="*/ 35699 h 394303"/>
                  <a:gd name="connsiteX1" fmla="*/ 232213 w 945400"/>
                  <a:gd name="connsiteY1" fmla="*/ 328847 h 394303"/>
                  <a:gd name="connsiteX2" fmla="*/ 717122 w 945400"/>
                  <a:gd name="connsiteY2" fmla="*/ 30975 h 394303"/>
                  <a:gd name="connsiteX3" fmla="*/ 638442 w 945400"/>
                  <a:gd name="connsiteY3" fmla="*/ 354352 h 394303"/>
                  <a:gd name="connsiteX4" fmla="*/ 770061 w 945400"/>
                  <a:gd name="connsiteY4" fmla="*/ 394303 h 394303"/>
                  <a:gd name="connsiteX5" fmla="*/ 675557 w 945400"/>
                  <a:gd name="connsiteY5" fmla="*/ 3263 h 394303"/>
                  <a:gd name="connsiteX6" fmla="*/ 201349 w 945400"/>
                  <a:gd name="connsiteY6" fmla="*/ 380446 h 394303"/>
                  <a:gd name="connsiteX7" fmla="*/ 111296 w 945400"/>
                  <a:gd name="connsiteY7" fmla="*/ 35699 h 394303"/>
                  <a:gd name="connsiteX0" fmla="*/ 94898 w 929002"/>
                  <a:gd name="connsiteY0" fmla="*/ 35699 h 394303"/>
                  <a:gd name="connsiteX1" fmla="*/ 215815 w 929002"/>
                  <a:gd name="connsiteY1" fmla="*/ 328847 h 394303"/>
                  <a:gd name="connsiteX2" fmla="*/ 700724 w 929002"/>
                  <a:gd name="connsiteY2" fmla="*/ 30975 h 394303"/>
                  <a:gd name="connsiteX3" fmla="*/ 622044 w 929002"/>
                  <a:gd name="connsiteY3" fmla="*/ 354352 h 394303"/>
                  <a:gd name="connsiteX4" fmla="*/ 753663 w 929002"/>
                  <a:gd name="connsiteY4" fmla="*/ 394303 h 394303"/>
                  <a:gd name="connsiteX5" fmla="*/ 659159 w 929002"/>
                  <a:gd name="connsiteY5" fmla="*/ 3263 h 394303"/>
                  <a:gd name="connsiteX6" fmla="*/ 233442 w 929002"/>
                  <a:gd name="connsiteY6" fmla="*/ 380446 h 394303"/>
                  <a:gd name="connsiteX7" fmla="*/ 94898 w 929002"/>
                  <a:gd name="connsiteY7" fmla="*/ 35699 h 394303"/>
                  <a:gd name="connsiteX0" fmla="*/ 98467 w 932571"/>
                  <a:gd name="connsiteY0" fmla="*/ 35699 h 394303"/>
                  <a:gd name="connsiteX1" fmla="*/ 219384 w 932571"/>
                  <a:gd name="connsiteY1" fmla="*/ 328847 h 394303"/>
                  <a:gd name="connsiteX2" fmla="*/ 704293 w 932571"/>
                  <a:gd name="connsiteY2" fmla="*/ 30975 h 394303"/>
                  <a:gd name="connsiteX3" fmla="*/ 625613 w 932571"/>
                  <a:gd name="connsiteY3" fmla="*/ 354352 h 394303"/>
                  <a:gd name="connsiteX4" fmla="*/ 757232 w 932571"/>
                  <a:gd name="connsiteY4" fmla="*/ 394303 h 394303"/>
                  <a:gd name="connsiteX5" fmla="*/ 662728 w 932571"/>
                  <a:gd name="connsiteY5" fmla="*/ 3263 h 394303"/>
                  <a:gd name="connsiteX6" fmla="*/ 237011 w 932571"/>
                  <a:gd name="connsiteY6" fmla="*/ 380446 h 394303"/>
                  <a:gd name="connsiteX7" fmla="*/ 98467 w 932571"/>
                  <a:gd name="connsiteY7" fmla="*/ 35699 h 394303"/>
                  <a:gd name="connsiteX0" fmla="*/ 105342 w 939446"/>
                  <a:gd name="connsiteY0" fmla="*/ 35699 h 394303"/>
                  <a:gd name="connsiteX1" fmla="*/ 226259 w 939446"/>
                  <a:gd name="connsiteY1" fmla="*/ 328847 h 394303"/>
                  <a:gd name="connsiteX2" fmla="*/ 711168 w 939446"/>
                  <a:gd name="connsiteY2" fmla="*/ 30975 h 394303"/>
                  <a:gd name="connsiteX3" fmla="*/ 632488 w 939446"/>
                  <a:gd name="connsiteY3" fmla="*/ 354352 h 394303"/>
                  <a:gd name="connsiteX4" fmla="*/ 764107 w 939446"/>
                  <a:gd name="connsiteY4" fmla="*/ 394303 h 394303"/>
                  <a:gd name="connsiteX5" fmla="*/ 669603 w 939446"/>
                  <a:gd name="connsiteY5" fmla="*/ 3263 h 394303"/>
                  <a:gd name="connsiteX6" fmla="*/ 223105 w 939446"/>
                  <a:gd name="connsiteY6" fmla="*/ 352737 h 394303"/>
                  <a:gd name="connsiteX7" fmla="*/ 105342 w 939446"/>
                  <a:gd name="connsiteY7" fmla="*/ 35699 h 394303"/>
                  <a:gd name="connsiteX0" fmla="*/ 105342 w 939446"/>
                  <a:gd name="connsiteY0" fmla="*/ 35699 h 403258"/>
                  <a:gd name="connsiteX1" fmla="*/ 198550 w 939446"/>
                  <a:gd name="connsiteY1" fmla="*/ 363484 h 403258"/>
                  <a:gd name="connsiteX2" fmla="*/ 711168 w 939446"/>
                  <a:gd name="connsiteY2" fmla="*/ 30975 h 403258"/>
                  <a:gd name="connsiteX3" fmla="*/ 632488 w 939446"/>
                  <a:gd name="connsiteY3" fmla="*/ 354352 h 403258"/>
                  <a:gd name="connsiteX4" fmla="*/ 764107 w 939446"/>
                  <a:gd name="connsiteY4" fmla="*/ 394303 h 403258"/>
                  <a:gd name="connsiteX5" fmla="*/ 669603 w 939446"/>
                  <a:gd name="connsiteY5" fmla="*/ 3263 h 403258"/>
                  <a:gd name="connsiteX6" fmla="*/ 223105 w 939446"/>
                  <a:gd name="connsiteY6" fmla="*/ 352737 h 403258"/>
                  <a:gd name="connsiteX7" fmla="*/ 105342 w 939446"/>
                  <a:gd name="connsiteY7" fmla="*/ 35699 h 403258"/>
                  <a:gd name="connsiteX0" fmla="*/ 105342 w 939446"/>
                  <a:gd name="connsiteY0" fmla="*/ 35699 h 394303"/>
                  <a:gd name="connsiteX1" fmla="*/ 198550 w 939446"/>
                  <a:gd name="connsiteY1" fmla="*/ 363484 h 394303"/>
                  <a:gd name="connsiteX2" fmla="*/ 711168 w 939446"/>
                  <a:gd name="connsiteY2" fmla="*/ 30975 h 394303"/>
                  <a:gd name="connsiteX3" fmla="*/ 632488 w 939446"/>
                  <a:gd name="connsiteY3" fmla="*/ 354352 h 394303"/>
                  <a:gd name="connsiteX4" fmla="*/ 764107 w 939446"/>
                  <a:gd name="connsiteY4" fmla="*/ 394303 h 394303"/>
                  <a:gd name="connsiteX5" fmla="*/ 669603 w 939446"/>
                  <a:gd name="connsiteY5" fmla="*/ 3263 h 394303"/>
                  <a:gd name="connsiteX6" fmla="*/ 223105 w 939446"/>
                  <a:gd name="connsiteY6" fmla="*/ 352737 h 394303"/>
                  <a:gd name="connsiteX7" fmla="*/ 105342 w 939446"/>
                  <a:gd name="connsiteY7" fmla="*/ 35699 h 394303"/>
                  <a:gd name="connsiteX0" fmla="*/ 105342 w 939446"/>
                  <a:gd name="connsiteY0" fmla="*/ 35699 h 394303"/>
                  <a:gd name="connsiteX1" fmla="*/ 198550 w 939446"/>
                  <a:gd name="connsiteY1" fmla="*/ 363484 h 394303"/>
                  <a:gd name="connsiteX2" fmla="*/ 711168 w 939446"/>
                  <a:gd name="connsiteY2" fmla="*/ 30975 h 394303"/>
                  <a:gd name="connsiteX3" fmla="*/ 632488 w 939446"/>
                  <a:gd name="connsiteY3" fmla="*/ 354352 h 394303"/>
                  <a:gd name="connsiteX4" fmla="*/ 764107 w 939446"/>
                  <a:gd name="connsiteY4" fmla="*/ 394303 h 394303"/>
                  <a:gd name="connsiteX5" fmla="*/ 669603 w 939446"/>
                  <a:gd name="connsiteY5" fmla="*/ 3263 h 394303"/>
                  <a:gd name="connsiteX6" fmla="*/ 223105 w 939446"/>
                  <a:gd name="connsiteY6" fmla="*/ 352737 h 394303"/>
                  <a:gd name="connsiteX7" fmla="*/ 105342 w 939446"/>
                  <a:gd name="connsiteY7" fmla="*/ 35699 h 394303"/>
                  <a:gd name="connsiteX0" fmla="*/ 105342 w 939446"/>
                  <a:gd name="connsiteY0" fmla="*/ 35699 h 394303"/>
                  <a:gd name="connsiteX1" fmla="*/ 170841 w 939446"/>
                  <a:gd name="connsiteY1" fmla="*/ 37902 h 394303"/>
                  <a:gd name="connsiteX2" fmla="*/ 198550 w 939446"/>
                  <a:gd name="connsiteY2" fmla="*/ 363484 h 394303"/>
                  <a:gd name="connsiteX3" fmla="*/ 711168 w 939446"/>
                  <a:gd name="connsiteY3" fmla="*/ 30975 h 394303"/>
                  <a:gd name="connsiteX4" fmla="*/ 632488 w 939446"/>
                  <a:gd name="connsiteY4" fmla="*/ 354352 h 394303"/>
                  <a:gd name="connsiteX5" fmla="*/ 764107 w 939446"/>
                  <a:gd name="connsiteY5" fmla="*/ 394303 h 394303"/>
                  <a:gd name="connsiteX6" fmla="*/ 669603 w 939446"/>
                  <a:gd name="connsiteY6" fmla="*/ 3263 h 394303"/>
                  <a:gd name="connsiteX7" fmla="*/ 223105 w 939446"/>
                  <a:gd name="connsiteY7" fmla="*/ 352737 h 394303"/>
                  <a:gd name="connsiteX8" fmla="*/ 105342 w 939446"/>
                  <a:gd name="connsiteY8" fmla="*/ 35699 h 394303"/>
                  <a:gd name="connsiteX0" fmla="*/ 105342 w 939446"/>
                  <a:gd name="connsiteY0" fmla="*/ 35699 h 394303"/>
                  <a:gd name="connsiteX1" fmla="*/ 170841 w 939446"/>
                  <a:gd name="connsiteY1" fmla="*/ 37902 h 394303"/>
                  <a:gd name="connsiteX2" fmla="*/ 198550 w 939446"/>
                  <a:gd name="connsiteY2" fmla="*/ 363484 h 394303"/>
                  <a:gd name="connsiteX3" fmla="*/ 711168 w 939446"/>
                  <a:gd name="connsiteY3" fmla="*/ 30975 h 394303"/>
                  <a:gd name="connsiteX4" fmla="*/ 632488 w 939446"/>
                  <a:gd name="connsiteY4" fmla="*/ 354352 h 394303"/>
                  <a:gd name="connsiteX5" fmla="*/ 764107 w 939446"/>
                  <a:gd name="connsiteY5" fmla="*/ 394303 h 394303"/>
                  <a:gd name="connsiteX6" fmla="*/ 669603 w 939446"/>
                  <a:gd name="connsiteY6" fmla="*/ 3263 h 394303"/>
                  <a:gd name="connsiteX7" fmla="*/ 223105 w 939446"/>
                  <a:gd name="connsiteY7" fmla="*/ 352737 h 394303"/>
                  <a:gd name="connsiteX8" fmla="*/ 105342 w 939446"/>
                  <a:gd name="connsiteY8" fmla="*/ 35699 h 394303"/>
                  <a:gd name="connsiteX0" fmla="*/ 105342 w 939446"/>
                  <a:gd name="connsiteY0" fmla="*/ 35699 h 394303"/>
                  <a:gd name="connsiteX1" fmla="*/ 170841 w 939446"/>
                  <a:gd name="connsiteY1" fmla="*/ 37902 h 394303"/>
                  <a:gd name="connsiteX2" fmla="*/ 198550 w 939446"/>
                  <a:gd name="connsiteY2" fmla="*/ 363484 h 394303"/>
                  <a:gd name="connsiteX3" fmla="*/ 711168 w 939446"/>
                  <a:gd name="connsiteY3" fmla="*/ 30975 h 394303"/>
                  <a:gd name="connsiteX4" fmla="*/ 632488 w 939446"/>
                  <a:gd name="connsiteY4" fmla="*/ 354352 h 394303"/>
                  <a:gd name="connsiteX5" fmla="*/ 764107 w 939446"/>
                  <a:gd name="connsiteY5" fmla="*/ 394303 h 394303"/>
                  <a:gd name="connsiteX6" fmla="*/ 669603 w 939446"/>
                  <a:gd name="connsiteY6" fmla="*/ 3263 h 394303"/>
                  <a:gd name="connsiteX7" fmla="*/ 223105 w 939446"/>
                  <a:gd name="connsiteY7" fmla="*/ 352737 h 394303"/>
                  <a:gd name="connsiteX8" fmla="*/ 105342 w 939446"/>
                  <a:gd name="connsiteY8" fmla="*/ 35699 h 394303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198550 w 930539"/>
                  <a:gd name="connsiteY2" fmla="*/ 363341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52594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18314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52594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18314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181232 w 930539"/>
                  <a:gd name="connsiteY2" fmla="*/ 352951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70269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70269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70269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70269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11595 w 936792"/>
                  <a:gd name="connsiteY0" fmla="*/ 35556 h 408015"/>
                  <a:gd name="connsiteX1" fmla="*/ 177094 w 936792"/>
                  <a:gd name="connsiteY1" fmla="*/ 37759 h 408015"/>
                  <a:gd name="connsiteX2" fmla="*/ 235976 w 936792"/>
                  <a:gd name="connsiteY2" fmla="*/ 370269 h 408015"/>
                  <a:gd name="connsiteX3" fmla="*/ 717421 w 936792"/>
                  <a:gd name="connsiteY3" fmla="*/ 30832 h 408015"/>
                  <a:gd name="connsiteX4" fmla="*/ 638741 w 936792"/>
                  <a:gd name="connsiteY4" fmla="*/ 354209 h 408015"/>
                  <a:gd name="connsiteX5" fmla="*/ 756506 w 936792"/>
                  <a:gd name="connsiteY5" fmla="*/ 408015 h 408015"/>
                  <a:gd name="connsiteX6" fmla="*/ 675856 w 936792"/>
                  <a:gd name="connsiteY6" fmla="*/ 3120 h 408015"/>
                  <a:gd name="connsiteX7" fmla="*/ 212040 w 936792"/>
                  <a:gd name="connsiteY7" fmla="*/ 373375 h 408015"/>
                  <a:gd name="connsiteX8" fmla="*/ 111595 w 936792"/>
                  <a:gd name="connsiteY8" fmla="*/ 35556 h 408015"/>
                  <a:gd name="connsiteX0" fmla="*/ 104452 w 929649"/>
                  <a:gd name="connsiteY0" fmla="*/ 35556 h 408015"/>
                  <a:gd name="connsiteX1" fmla="*/ 169951 w 929649"/>
                  <a:gd name="connsiteY1" fmla="*/ 37759 h 408015"/>
                  <a:gd name="connsiteX2" fmla="*/ 228833 w 929649"/>
                  <a:gd name="connsiteY2" fmla="*/ 370269 h 408015"/>
                  <a:gd name="connsiteX3" fmla="*/ 710278 w 929649"/>
                  <a:gd name="connsiteY3" fmla="*/ 30832 h 408015"/>
                  <a:gd name="connsiteX4" fmla="*/ 631598 w 929649"/>
                  <a:gd name="connsiteY4" fmla="*/ 354209 h 408015"/>
                  <a:gd name="connsiteX5" fmla="*/ 749363 w 929649"/>
                  <a:gd name="connsiteY5" fmla="*/ 408015 h 408015"/>
                  <a:gd name="connsiteX6" fmla="*/ 668713 w 929649"/>
                  <a:gd name="connsiteY6" fmla="*/ 3120 h 408015"/>
                  <a:gd name="connsiteX7" fmla="*/ 204897 w 929649"/>
                  <a:gd name="connsiteY7" fmla="*/ 373375 h 408015"/>
                  <a:gd name="connsiteX8" fmla="*/ 104452 w 929649"/>
                  <a:gd name="connsiteY8" fmla="*/ 35556 h 408015"/>
                  <a:gd name="connsiteX0" fmla="*/ 110549 w 935746"/>
                  <a:gd name="connsiteY0" fmla="*/ 35556 h 408015"/>
                  <a:gd name="connsiteX1" fmla="*/ 176048 w 935746"/>
                  <a:gd name="connsiteY1" fmla="*/ 37759 h 408015"/>
                  <a:gd name="connsiteX2" fmla="*/ 234930 w 935746"/>
                  <a:gd name="connsiteY2" fmla="*/ 370269 h 408015"/>
                  <a:gd name="connsiteX3" fmla="*/ 716375 w 935746"/>
                  <a:gd name="connsiteY3" fmla="*/ 3083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76048 w 935746"/>
                  <a:gd name="connsiteY1" fmla="*/ 37759 h 408015"/>
                  <a:gd name="connsiteX2" fmla="*/ 234930 w 935746"/>
                  <a:gd name="connsiteY2" fmla="*/ 370269 h 408015"/>
                  <a:gd name="connsiteX3" fmla="*/ 716375 w 935746"/>
                  <a:gd name="connsiteY3" fmla="*/ 3083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76048 w 935746"/>
                  <a:gd name="connsiteY1" fmla="*/ 37759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31020 w 935746"/>
                  <a:gd name="connsiteY1" fmla="*/ 79322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72992 w 912044"/>
                  <a:gd name="connsiteY0" fmla="*/ 35556 h 408015"/>
                  <a:gd name="connsiteX1" fmla="*/ 107318 w 912044"/>
                  <a:gd name="connsiteY1" fmla="*/ 79322 h 408015"/>
                  <a:gd name="connsiteX2" fmla="*/ 211228 w 912044"/>
                  <a:gd name="connsiteY2" fmla="*/ 370269 h 408015"/>
                  <a:gd name="connsiteX3" fmla="*/ 696137 w 912044"/>
                  <a:gd name="connsiteY3" fmla="*/ 3122 h 408015"/>
                  <a:gd name="connsiteX4" fmla="*/ 613993 w 912044"/>
                  <a:gd name="connsiteY4" fmla="*/ 354209 h 408015"/>
                  <a:gd name="connsiteX5" fmla="*/ 731758 w 912044"/>
                  <a:gd name="connsiteY5" fmla="*/ 408015 h 408015"/>
                  <a:gd name="connsiteX6" fmla="*/ 651108 w 912044"/>
                  <a:gd name="connsiteY6" fmla="*/ 3120 h 408015"/>
                  <a:gd name="connsiteX7" fmla="*/ 187292 w 912044"/>
                  <a:gd name="connsiteY7" fmla="*/ 373375 h 408015"/>
                  <a:gd name="connsiteX8" fmla="*/ 72992 w 912044"/>
                  <a:gd name="connsiteY8" fmla="*/ 35556 h 408015"/>
                  <a:gd name="connsiteX0" fmla="*/ 95861 w 934913"/>
                  <a:gd name="connsiteY0" fmla="*/ 35556 h 408015"/>
                  <a:gd name="connsiteX1" fmla="*/ 130187 w 934913"/>
                  <a:gd name="connsiteY1" fmla="*/ 79322 h 408015"/>
                  <a:gd name="connsiteX2" fmla="*/ 234097 w 934913"/>
                  <a:gd name="connsiteY2" fmla="*/ 370269 h 408015"/>
                  <a:gd name="connsiteX3" fmla="*/ 719006 w 934913"/>
                  <a:gd name="connsiteY3" fmla="*/ 3122 h 408015"/>
                  <a:gd name="connsiteX4" fmla="*/ 636862 w 934913"/>
                  <a:gd name="connsiteY4" fmla="*/ 354209 h 408015"/>
                  <a:gd name="connsiteX5" fmla="*/ 754627 w 934913"/>
                  <a:gd name="connsiteY5" fmla="*/ 408015 h 408015"/>
                  <a:gd name="connsiteX6" fmla="*/ 673977 w 934913"/>
                  <a:gd name="connsiteY6" fmla="*/ 3120 h 408015"/>
                  <a:gd name="connsiteX7" fmla="*/ 210161 w 934913"/>
                  <a:gd name="connsiteY7" fmla="*/ 373375 h 408015"/>
                  <a:gd name="connsiteX8" fmla="*/ 95861 w 934913"/>
                  <a:gd name="connsiteY8" fmla="*/ 35556 h 408015"/>
                  <a:gd name="connsiteX0" fmla="*/ 128786 w 967838"/>
                  <a:gd name="connsiteY0" fmla="*/ 35556 h 408015"/>
                  <a:gd name="connsiteX1" fmla="*/ 163112 w 967838"/>
                  <a:gd name="connsiteY1" fmla="*/ 79322 h 408015"/>
                  <a:gd name="connsiteX2" fmla="*/ 267022 w 967838"/>
                  <a:gd name="connsiteY2" fmla="*/ 370269 h 408015"/>
                  <a:gd name="connsiteX3" fmla="*/ 751931 w 967838"/>
                  <a:gd name="connsiteY3" fmla="*/ 3122 h 408015"/>
                  <a:gd name="connsiteX4" fmla="*/ 669787 w 967838"/>
                  <a:gd name="connsiteY4" fmla="*/ 354209 h 408015"/>
                  <a:gd name="connsiteX5" fmla="*/ 787552 w 967838"/>
                  <a:gd name="connsiteY5" fmla="*/ 408015 h 408015"/>
                  <a:gd name="connsiteX6" fmla="*/ 706902 w 967838"/>
                  <a:gd name="connsiteY6" fmla="*/ 3120 h 408015"/>
                  <a:gd name="connsiteX7" fmla="*/ 243086 w 967838"/>
                  <a:gd name="connsiteY7" fmla="*/ 373375 h 408015"/>
                  <a:gd name="connsiteX8" fmla="*/ 128786 w 967838"/>
                  <a:gd name="connsiteY8" fmla="*/ 35556 h 408015"/>
                  <a:gd name="connsiteX0" fmla="*/ 100245 w 939297"/>
                  <a:gd name="connsiteY0" fmla="*/ 35556 h 408015"/>
                  <a:gd name="connsiteX1" fmla="*/ 134571 w 939297"/>
                  <a:gd name="connsiteY1" fmla="*/ 79322 h 408015"/>
                  <a:gd name="connsiteX2" fmla="*/ 238481 w 939297"/>
                  <a:gd name="connsiteY2" fmla="*/ 370269 h 408015"/>
                  <a:gd name="connsiteX3" fmla="*/ 723390 w 939297"/>
                  <a:gd name="connsiteY3" fmla="*/ 3122 h 408015"/>
                  <a:gd name="connsiteX4" fmla="*/ 641246 w 939297"/>
                  <a:gd name="connsiteY4" fmla="*/ 354209 h 408015"/>
                  <a:gd name="connsiteX5" fmla="*/ 759011 w 939297"/>
                  <a:gd name="connsiteY5" fmla="*/ 408015 h 408015"/>
                  <a:gd name="connsiteX6" fmla="*/ 678361 w 939297"/>
                  <a:gd name="connsiteY6" fmla="*/ 3120 h 408015"/>
                  <a:gd name="connsiteX7" fmla="*/ 214545 w 939297"/>
                  <a:gd name="connsiteY7" fmla="*/ 373375 h 408015"/>
                  <a:gd name="connsiteX8" fmla="*/ 100245 w 939297"/>
                  <a:gd name="connsiteY8" fmla="*/ 35556 h 408015"/>
                  <a:gd name="connsiteX0" fmla="*/ 100245 w 939297"/>
                  <a:gd name="connsiteY0" fmla="*/ 35556 h 408015"/>
                  <a:gd name="connsiteX1" fmla="*/ 106862 w 939297"/>
                  <a:gd name="connsiteY1" fmla="*/ 51613 h 408015"/>
                  <a:gd name="connsiteX2" fmla="*/ 238481 w 939297"/>
                  <a:gd name="connsiteY2" fmla="*/ 370269 h 408015"/>
                  <a:gd name="connsiteX3" fmla="*/ 723390 w 939297"/>
                  <a:gd name="connsiteY3" fmla="*/ 3122 h 408015"/>
                  <a:gd name="connsiteX4" fmla="*/ 641246 w 939297"/>
                  <a:gd name="connsiteY4" fmla="*/ 354209 h 408015"/>
                  <a:gd name="connsiteX5" fmla="*/ 759011 w 939297"/>
                  <a:gd name="connsiteY5" fmla="*/ 408015 h 408015"/>
                  <a:gd name="connsiteX6" fmla="*/ 678361 w 939297"/>
                  <a:gd name="connsiteY6" fmla="*/ 3120 h 408015"/>
                  <a:gd name="connsiteX7" fmla="*/ 214545 w 939297"/>
                  <a:gd name="connsiteY7" fmla="*/ 373375 h 408015"/>
                  <a:gd name="connsiteX8" fmla="*/ 100245 w 939297"/>
                  <a:gd name="connsiteY8" fmla="*/ 35556 h 408015"/>
                  <a:gd name="connsiteX0" fmla="*/ 100245 w 939297"/>
                  <a:gd name="connsiteY0" fmla="*/ 35556 h 408015"/>
                  <a:gd name="connsiteX1" fmla="*/ 106862 w 939297"/>
                  <a:gd name="connsiteY1" fmla="*/ 51613 h 408015"/>
                  <a:gd name="connsiteX2" fmla="*/ 238481 w 939297"/>
                  <a:gd name="connsiteY2" fmla="*/ 370269 h 408015"/>
                  <a:gd name="connsiteX3" fmla="*/ 723390 w 939297"/>
                  <a:gd name="connsiteY3" fmla="*/ 3122 h 408015"/>
                  <a:gd name="connsiteX4" fmla="*/ 641246 w 939297"/>
                  <a:gd name="connsiteY4" fmla="*/ 354209 h 408015"/>
                  <a:gd name="connsiteX5" fmla="*/ 759011 w 939297"/>
                  <a:gd name="connsiteY5" fmla="*/ 408015 h 408015"/>
                  <a:gd name="connsiteX6" fmla="*/ 678361 w 939297"/>
                  <a:gd name="connsiteY6" fmla="*/ 3120 h 408015"/>
                  <a:gd name="connsiteX7" fmla="*/ 214545 w 939297"/>
                  <a:gd name="connsiteY7" fmla="*/ 373375 h 408015"/>
                  <a:gd name="connsiteX8" fmla="*/ 100245 w 939297"/>
                  <a:gd name="connsiteY8" fmla="*/ 35556 h 408015"/>
                  <a:gd name="connsiteX0" fmla="*/ 100245 w 939297"/>
                  <a:gd name="connsiteY0" fmla="*/ 35556 h 408015"/>
                  <a:gd name="connsiteX1" fmla="*/ 106862 w 939297"/>
                  <a:gd name="connsiteY1" fmla="*/ 51613 h 408015"/>
                  <a:gd name="connsiteX2" fmla="*/ 238481 w 939297"/>
                  <a:gd name="connsiteY2" fmla="*/ 370269 h 408015"/>
                  <a:gd name="connsiteX3" fmla="*/ 723390 w 939297"/>
                  <a:gd name="connsiteY3" fmla="*/ 3122 h 408015"/>
                  <a:gd name="connsiteX4" fmla="*/ 641246 w 939297"/>
                  <a:gd name="connsiteY4" fmla="*/ 354209 h 408015"/>
                  <a:gd name="connsiteX5" fmla="*/ 759011 w 939297"/>
                  <a:gd name="connsiteY5" fmla="*/ 408015 h 408015"/>
                  <a:gd name="connsiteX6" fmla="*/ 678361 w 939297"/>
                  <a:gd name="connsiteY6" fmla="*/ 3120 h 408015"/>
                  <a:gd name="connsiteX7" fmla="*/ 214545 w 939297"/>
                  <a:gd name="connsiteY7" fmla="*/ 373375 h 408015"/>
                  <a:gd name="connsiteX8" fmla="*/ 100245 w 939297"/>
                  <a:gd name="connsiteY8" fmla="*/ 35556 h 408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39297" h="408015">
                    <a:moveTo>
                      <a:pt x="100245" y="35556"/>
                    </a:moveTo>
                    <a:cubicBezTo>
                      <a:pt x="114625" y="43120"/>
                      <a:pt x="70545" y="31618"/>
                      <a:pt x="106862" y="51613"/>
                    </a:cubicBezTo>
                    <a:cubicBezTo>
                      <a:pt x="-33466" y="158199"/>
                      <a:pt x="88391" y="327552"/>
                      <a:pt x="238481" y="370269"/>
                    </a:cubicBezTo>
                    <a:cubicBezTo>
                      <a:pt x="557663" y="393728"/>
                      <a:pt x="507902" y="68144"/>
                      <a:pt x="723390" y="3122"/>
                    </a:cubicBezTo>
                    <a:cubicBezTo>
                      <a:pt x="925763" y="76277"/>
                      <a:pt x="764454" y="315691"/>
                      <a:pt x="641246" y="354209"/>
                    </a:cubicBezTo>
                    <a:lnTo>
                      <a:pt x="759011" y="408015"/>
                    </a:lnTo>
                    <a:cubicBezTo>
                      <a:pt x="1071565" y="249959"/>
                      <a:pt x="933843" y="-32788"/>
                      <a:pt x="678361" y="3120"/>
                    </a:cubicBezTo>
                    <a:cubicBezTo>
                      <a:pt x="352883" y="45721"/>
                      <a:pt x="452907" y="357578"/>
                      <a:pt x="214545" y="373375"/>
                    </a:cubicBezTo>
                    <a:cubicBezTo>
                      <a:pt x="-23817" y="389172"/>
                      <a:pt x="-66009" y="91589"/>
                      <a:pt x="100245" y="3555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0070C0"/>
                  </a:gs>
                  <a:gs pos="9000">
                    <a:srgbClr val="29C7FF"/>
                  </a:gs>
                  <a:gs pos="51000">
                    <a:srgbClr val="33CAFF"/>
                  </a:gs>
                  <a:gs pos="32000">
                    <a:srgbClr val="0070C0"/>
                  </a:gs>
                  <a:gs pos="97000">
                    <a:srgbClr val="005EA4"/>
                  </a:gs>
                  <a:gs pos="89000">
                    <a:srgbClr val="0070C0"/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1C2638">
                    <a:lumMod val="75000"/>
                    <a:lumOff val="25000"/>
                    <a:alpha val="77000"/>
                  </a:srgbClr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41" name="Ovaal 40"/>
              <p:cNvSpPr/>
              <p:nvPr userDrawn="1"/>
            </p:nvSpPr>
            <p:spPr>
              <a:xfrm flipV="1">
                <a:off x="11012327" y="2951356"/>
                <a:ext cx="45720" cy="45720"/>
              </a:xfrm>
              <a:prstGeom prst="ellipse">
                <a:avLst/>
              </a:prstGeom>
              <a:solidFill>
                <a:srgbClr val="1D1D1B">
                  <a:lumMod val="50000"/>
                  <a:lumOff val="50000"/>
                  <a:alpha val="99000"/>
                </a:srgbClr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Instruction Image Cropping"/>
            <p:cNvGrpSpPr/>
            <p:nvPr/>
          </p:nvGrpSpPr>
          <p:grpSpPr>
            <a:xfrm>
              <a:off x="12346582" y="-5444"/>
              <a:ext cx="2733484" cy="6868888"/>
              <a:chOff x="12346582" y="-5444"/>
              <a:chExt cx="2733484" cy="6868888"/>
            </a:xfrm>
          </p:grpSpPr>
          <p:grpSp>
            <p:nvGrpSpPr>
              <p:cNvPr id="12" name="bijsnijden"/>
              <p:cNvGrpSpPr/>
              <p:nvPr userDrawn="1"/>
            </p:nvGrpSpPr>
            <p:grpSpPr>
              <a:xfrm>
                <a:off x="12346582" y="5717305"/>
                <a:ext cx="779464" cy="828260"/>
                <a:chOff x="13143038" y="5655940"/>
                <a:chExt cx="779464" cy="828260"/>
              </a:xfrm>
            </p:grpSpPr>
            <p:grpSp>
              <p:nvGrpSpPr>
                <p:cNvPr id="30" name="Groep 29"/>
                <p:cNvGrpSpPr/>
                <p:nvPr userDrawn="1"/>
              </p:nvGrpSpPr>
              <p:grpSpPr>
                <a:xfrm>
                  <a:off x="13284702" y="5655940"/>
                  <a:ext cx="518384" cy="468745"/>
                  <a:chOff x="13352037" y="5715656"/>
                  <a:chExt cx="383714" cy="346970"/>
                </a:xfrm>
              </p:grpSpPr>
              <p:sp>
                <p:nvSpPr>
                  <p:cNvPr id="33" name="Rechthoek 32"/>
                  <p:cNvSpPr/>
                  <p:nvPr userDrawn="1"/>
                </p:nvSpPr>
                <p:spPr>
                  <a:xfrm>
                    <a:off x="13377881" y="5717160"/>
                    <a:ext cx="324866" cy="270269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ysDash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spcBef>
                        <a:spcPts val="350"/>
                      </a:spcBef>
                      <a:spcAft>
                        <a:spcPts val="350"/>
                      </a:spcAft>
                    </a:pPr>
                    <a:endParaRPr lang="en-US" sz="1600" dirty="0" err="1">
                      <a:solidFill>
                        <a:schemeClr val="accent4"/>
                      </a:solidFill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pic>
                <p:nvPicPr>
                  <p:cNvPr id="34" name="Afbeelding 33"/>
                  <p:cNvPicPr>
                    <a:picLocks noChangeAspect="1"/>
                  </p:cNvPicPr>
                  <p:nvPr userDrawn="1"/>
                </p:nvPicPr>
                <p:blipFill rotWithShape="1">
                  <a:blip r:embed="rId2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 r="15865"/>
                  <a:stretch/>
                </p:blipFill>
                <p:spPr>
                  <a:xfrm>
                    <a:off x="13352037" y="5715656"/>
                    <a:ext cx="231884" cy="275611"/>
                  </a:xfrm>
                  <a:prstGeom prst="rect">
                    <a:avLst/>
                  </a:prstGeom>
                  <a:ln w="9525">
                    <a:solidFill>
                      <a:schemeClr val="bg1">
                        <a:lumMod val="50000"/>
                      </a:schemeClr>
                    </a:solidFill>
                  </a:ln>
                </p:spPr>
              </p:pic>
              <p:sp>
                <p:nvSpPr>
                  <p:cNvPr id="35" name="L-vorm 34"/>
                  <p:cNvSpPr/>
                  <p:nvPr userDrawn="1"/>
                </p:nvSpPr>
                <p:spPr>
                  <a:xfrm rot="5400000">
                    <a:off x="13595231" y="5922107"/>
                    <a:ext cx="129209" cy="151830"/>
                  </a:xfrm>
                  <a:prstGeom prst="corner">
                    <a:avLst>
                      <a:gd name="adj1" fmla="val 14726"/>
                      <a:gd name="adj2" fmla="val 14726"/>
                    </a:avLst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spcBef>
                        <a:spcPts val="350"/>
                      </a:spcBef>
                      <a:spcAft>
                        <a:spcPts val="350"/>
                      </a:spcAft>
                    </a:pPr>
                    <a:endParaRPr lang="en-US" sz="1600" dirty="0" err="1">
                      <a:solidFill>
                        <a:schemeClr val="accent4"/>
                      </a:solidFill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6" name="L-vorm 35"/>
                  <p:cNvSpPr/>
                  <p:nvPr userDrawn="1"/>
                </p:nvSpPr>
                <p:spPr>
                  <a:xfrm rot="5400000" flipH="1" flipV="1">
                    <a:off x="13571296" y="5896455"/>
                    <a:ext cx="129209" cy="151830"/>
                  </a:xfrm>
                  <a:prstGeom prst="corner">
                    <a:avLst>
                      <a:gd name="adj1" fmla="val 14726"/>
                      <a:gd name="adj2" fmla="val 14726"/>
                    </a:avLst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spcBef>
                        <a:spcPts val="350"/>
                      </a:spcBef>
                      <a:spcAft>
                        <a:spcPts val="350"/>
                      </a:spcAft>
                    </a:pPr>
                    <a:endParaRPr lang="en-US" sz="1600" dirty="0" err="1">
                      <a:solidFill>
                        <a:schemeClr val="accent4"/>
                      </a:solidFill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sp>
              <p:nvSpPr>
                <p:cNvPr id="31" name="Tekstvak 76"/>
                <p:cNvSpPr txBox="1"/>
                <p:nvPr userDrawn="1"/>
              </p:nvSpPr>
              <p:spPr>
                <a:xfrm>
                  <a:off x="13143038" y="6165304"/>
                  <a:ext cx="779464" cy="261610"/>
                </a:xfrm>
                <a:prstGeom prst="rect">
                  <a:avLst/>
                </a:prstGeom>
                <a:noFill/>
              </p:spPr>
              <p:txBody>
                <a:bodyPr wrap="square" rtlCol="0" anchor="ctr">
                  <a:spAutoFit/>
                </a:bodyPr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50" b="1" i="0" u="none" strike="noStrike" kern="0" cap="none" spc="0" normalizeH="0" baseline="0" noProof="0" dirty="0">
                      <a:ln>
                        <a:noFill/>
                      </a:ln>
                      <a:effectLst>
                        <a:outerShdw blurRad="25400" algn="ctr" rotWithShape="0">
                          <a:prstClr val="white"/>
                        </a:outerShdw>
                      </a:effectLst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rPr>
                    <a:t>Crop</a:t>
                  </a:r>
                </a:p>
              </p:txBody>
            </p:sp>
            <p:sp>
              <p:nvSpPr>
                <p:cNvPr id="32" name="Rechthoekige driehoek 31"/>
                <p:cNvSpPr/>
                <p:nvPr userDrawn="1"/>
              </p:nvSpPr>
              <p:spPr>
                <a:xfrm rot="18900000">
                  <a:off x="13499178" y="6417015"/>
                  <a:ext cx="67185" cy="67185"/>
                </a:xfrm>
                <a:prstGeom prst="rt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3" name="Rechthoek 12"/>
              <p:cNvSpPr/>
              <p:nvPr/>
            </p:nvSpPr>
            <p:spPr>
              <a:xfrm>
                <a:off x="12483705" y="-5444"/>
                <a:ext cx="2584447" cy="28846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80000"/>
                  </a:lnSpc>
                </a:pPr>
                <a:r>
                  <a:rPr lang="en-US" sz="1600" b="1" kern="0" dirty="0">
                    <a:solidFill>
                      <a:schemeClr val="tx2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INSERT VIDEO</a:t>
                </a:r>
              </a:p>
            </p:txBody>
          </p:sp>
          <p:sp>
            <p:nvSpPr>
              <p:cNvPr id="14" name="Tekstvak 33"/>
              <p:cNvSpPr txBox="1"/>
              <p:nvPr/>
            </p:nvSpPr>
            <p:spPr>
              <a:xfrm>
                <a:off x="12483705" y="974289"/>
                <a:ext cx="2584447" cy="224591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>
                <a:no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Click</a:t>
                </a:r>
                <a:r>
                  <a:rPr kumimoji="0" lang="en-US" sz="1200" b="0" i="0" u="none" strike="noStrike" kern="0" cap="none" spc="0" normalizeH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 on the icon to insert a video</a:t>
                </a:r>
                <a:endPara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sp>
            <p:nvSpPr>
              <p:cNvPr id="16" name="Tekstvak 33"/>
              <p:cNvSpPr txBox="1"/>
              <p:nvPr/>
            </p:nvSpPr>
            <p:spPr>
              <a:xfrm>
                <a:off x="12479311" y="3056156"/>
                <a:ext cx="2592287" cy="444851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>
                <a:no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Select</a:t>
                </a:r>
                <a:r>
                  <a:rPr kumimoji="0" lang="en-US" sz="1200" b="0" i="0" u="none" strike="noStrike" kern="0" cap="none" spc="0" normalizeH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 the video you want to use </a:t>
                </a:r>
                <a:br>
                  <a:rPr kumimoji="0" lang="en-US" sz="1200" b="0" i="0" u="none" strike="noStrike" kern="0" cap="none" spc="0" normalizeH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</a:br>
                <a:r>
                  <a:rPr kumimoji="0" lang="en-US" sz="1200" b="0" i="0" u="none" strike="noStrike" kern="0" cap="none" spc="0" normalizeH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and click on </a:t>
                </a:r>
                <a:r>
                  <a:rPr lang="en-US" sz="1200" b="1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‘</a:t>
                </a:r>
                <a:r>
                  <a:rPr lang="en-US" sz="1200" b="1" kern="0" noProof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Insert’</a:t>
                </a:r>
                <a:endParaRPr kumimoji="0" lang="en-US" sz="12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sp>
            <p:nvSpPr>
              <p:cNvPr id="17" name="Ovaal 16"/>
              <p:cNvSpPr/>
              <p:nvPr/>
            </p:nvSpPr>
            <p:spPr>
              <a:xfrm>
                <a:off x="12483705" y="491007"/>
                <a:ext cx="359927" cy="359927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lIns="0" tIns="36000" rIns="0" bIns="43200"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1</a:t>
                </a:r>
              </a:p>
            </p:txBody>
          </p:sp>
          <p:sp>
            <p:nvSpPr>
              <p:cNvPr id="18" name="Ovaal 17"/>
              <p:cNvSpPr/>
              <p:nvPr/>
            </p:nvSpPr>
            <p:spPr>
              <a:xfrm>
                <a:off x="12488780" y="2499796"/>
                <a:ext cx="359927" cy="359927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lIns="0" tIns="36000" rIns="0" bIns="43200"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2</a:t>
                </a:r>
              </a:p>
            </p:txBody>
          </p:sp>
          <p:cxnSp>
            <p:nvCxnSpPr>
              <p:cNvPr id="19" name="Rechte verbindingslijn 18"/>
              <p:cNvCxnSpPr/>
              <p:nvPr/>
            </p:nvCxnSpPr>
            <p:spPr>
              <a:xfrm>
                <a:off x="12487778" y="283020"/>
                <a:ext cx="2592288" cy="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20" name="Rechte verbindingslijn 19"/>
              <p:cNvCxnSpPr/>
              <p:nvPr/>
            </p:nvCxnSpPr>
            <p:spPr>
              <a:xfrm>
                <a:off x="12479311" y="2303362"/>
                <a:ext cx="2592288" cy="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21" name="Rechte verbindingslijn 20"/>
              <p:cNvCxnSpPr/>
              <p:nvPr/>
            </p:nvCxnSpPr>
            <p:spPr>
              <a:xfrm>
                <a:off x="12470972" y="4334476"/>
                <a:ext cx="2608001" cy="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22" name="Tekstvak 33"/>
              <p:cNvSpPr txBox="1"/>
              <p:nvPr/>
            </p:nvSpPr>
            <p:spPr>
              <a:xfrm>
                <a:off x="12479311" y="5017802"/>
                <a:ext cx="2588841" cy="400006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>
                <a:no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lvl="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1200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If you want to scale or drag the video</a:t>
                </a:r>
                <a:br>
                  <a:rPr lang="en-US" sz="1200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</a:br>
                <a:r>
                  <a:rPr lang="en-US" sz="1200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go to </a:t>
                </a:r>
                <a:r>
                  <a:rPr lang="en-US" sz="1200" b="1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‘Picture Tools’ </a:t>
                </a:r>
                <a:r>
                  <a:rPr lang="en-US" sz="1200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and click on </a:t>
                </a:r>
                <a:r>
                  <a:rPr lang="en-US" sz="1200" b="1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‘Crop’</a:t>
                </a:r>
              </a:p>
            </p:txBody>
          </p:sp>
          <p:sp>
            <p:nvSpPr>
              <p:cNvPr id="23" name="Ovaal 22"/>
              <p:cNvSpPr/>
              <p:nvPr/>
            </p:nvSpPr>
            <p:spPr>
              <a:xfrm>
                <a:off x="12488779" y="4532940"/>
                <a:ext cx="359927" cy="359927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lIns="0" tIns="36000" rIns="0" bIns="43200"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3</a:t>
                </a:r>
              </a:p>
            </p:txBody>
          </p:sp>
          <p:cxnSp>
            <p:nvCxnSpPr>
              <p:cNvPr id="24" name="Rechte verbindingslijn 23"/>
              <p:cNvCxnSpPr/>
              <p:nvPr/>
            </p:nvCxnSpPr>
            <p:spPr>
              <a:xfrm>
                <a:off x="12470972" y="6863444"/>
                <a:ext cx="2608001" cy="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25" name="Groep 24"/>
              <p:cNvGrpSpPr/>
              <p:nvPr/>
            </p:nvGrpSpPr>
            <p:grpSpPr>
              <a:xfrm>
                <a:off x="12483705" y="3745117"/>
                <a:ext cx="1114138" cy="297656"/>
                <a:chOff x="13560784" y="3471416"/>
                <a:chExt cx="1114138" cy="297656"/>
              </a:xfrm>
            </p:grpSpPr>
            <p:sp>
              <p:nvSpPr>
                <p:cNvPr id="26" name="Afgeronde rechthoek 25"/>
                <p:cNvSpPr/>
                <p:nvPr/>
              </p:nvSpPr>
              <p:spPr>
                <a:xfrm>
                  <a:off x="13560784" y="3471416"/>
                  <a:ext cx="1114138" cy="297656"/>
                </a:xfrm>
                <a:prstGeom prst="roundRect">
                  <a:avLst/>
                </a:prstGeom>
                <a:gradFill flip="none" rotWithShape="1">
                  <a:gsLst>
                    <a:gs pos="4000">
                      <a:srgbClr val="00B0F0"/>
                    </a:gs>
                    <a:gs pos="0">
                      <a:srgbClr val="0070C0"/>
                    </a:gs>
                    <a:gs pos="100000">
                      <a:srgbClr val="0070C0"/>
                    </a:gs>
                    <a:gs pos="12000">
                      <a:srgbClr val="D1EAFF"/>
                    </a:gs>
                    <a:gs pos="96000">
                      <a:srgbClr val="00B0F0"/>
                    </a:gs>
                    <a:gs pos="89000">
                      <a:srgbClr val="DDF4FF"/>
                    </a:gs>
                    <a:gs pos="43000">
                      <a:srgbClr val="D1EAFF"/>
                    </a:gs>
                    <a:gs pos="51000">
                      <a:srgbClr val="DDF4FF"/>
                    </a:gs>
                  </a:gsLst>
                  <a:lin ang="16200000" scaled="1"/>
                  <a:tileRect/>
                </a:gradFill>
                <a:ln w="6350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" name="Tekstvak 81"/>
                <p:cNvSpPr txBox="1"/>
                <p:nvPr/>
              </p:nvSpPr>
              <p:spPr>
                <a:xfrm>
                  <a:off x="13573594" y="3501896"/>
                  <a:ext cx="888311" cy="246221"/>
                </a:xfrm>
                <a:prstGeom prst="rect">
                  <a:avLst/>
                </a:prstGeom>
                <a:noFill/>
              </p:spPr>
              <p:txBody>
                <a:bodyPr wrap="square" rtlCol="0" anchor="ctr">
                  <a:spAutoFit/>
                </a:bodyPr>
                <a:lstStyle>
                  <a:defPPr>
                    <a:defRPr lang="nl-NL"/>
                  </a:defPPr>
                  <a:lvl1pPr marR="0" lvl="0" indent="0" algn="ctr" fontAlgn="auto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900" i="0" u="none" strike="noStrike" kern="0" cap="none" spc="0" normalizeH="0" baseline="0">
                      <a:ln>
                        <a:noFill/>
                      </a:ln>
                      <a:effectLst>
                        <a:outerShdw blurRad="25400" algn="ctr" rotWithShape="0">
                          <a:prstClr val="white"/>
                        </a:outerShdw>
                      </a:effectLst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defRPr>
                  </a:lvl1pPr>
                  <a:lvl2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latin typeface="Arial" charset="0"/>
                      <a:cs typeface="Arial" charset="0"/>
                    </a:defRPr>
                  </a:lvl2pPr>
                  <a:lvl3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latin typeface="Arial" charset="0"/>
                      <a:cs typeface="Arial" charset="0"/>
                    </a:defRPr>
                  </a:lvl3pPr>
                  <a:lvl4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latin typeface="Arial" charset="0"/>
                      <a:cs typeface="Arial" charset="0"/>
                    </a:defRPr>
                  </a:lvl4pPr>
                  <a:lvl5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latin typeface="Arial" charset="0"/>
                      <a:cs typeface="Arial" charset="0"/>
                    </a:defRPr>
                  </a:lvl5pPr>
                  <a:lvl6pPr>
                    <a:defRPr>
                      <a:latin typeface="Arial" charset="0"/>
                      <a:cs typeface="Arial" charset="0"/>
                    </a:defRPr>
                  </a:lvl6pPr>
                  <a:lvl7pPr>
                    <a:defRPr>
                      <a:latin typeface="Arial" charset="0"/>
                      <a:cs typeface="Arial" charset="0"/>
                    </a:defRPr>
                  </a:lvl7pPr>
                  <a:lvl8pPr>
                    <a:defRPr>
                      <a:latin typeface="Arial" charset="0"/>
                      <a:cs typeface="Arial" charset="0"/>
                    </a:defRPr>
                  </a:lvl8pPr>
                  <a:lvl9pPr>
                    <a:defRPr>
                      <a:latin typeface="Arial" charset="0"/>
                      <a:cs typeface="Arial" charset="0"/>
                    </a:defRPr>
                  </a:lvl9pPr>
                </a:lstStyle>
                <a:p>
                  <a:r>
                    <a:rPr lang="en-US" sz="1000" dirty="0"/>
                    <a:t>Insert</a:t>
                  </a:r>
                </a:p>
              </p:txBody>
            </p:sp>
            <p:cxnSp>
              <p:nvCxnSpPr>
                <p:cNvPr id="28" name="Rechte verbindingslijn 27"/>
                <p:cNvCxnSpPr/>
                <p:nvPr/>
              </p:nvCxnSpPr>
              <p:spPr>
                <a:xfrm>
                  <a:off x="14461905" y="3507058"/>
                  <a:ext cx="0" cy="22443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9" name="Gelijkbenige driehoek 28"/>
                <p:cNvSpPr/>
                <p:nvPr/>
              </p:nvSpPr>
              <p:spPr>
                <a:xfrm rot="10800000">
                  <a:off x="14518584" y="3600521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pic>
        <p:nvPicPr>
          <p:cNvPr id="49" name="Picture 48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21876" y="274963"/>
            <a:ext cx="2287511" cy="2842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851240"/>
      </p:ext>
    </p:extLst>
  </p:cSld>
  <p:clrMapOvr>
    <a:masterClrMapping/>
  </p:clrMapOvr>
  <p:transition spd="med">
    <p:fade/>
  </p:transition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10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2"/>
          <p:cNvSpPr>
            <a:spLocks noGrp="1"/>
          </p:cNvSpPr>
          <p:nvPr>
            <p:ph type="pic" idx="20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6" name="Rechthoek 15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IMAGE</a:t>
            </a:r>
            <a:r>
              <a:rPr lang="en-US" sz="1600" baseline="0" dirty="0">
                <a:solidFill>
                  <a:schemeClr val="bg2"/>
                </a:solidFill>
              </a:rPr>
              <a:t> 100%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13" name="Ondertitel 2"/>
          <p:cNvSpPr>
            <a:spLocks noGrp="1"/>
          </p:cNvSpPr>
          <p:nvPr>
            <p:ph type="subTitle" idx="1"/>
          </p:nvPr>
        </p:nvSpPr>
        <p:spPr>
          <a:xfrm>
            <a:off x="617016" y="5550200"/>
            <a:ext cx="7967586" cy="631031"/>
          </a:xfrm>
          <a:noFill/>
        </p:spPr>
        <p:txBody>
          <a:bodyPr lIns="0" tIns="0" rIns="0" bIns="0" anchor="b"/>
          <a:lstStyle>
            <a:lvl1pPr marL="0" indent="0" algn="l">
              <a:buNone/>
              <a:defRPr sz="2800" b="1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599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599" indent="0" algn="ctr">
              <a:buNone/>
              <a:defRPr sz="1600"/>
            </a:lvl9pPr>
          </a:lstStyle>
          <a:p>
            <a:r>
              <a:rPr lang="en-US" noProof="0" dirty="0"/>
              <a:t>Click to edit Master subtitle style</a:t>
            </a:r>
          </a:p>
        </p:txBody>
      </p:sp>
      <p:sp>
        <p:nvSpPr>
          <p:cNvPr id="8" name="Tijdelijke aanduiding voor voettekst 3"/>
          <p:cNvSpPr>
            <a:spLocks noGrp="1"/>
          </p:cNvSpPr>
          <p:nvPr>
            <p:ph type="ftr" sz="quarter" idx="18"/>
          </p:nvPr>
        </p:nvSpPr>
        <p:spPr>
          <a:xfrm>
            <a:off x="0" y="6416675"/>
            <a:ext cx="4657725" cy="4413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9" name="Tijdelijke aanduiding voor dianummer 4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BCC9D58-F25F-462A-906F-43C5499995C7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2" name="Tijdelijke aanduiding voor titel 1"/>
          <p:cNvSpPr>
            <a:spLocks noGrp="1"/>
          </p:cNvSpPr>
          <p:nvPr>
            <p:ph type="title"/>
          </p:nvPr>
        </p:nvSpPr>
        <p:spPr>
          <a:xfrm>
            <a:off x="0" y="0"/>
            <a:ext cx="9332913" cy="817563"/>
          </a:xfrm>
          <a:prstGeom prst="rect">
            <a:avLst/>
          </a:prstGeom>
          <a:noFill/>
          <a:effectLst/>
        </p:spPr>
        <p:txBody>
          <a:bodyPr vert="horz" lIns="612000" tIns="252000" rIns="144000" bIns="144000" rtlCol="0" anchor="ctr">
            <a:noAutofit/>
          </a:bodyPr>
          <a:lstStyle/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grpSp>
        <p:nvGrpSpPr>
          <p:cNvPr id="11" name="Groep 10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4" name="Rechthoek 1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" name="Ovaal 1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8" name="Ovaal 1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9" name="Rechte verbindingslijn 1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0" name="Rechte verbindingslijn 1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1" name="Rechte verbindingslijn 2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22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2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24" name="Ovaal 2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25" name="Rechte verbindingslijn 2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6" name="Groep 2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45" name="Afgeronde rechthoek 44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6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47" name="Rechte verbindingslijn 46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" name="Gelijkbenige driehoek 47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30" name="Groep 29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31" name="Rechthoek 30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2" name="Groep 31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35" name="Rechthoek 34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6" name="Groep 35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39" name="Afgeronde rechthoek 38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0" name="Rechthoek 39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1" name="Rechthoek 40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2" name="Rechthoek 41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3" name="Rechthoek 42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4" name="Rechthoek 43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7" name="Rechthoek 36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38" name="Gelijkbenige driehoek 37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33" name="Afgeronde rechthoek 32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34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855240102"/>
      </p:ext>
    </p:extLst>
  </p:cSld>
  <p:clrMapOvr>
    <a:masterClrMapping/>
  </p:clrMapOvr>
  <p:transition spd="med">
    <p:fade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(XL) &amp; Text (M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5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Image (XL) &amp; Text (M)</a:t>
            </a:r>
          </a:p>
        </p:txBody>
      </p:sp>
      <p:sp>
        <p:nvSpPr>
          <p:cNvPr id="5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7526266" y="1450800"/>
            <a:ext cx="4668910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38D8386-EED6-419C-B271-2FA85BB2A2E8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0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8065402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5" name="Groep 4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8" name="Afgeronde rechthoek 157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59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0" name="Rechte verbindingslijn 159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1" name="Gelijkbenige driehoek 160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3" name="Groep 142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4" name="Rechthoek 143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5" name="Groep 144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8" name="Rechthoek 147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49" name="Groep 148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2" name="Afgeronde rechthoek 151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" name="Rechthoek 152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0" name="Rechthoek 149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1" name="Gelijkbenige driehoek 150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6" name="Afgeronde rechthoek 145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7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235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36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37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38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39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40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41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42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43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44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45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6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7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48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303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04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305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6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7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8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9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0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1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2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3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4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5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49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81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82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83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84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98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99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0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1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2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85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86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93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4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5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6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7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87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88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89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0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1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2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50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68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69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70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1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2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3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5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6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7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8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9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0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51" name="Rechte verbindingslijn 24"/>
            <p:cNvCxnSpPr>
              <a:endCxn id="268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52" name="Rechte verbindingslijn 25"/>
            <p:cNvCxnSpPr>
              <a:endCxn id="303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53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4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5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56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57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58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59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60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61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62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63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64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66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67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65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75222101"/>
      </p:ext>
    </p:extLst>
  </p:cSld>
  <p:clrMapOvr>
    <a:masterClrMapping/>
  </p:clrMapOvr>
  <p:transition spd="med">
    <p:fade/>
  </p:transition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PTER / 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2"/>
          <p:cNvSpPr>
            <a:spLocks noGrp="1"/>
          </p:cNvSpPr>
          <p:nvPr>
            <p:ph type="pic" idx="20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6" name="Rechthoek 15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CHAPTER / END</a:t>
            </a:r>
          </a:p>
        </p:txBody>
      </p:sp>
      <p:sp>
        <p:nvSpPr>
          <p:cNvPr id="13" name="Ondertitel 2"/>
          <p:cNvSpPr>
            <a:spLocks noGrp="1"/>
          </p:cNvSpPr>
          <p:nvPr>
            <p:ph type="subTitle" idx="1"/>
          </p:nvPr>
        </p:nvSpPr>
        <p:spPr>
          <a:xfrm>
            <a:off x="617015" y="4883949"/>
            <a:ext cx="10942329" cy="631031"/>
          </a:xfrm>
          <a:noFill/>
        </p:spPr>
        <p:txBody>
          <a:bodyPr lIns="0" tIns="0" rIns="0" bIns="0"/>
          <a:lstStyle>
            <a:lvl1pPr marL="0" indent="0" algn="l">
              <a:buNone/>
              <a:defRPr sz="2800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599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599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  <a:endParaRPr lang="en-US" noProof="0" dirty="0"/>
          </a:p>
        </p:txBody>
      </p:sp>
      <p:sp>
        <p:nvSpPr>
          <p:cNvPr id="14" name="Titel 1"/>
          <p:cNvSpPr>
            <a:spLocks noGrp="1"/>
          </p:cNvSpPr>
          <p:nvPr>
            <p:ph type="ctrTitle"/>
          </p:nvPr>
        </p:nvSpPr>
        <p:spPr>
          <a:xfrm>
            <a:off x="617014" y="3802548"/>
            <a:ext cx="10942330" cy="1054100"/>
          </a:xfrm>
          <a:noFill/>
        </p:spPr>
        <p:txBody>
          <a:bodyPr lIns="0" tIns="0" rIns="0" bIns="0" anchor="b"/>
          <a:lstStyle>
            <a:lvl1pPr algn="l">
              <a:defRPr sz="4800" baseline="0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</a:lstStyle>
          <a:p>
            <a:r>
              <a:rPr lang="en-US" noProof="0" dirty="0"/>
              <a:t>Click to edit Master title style</a:t>
            </a:r>
          </a:p>
        </p:txBody>
      </p:sp>
      <p:sp>
        <p:nvSpPr>
          <p:cNvPr id="8" name="Tijdelijke aanduiding voor voettekst 3"/>
          <p:cNvSpPr>
            <a:spLocks noGrp="1"/>
          </p:cNvSpPr>
          <p:nvPr>
            <p:ph type="ftr" sz="quarter" idx="18"/>
          </p:nvPr>
        </p:nvSpPr>
        <p:spPr>
          <a:xfrm>
            <a:off x="0" y="6416675"/>
            <a:ext cx="4657725" cy="4413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9" name="Tijdelijke aanduiding voor dianummer 4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BCC9D58-F25F-462A-906F-43C5499995C7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grpSp>
        <p:nvGrpSpPr>
          <p:cNvPr id="11" name="Groep 10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" name="Rechthoek 11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" name="Ovaal 1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8" name="Ovaal 1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9" name="Rechte verbindingslijn 1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0" name="Rechte verbindingslijn 1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1" name="Rechte verbindingslijn 2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22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2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24" name="Ovaal 2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25" name="Rechte verbindingslijn 2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6" name="Groep 2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45" name="Afgeronde rechthoek 44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6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47" name="Rechte verbindingslijn 46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" name="Gelijkbenige driehoek 47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30" name="Groep 29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31" name="Rechthoek 30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2" name="Groep 31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35" name="Rechthoek 34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6" name="Groep 35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39" name="Afgeronde rechthoek 38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0" name="Rechthoek 39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1" name="Rechthoek 40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2" name="Rechthoek 41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3" name="Rechthoek 42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4" name="Rechthoek 43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7" name="Rechthoek 36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38" name="Gelijkbenige driehoek 37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33" name="Afgeronde rechthoek 32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34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2722672002"/>
      </p:ext>
    </p:extLst>
  </p:cSld>
  <p:clrMapOvr>
    <a:masterClrMapping/>
  </p:clrMapOvr>
  <p:transition spd="med">
    <p:fade/>
  </p:transition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UBM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hthoek 7" hidden="1"/>
          <p:cNvSpPr/>
          <p:nvPr userDrawn="1"/>
        </p:nvSpPr>
        <p:spPr>
          <a:xfrm>
            <a:off x="4657350" y="817041"/>
            <a:ext cx="7573826" cy="6040959"/>
          </a:xfrm>
          <a:prstGeom prst="rect">
            <a:avLst/>
          </a:prstGeom>
          <a:solidFill>
            <a:schemeClr val="tx2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0" anchor="ctr">
            <a:normAutofit/>
          </a:bodyPr>
          <a:lstStyle/>
          <a:p>
            <a:pPr algn="ctr" fontAlgn="auto">
              <a:lnSpc>
                <a:spcPct val="80000"/>
              </a:lnSpc>
              <a:spcBef>
                <a:spcPts val="900"/>
              </a:spcBef>
              <a:spcAft>
                <a:spcPts val="900"/>
              </a:spcAft>
              <a:buFont typeface="Arial" panose="020B0604020202020204" pitchFamily="34" charset="0"/>
              <a:buNone/>
              <a:defRPr/>
            </a:pPr>
            <a:endParaRPr lang="en-GB" sz="1400" spc="50">
              <a:latin typeface="+mn-lt"/>
              <a:cs typeface="+mn-cs"/>
            </a:endParaRPr>
          </a:p>
        </p:txBody>
      </p:sp>
      <p:sp>
        <p:nvSpPr>
          <p:cNvPr id="28" name="Rechthoek 26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SUBMENU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50800"/>
            <a:ext cx="4657352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afbeelding 2"/>
          <p:cNvSpPr>
            <a:spLocks noGrp="1"/>
          </p:cNvSpPr>
          <p:nvPr>
            <p:ph type="pic" idx="17" hasCustomPrompt="1"/>
          </p:nvPr>
        </p:nvSpPr>
        <p:spPr>
          <a:xfrm>
            <a:off x="4659732" y="819943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3" name="Tijdelijke aanduiding voor afbeelding 2"/>
          <p:cNvSpPr>
            <a:spLocks noGrp="1"/>
          </p:cNvSpPr>
          <p:nvPr>
            <p:ph type="pic" idx="18" hasCustomPrompt="1"/>
          </p:nvPr>
        </p:nvSpPr>
        <p:spPr>
          <a:xfrm>
            <a:off x="4659732" y="2338652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4" name="Tijdelijke aanduiding voor afbeelding 2"/>
          <p:cNvSpPr>
            <a:spLocks noGrp="1"/>
          </p:cNvSpPr>
          <p:nvPr>
            <p:ph type="pic" idx="19" hasCustomPrompt="1"/>
          </p:nvPr>
        </p:nvSpPr>
        <p:spPr>
          <a:xfrm>
            <a:off x="4659732" y="3857361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5" name="Tijdelijke aanduiding voor afbeelding 2"/>
          <p:cNvSpPr>
            <a:spLocks noGrp="1"/>
          </p:cNvSpPr>
          <p:nvPr>
            <p:ph type="pic" idx="20" hasCustomPrompt="1"/>
          </p:nvPr>
        </p:nvSpPr>
        <p:spPr>
          <a:xfrm>
            <a:off x="4659732" y="5376069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6" name="Tijdelijke aanduiding voor afbeelding 2"/>
          <p:cNvSpPr>
            <a:spLocks noGrp="1"/>
          </p:cNvSpPr>
          <p:nvPr>
            <p:ph type="pic" idx="21" hasCustomPrompt="1"/>
          </p:nvPr>
        </p:nvSpPr>
        <p:spPr>
          <a:xfrm>
            <a:off x="6550590" y="819943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7" name="Tijdelijke aanduiding voor afbeelding 2"/>
          <p:cNvSpPr>
            <a:spLocks noGrp="1"/>
          </p:cNvSpPr>
          <p:nvPr>
            <p:ph type="pic" idx="22" hasCustomPrompt="1"/>
          </p:nvPr>
        </p:nvSpPr>
        <p:spPr>
          <a:xfrm>
            <a:off x="6550590" y="2338652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8" name="Tijdelijke aanduiding voor afbeelding 2"/>
          <p:cNvSpPr>
            <a:spLocks noGrp="1"/>
          </p:cNvSpPr>
          <p:nvPr>
            <p:ph type="pic" idx="23" hasCustomPrompt="1"/>
          </p:nvPr>
        </p:nvSpPr>
        <p:spPr>
          <a:xfrm>
            <a:off x="6550590" y="3857361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9" name="Tijdelijke aanduiding voor afbeelding 2"/>
          <p:cNvSpPr>
            <a:spLocks noGrp="1"/>
          </p:cNvSpPr>
          <p:nvPr>
            <p:ph type="pic" idx="24" hasCustomPrompt="1"/>
          </p:nvPr>
        </p:nvSpPr>
        <p:spPr>
          <a:xfrm>
            <a:off x="6550590" y="5376069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0" name="Tijdelijke aanduiding voor afbeelding 2"/>
          <p:cNvSpPr>
            <a:spLocks noGrp="1"/>
          </p:cNvSpPr>
          <p:nvPr>
            <p:ph type="pic" idx="25" hasCustomPrompt="1"/>
          </p:nvPr>
        </p:nvSpPr>
        <p:spPr>
          <a:xfrm>
            <a:off x="8440805" y="819943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1" name="Tijdelijke aanduiding voor afbeelding 2"/>
          <p:cNvSpPr>
            <a:spLocks noGrp="1"/>
          </p:cNvSpPr>
          <p:nvPr>
            <p:ph type="pic" idx="26" hasCustomPrompt="1"/>
          </p:nvPr>
        </p:nvSpPr>
        <p:spPr>
          <a:xfrm>
            <a:off x="8440805" y="2338652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2" name="Tijdelijke aanduiding voor afbeelding 2"/>
          <p:cNvSpPr>
            <a:spLocks noGrp="1"/>
          </p:cNvSpPr>
          <p:nvPr>
            <p:ph type="pic" idx="27" hasCustomPrompt="1"/>
          </p:nvPr>
        </p:nvSpPr>
        <p:spPr>
          <a:xfrm>
            <a:off x="8440805" y="3857361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3" name="Tijdelijke aanduiding voor afbeelding 2"/>
          <p:cNvSpPr>
            <a:spLocks noGrp="1"/>
          </p:cNvSpPr>
          <p:nvPr>
            <p:ph type="pic" idx="28" hasCustomPrompt="1"/>
          </p:nvPr>
        </p:nvSpPr>
        <p:spPr>
          <a:xfrm>
            <a:off x="8440805" y="5376069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4" name="Tijdelijke aanduiding voor afbeelding 2"/>
          <p:cNvSpPr>
            <a:spLocks noGrp="1"/>
          </p:cNvSpPr>
          <p:nvPr>
            <p:ph type="pic" idx="29" hasCustomPrompt="1"/>
          </p:nvPr>
        </p:nvSpPr>
        <p:spPr>
          <a:xfrm>
            <a:off x="10328648" y="819943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5" name="Tijdelijke aanduiding voor afbeelding 2"/>
          <p:cNvSpPr>
            <a:spLocks noGrp="1"/>
          </p:cNvSpPr>
          <p:nvPr>
            <p:ph type="pic" idx="30" hasCustomPrompt="1"/>
          </p:nvPr>
        </p:nvSpPr>
        <p:spPr>
          <a:xfrm>
            <a:off x="10328648" y="2338652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6" name="Tijdelijke aanduiding voor afbeelding 2"/>
          <p:cNvSpPr>
            <a:spLocks noGrp="1"/>
          </p:cNvSpPr>
          <p:nvPr>
            <p:ph type="pic" idx="31" hasCustomPrompt="1"/>
          </p:nvPr>
        </p:nvSpPr>
        <p:spPr>
          <a:xfrm>
            <a:off x="10328648" y="3857361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7" name="Tijdelijke aanduiding voor afbeelding 2"/>
          <p:cNvSpPr>
            <a:spLocks noGrp="1"/>
          </p:cNvSpPr>
          <p:nvPr>
            <p:ph type="pic" idx="32" hasCustomPrompt="1"/>
          </p:nvPr>
        </p:nvSpPr>
        <p:spPr>
          <a:xfrm>
            <a:off x="10328648" y="5376069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71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2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123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41" name="Groep 140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44" name="Rechthoek 143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45" name="Afbeelding 144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46" name="L-vorm 145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47" name="L-vorm 146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42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43" name="Rechthoekige driehoek 142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124" name="Rechthoek 12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7" name="Ovaal 12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8" name="Ovaal 12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29" name="Rechte verbindingslijn 12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0" name="Rechte verbindingslijn 12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1" name="Rechte verbindingslijn 13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2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34" name="Ovaal 13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5" name="Rechte verbindingslijn 13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36" name="Groep 13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37" name="Afgeronde rechthoek 13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3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39" name="Rechte verbindingslijn 13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0" name="Gelijkbenige driehoek 13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148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49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50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51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52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53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54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55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56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57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58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59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0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1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16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17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18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9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0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1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2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3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4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5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62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94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95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96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97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11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2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3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4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5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98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99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6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7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8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9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0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00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1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2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3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4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5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63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81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2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83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4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5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6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7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8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9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0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64" name="Rechte verbindingslijn 24"/>
            <p:cNvCxnSpPr>
              <a:endCxn id="181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65" name="Rechte verbindingslijn 25"/>
            <p:cNvCxnSpPr>
              <a:endCxn id="216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66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7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8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69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70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1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2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73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74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75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76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77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79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0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78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000224116"/>
      </p:ext>
    </p:extLst>
  </p:cSld>
  <p:clrMapOvr>
    <a:masterClrMapping/>
  </p:clrMapOvr>
  <p:transition spd="med">
    <p:fade/>
  </p:transition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UBM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hthoek 7" hidden="1"/>
          <p:cNvSpPr/>
          <p:nvPr userDrawn="1"/>
        </p:nvSpPr>
        <p:spPr>
          <a:xfrm>
            <a:off x="4657350" y="817041"/>
            <a:ext cx="7573826" cy="6040959"/>
          </a:xfrm>
          <a:prstGeom prst="rect">
            <a:avLst/>
          </a:prstGeom>
          <a:solidFill>
            <a:schemeClr val="tx2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0" anchor="ctr">
            <a:normAutofit/>
          </a:bodyPr>
          <a:lstStyle/>
          <a:p>
            <a:pPr algn="ctr" fontAlgn="auto">
              <a:lnSpc>
                <a:spcPct val="80000"/>
              </a:lnSpc>
              <a:spcBef>
                <a:spcPts val="900"/>
              </a:spcBef>
              <a:spcAft>
                <a:spcPts val="900"/>
              </a:spcAft>
              <a:buFont typeface="Arial" panose="020B0604020202020204" pitchFamily="34" charset="0"/>
              <a:buNone/>
              <a:defRPr/>
            </a:pPr>
            <a:endParaRPr lang="en-GB" sz="1400" spc="50">
              <a:latin typeface="+mn-lt"/>
              <a:cs typeface="+mn-cs"/>
            </a:endParaRPr>
          </a:p>
        </p:txBody>
      </p:sp>
      <p:sp>
        <p:nvSpPr>
          <p:cNvPr id="28" name="Rechthoek 26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SUBMENU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50800"/>
            <a:ext cx="4657352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grpSp>
        <p:nvGrpSpPr>
          <p:cNvPr id="8" name="Groep 7" hidden="1"/>
          <p:cNvGrpSpPr/>
          <p:nvPr userDrawn="1"/>
        </p:nvGrpSpPr>
        <p:grpSpPr>
          <a:xfrm>
            <a:off x="4628384" y="-204738"/>
            <a:ext cx="7566791" cy="7180263"/>
            <a:chOff x="4628384" y="-204738"/>
            <a:chExt cx="7566791" cy="7180263"/>
          </a:xfrm>
        </p:grpSpPr>
        <p:cxnSp>
          <p:nvCxnSpPr>
            <p:cNvPr id="24" name="Rechte verbindingslijn 23"/>
            <p:cNvCxnSpPr/>
            <p:nvPr/>
          </p:nvCxnSpPr>
          <p:spPr>
            <a:xfrm>
              <a:off x="4657349" y="-204738"/>
              <a:ext cx="0" cy="7180263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" name="Groep 4"/>
            <p:cNvGrpSpPr/>
            <p:nvPr userDrawn="1"/>
          </p:nvGrpSpPr>
          <p:grpSpPr>
            <a:xfrm>
              <a:off x="7145278" y="-204738"/>
              <a:ext cx="37019" cy="7180263"/>
              <a:chOff x="7136774" y="-204738"/>
              <a:chExt cx="37019" cy="7180263"/>
            </a:xfrm>
          </p:grpSpPr>
          <p:cxnSp>
            <p:nvCxnSpPr>
              <p:cNvPr id="25" name="Rechte verbindingslijn 24"/>
              <p:cNvCxnSpPr/>
              <p:nvPr/>
            </p:nvCxnSpPr>
            <p:spPr>
              <a:xfrm>
                <a:off x="7136774" y="-20473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Rechte verbindingslijn 25"/>
              <p:cNvCxnSpPr/>
              <p:nvPr/>
            </p:nvCxnSpPr>
            <p:spPr>
              <a:xfrm>
                <a:off x="7173793" y="-20473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" name="Groep 3"/>
            <p:cNvGrpSpPr/>
            <p:nvPr userDrawn="1"/>
          </p:nvGrpSpPr>
          <p:grpSpPr>
            <a:xfrm>
              <a:off x="9670226" y="-204738"/>
              <a:ext cx="37019" cy="7180263"/>
              <a:chOff x="9662347" y="-204738"/>
              <a:chExt cx="37019" cy="7180263"/>
            </a:xfrm>
          </p:grpSpPr>
          <p:cxnSp>
            <p:nvCxnSpPr>
              <p:cNvPr id="37" name="Rechte verbindingslijn 36"/>
              <p:cNvCxnSpPr/>
              <p:nvPr/>
            </p:nvCxnSpPr>
            <p:spPr>
              <a:xfrm>
                <a:off x="9662347" y="-20473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Rechte verbindingslijn 37"/>
              <p:cNvCxnSpPr/>
              <p:nvPr/>
            </p:nvCxnSpPr>
            <p:spPr>
              <a:xfrm>
                <a:off x="9699366" y="-20473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39" name="Rechte verbindingslijn 38"/>
            <p:cNvCxnSpPr/>
            <p:nvPr/>
          </p:nvCxnSpPr>
          <p:spPr>
            <a:xfrm>
              <a:off x="12195175" y="-204738"/>
              <a:ext cx="0" cy="7180263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" name="Groep 5"/>
            <p:cNvGrpSpPr/>
            <p:nvPr userDrawn="1"/>
          </p:nvGrpSpPr>
          <p:grpSpPr>
            <a:xfrm>
              <a:off x="4628384" y="2806100"/>
              <a:ext cx="7180263" cy="37019"/>
              <a:chOff x="4628384" y="2796544"/>
              <a:chExt cx="7180263" cy="37019"/>
            </a:xfrm>
          </p:grpSpPr>
          <p:cxnSp>
            <p:nvCxnSpPr>
              <p:cNvPr id="22" name="Rechte verbindingslijn 21"/>
              <p:cNvCxnSpPr/>
              <p:nvPr/>
            </p:nvCxnSpPr>
            <p:spPr>
              <a:xfrm rot="5400000">
                <a:off x="8218516" y="-79358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Rechte verbindingslijn 22"/>
              <p:cNvCxnSpPr/>
              <p:nvPr/>
            </p:nvCxnSpPr>
            <p:spPr>
              <a:xfrm rot="5400000">
                <a:off x="8218516" y="-756569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" name="Groep 6"/>
            <p:cNvGrpSpPr/>
            <p:nvPr userDrawn="1"/>
          </p:nvGrpSpPr>
          <p:grpSpPr>
            <a:xfrm>
              <a:off x="4628384" y="4832051"/>
              <a:ext cx="7180263" cy="37019"/>
              <a:chOff x="4628384" y="4813422"/>
              <a:chExt cx="7180263" cy="37019"/>
            </a:xfrm>
          </p:grpSpPr>
          <p:cxnSp>
            <p:nvCxnSpPr>
              <p:cNvPr id="20" name="Rechte verbindingslijn 19"/>
              <p:cNvCxnSpPr/>
              <p:nvPr/>
            </p:nvCxnSpPr>
            <p:spPr>
              <a:xfrm rot="5400000">
                <a:off x="8218516" y="1223290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Rechte verbindingslijn 20"/>
              <p:cNvCxnSpPr/>
              <p:nvPr/>
            </p:nvCxnSpPr>
            <p:spPr>
              <a:xfrm rot="5400000">
                <a:off x="8218516" y="1260309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9" name="Rechte verbindingslijn 48"/>
            <p:cNvCxnSpPr/>
            <p:nvPr userDrawn="1"/>
          </p:nvCxnSpPr>
          <p:spPr>
            <a:xfrm rot="5400000">
              <a:off x="8463844" y="-2772964"/>
              <a:ext cx="0" cy="7180263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Rechte verbindingslijn 49"/>
            <p:cNvCxnSpPr/>
            <p:nvPr userDrawn="1"/>
          </p:nvCxnSpPr>
          <p:spPr>
            <a:xfrm rot="5400000">
              <a:off x="8463845" y="3267869"/>
              <a:ext cx="0" cy="7180263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1" name="Tijdelijke aanduiding voor afbeelding 2"/>
          <p:cNvSpPr>
            <a:spLocks noGrp="1"/>
          </p:cNvSpPr>
          <p:nvPr>
            <p:ph type="pic" idx="17" hasCustomPrompt="1"/>
          </p:nvPr>
        </p:nvSpPr>
        <p:spPr>
          <a:xfrm>
            <a:off x="4660522" y="817564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baseline="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3" name="Tijdelijke aanduiding voor afbeelding 2"/>
          <p:cNvSpPr>
            <a:spLocks noGrp="1"/>
          </p:cNvSpPr>
          <p:nvPr>
            <p:ph type="pic" idx="18" hasCustomPrompt="1"/>
          </p:nvPr>
        </p:nvSpPr>
        <p:spPr>
          <a:xfrm>
            <a:off x="4660522" y="2839055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4" name="Tijdelijke aanduiding voor afbeelding 2"/>
          <p:cNvSpPr>
            <a:spLocks noGrp="1"/>
          </p:cNvSpPr>
          <p:nvPr>
            <p:ph type="pic" idx="19" hasCustomPrompt="1"/>
          </p:nvPr>
        </p:nvSpPr>
        <p:spPr>
          <a:xfrm>
            <a:off x="4660522" y="4860546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5" name="Tijdelijke aanduiding voor afbeelding 2"/>
          <p:cNvSpPr>
            <a:spLocks noGrp="1"/>
          </p:cNvSpPr>
          <p:nvPr>
            <p:ph type="pic" idx="20" hasCustomPrompt="1"/>
          </p:nvPr>
        </p:nvSpPr>
        <p:spPr>
          <a:xfrm>
            <a:off x="7177532" y="817564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6" name="Tijdelijke aanduiding voor afbeelding 2"/>
          <p:cNvSpPr>
            <a:spLocks noGrp="1"/>
          </p:cNvSpPr>
          <p:nvPr>
            <p:ph type="pic" idx="21" hasCustomPrompt="1"/>
          </p:nvPr>
        </p:nvSpPr>
        <p:spPr>
          <a:xfrm>
            <a:off x="7177532" y="2839055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7" name="Tijdelijke aanduiding voor afbeelding 2"/>
          <p:cNvSpPr>
            <a:spLocks noGrp="1"/>
          </p:cNvSpPr>
          <p:nvPr>
            <p:ph type="pic" idx="22" hasCustomPrompt="1"/>
          </p:nvPr>
        </p:nvSpPr>
        <p:spPr>
          <a:xfrm>
            <a:off x="7177532" y="4860546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8" name="Tijdelijke aanduiding voor afbeelding 2"/>
          <p:cNvSpPr>
            <a:spLocks noGrp="1"/>
          </p:cNvSpPr>
          <p:nvPr>
            <p:ph type="pic" idx="23" hasCustomPrompt="1"/>
          </p:nvPr>
        </p:nvSpPr>
        <p:spPr>
          <a:xfrm>
            <a:off x="9694543" y="817564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9" name="Tijdelijke aanduiding voor afbeelding 2"/>
          <p:cNvSpPr>
            <a:spLocks noGrp="1"/>
          </p:cNvSpPr>
          <p:nvPr>
            <p:ph type="pic" idx="24" hasCustomPrompt="1"/>
          </p:nvPr>
        </p:nvSpPr>
        <p:spPr>
          <a:xfrm>
            <a:off x="9694543" y="2839055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0" name="Tijdelijke aanduiding voor afbeelding 2"/>
          <p:cNvSpPr>
            <a:spLocks noGrp="1"/>
          </p:cNvSpPr>
          <p:nvPr>
            <p:ph type="pic" idx="25" hasCustomPrompt="1"/>
          </p:nvPr>
        </p:nvSpPr>
        <p:spPr>
          <a:xfrm>
            <a:off x="9694543" y="4860546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70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9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130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48" name="Groep 147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51" name="Rechthoek 150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52" name="Afbeelding 151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53" name="L-vorm 152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4" name="L-vorm 153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49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50" name="Rechthoekige driehoek 149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131" name="Rechthoek 130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32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3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4" name="Ovaal 133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5" name="Ovaal 134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6" name="Rechte verbindingslijn 135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7" name="Rechte verbindingslijn 136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8" name="Rechte verbindingslijn 137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9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40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41" name="Ovaal 140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42" name="Rechte verbindingslijn 141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3" name="Groep 142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44" name="Afgeronde rechthoek 143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45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46" name="Rechte verbindingslijn 145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" name="Gelijkbenige driehoek 146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155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56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57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58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59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0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61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62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63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64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65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6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7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8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23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24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25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0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1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2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69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1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2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03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04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18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9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0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1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2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05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06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3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4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5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7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07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8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9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0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1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2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0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88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9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0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1" name="Rechte verbindingslijn 24"/>
            <p:cNvCxnSpPr>
              <a:endCxn id="188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2" name="Rechte verbindingslijn 25"/>
            <p:cNvCxnSpPr>
              <a:endCxn id="223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4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6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77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8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9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0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84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86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7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85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6350511"/>
      </p:ext>
    </p:extLst>
  </p:cSld>
  <p:clrMapOvr>
    <a:masterClrMapping/>
  </p:clrMapOvr>
  <p:transition spd="med">
    <p:fade/>
  </p:transition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illa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8127175" y="817042"/>
            <a:ext cx="4068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118" name="Tijdelijke aanduiding voor afbeelding 2"/>
          <p:cNvSpPr>
            <a:spLocks noGrp="1"/>
          </p:cNvSpPr>
          <p:nvPr>
            <p:ph type="pic" idx="20"/>
          </p:nvPr>
        </p:nvSpPr>
        <p:spPr>
          <a:xfrm>
            <a:off x="4063587" y="817042"/>
            <a:ext cx="4068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119" name="Tijdelijke aanduiding voor afbeelding 2"/>
          <p:cNvSpPr>
            <a:spLocks noGrp="1"/>
          </p:cNvSpPr>
          <p:nvPr>
            <p:ph type="pic" idx="21"/>
          </p:nvPr>
        </p:nvSpPr>
        <p:spPr>
          <a:xfrm>
            <a:off x="0" y="817042"/>
            <a:ext cx="4068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3 columns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DB4CE7B-BB48-4C0D-A4E0-D760E9BA67FA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6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2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93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11" name="Groep 110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14" name="Rechthoek 113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15" name="Afbeelding 114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16" name="L-vorm 115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17" name="L-vorm 116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12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13" name="Rechthoekige driehoek 112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94" name="Rechthoek 9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9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7" name="Ovaal 9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8" name="Ovaal 9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99" name="Rechte verbindingslijn 9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0" name="Rechte verbindingslijn 9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0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02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0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04" name="Ovaal 10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05" name="Rechte verbindingslijn 10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6" name="Groep 10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07" name="Afgeronde rechthoek 10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09" name="Rechte verbindingslijn 10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0" name="Gelijkbenige driehoek 10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123" name="Tijdelijke aanduiding voor tekst 2"/>
          <p:cNvSpPr>
            <a:spLocks noGrp="1"/>
          </p:cNvSpPr>
          <p:nvPr>
            <p:ph type="body" idx="22"/>
          </p:nvPr>
        </p:nvSpPr>
        <p:spPr>
          <a:xfrm>
            <a:off x="4609698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124" name="Tijdelijke aanduiding voor tekst 2"/>
          <p:cNvSpPr>
            <a:spLocks noGrp="1"/>
          </p:cNvSpPr>
          <p:nvPr>
            <p:ph type="body" idx="23"/>
          </p:nvPr>
        </p:nvSpPr>
        <p:spPr>
          <a:xfrm>
            <a:off x="8697202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0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21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2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27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28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29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30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31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32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3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35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90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91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2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1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2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36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68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69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70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71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85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6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7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8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9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72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73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80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81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82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83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84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74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75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6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7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8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9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37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55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6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57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8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9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0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1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2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4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5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6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7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38" name="Rechte verbindingslijn 24"/>
            <p:cNvCxnSpPr>
              <a:endCxn id="155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39" name="Rechte verbindingslijn 25"/>
            <p:cNvCxnSpPr>
              <a:endCxn id="190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40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41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42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43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44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45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46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47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48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49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50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51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53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54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52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750282696"/>
      </p:ext>
    </p:extLst>
  </p:cSld>
  <p:clrMapOvr>
    <a:masterClrMapping/>
  </p:clrMapOvr>
  <p:transition spd="med">
    <p:fade/>
  </p:transition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xt 100% whit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(100%) – white background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90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91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2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93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4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5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96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97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98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99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00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2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3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58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9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60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1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2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4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5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6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7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8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9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0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4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36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37" name="Picture 2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38" name="Picture 3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39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53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4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5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40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41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8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9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0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1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2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42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3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4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5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6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7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05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23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24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25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6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7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9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0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1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2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3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4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5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06" name="Rechte verbindingslijn 24"/>
            <p:cNvCxnSpPr>
              <a:endCxn id="123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07" name="Rechte verbindingslijn 25"/>
            <p:cNvCxnSpPr>
              <a:endCxn id="158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08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09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0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11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12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13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14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15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16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17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18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19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21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2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51948856"/>
      </p:ext>
    </p:extLst>
  </p:cSld>
  <p:clrMapOvr>
    <a:masterClrMapping/>
  </p:clrMapOvr>
  <p:transition spd="med">
    <p:fade/>
  </p:transition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ext 100% whit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(100%) – white background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grpSp>
        <p:nvGrpSpPr>
          <p:cNvPr id="90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91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2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93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4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5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96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97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98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99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00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2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3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58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9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60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1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2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4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5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6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7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8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9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0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4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36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37" name="Picture 2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38" name="Picture 3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39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53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4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5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40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41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8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9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0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1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2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42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3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4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5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6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7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05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23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24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25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6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7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9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0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1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2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3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4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5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06" name="Rechte verbindingslijn 24"/>
            <p:cNvCxnSpPr>
              <a:endCxn id="123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07" name="Rechte verbindingslijn 25"/>
            <p:cNvCxnSpPr>
              <a:endCxn id="158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08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09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0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11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12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13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14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15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16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17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18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19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21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2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530952722"/>
      </p:ext>
    </p:extLst>
  </p:cSld>
  <p:clrMapOvr>
    <a:masterClrMapping/>
  </p:clrMapOvr>
  <p:transition spd="med">
    <p:fade/>
  </p:transition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8" name="Rechthoek 4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Title slide</a:t>
            </a:r>
          </a:p>
        </p:txBody>
      </p:sp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>
            <a:off x="617014" y="3802548"/>
            <a:ext cx="10942330" cy="1054100"/>
          </a:xfrm>
          <a:noFill/>
        </p:spPr>
        <p:txBody>
          <a:bodyPr lIns="0" tIns="0" rIns="0" bIns="0" anchor="b"/>
          <a:lstStyle>
            <a:lvl1pPr algn="l">
              <a:defRPr sz="5400" baseline="0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</a:lstStyle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sp>
        <p:nvSpPr>
          <p:cNvPr id="3" name="Ondertitel 2"/>
          <p:cNvSpPr>
            <a:spLocks noGrp="1"/>
          </p:cNvSpPr>
          <p:nvPr>
            <p:ph type="subTitle" idx="1"/>
          </p:nvPr>
        </p:nvSpPr>
        <p:spPr>
          <a:xfrm>
            <a:off x="617015" y="4883949"/>
            <a:ext cx="10942329" cy="631031"/>
          </a:xfrm>
          <a:noFill/>
        </p:spPr>
        <p:txBody>
          <a:bodyPr lIns="0" tIns="0" rIns="0" bIns="0"/>
          <a:lstStyle>
            <a:lvl1pPr marL="0" indent="0" algn="l">
              <a:buNone/>
              <a:defRPr sz="2800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599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599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  <a:endParaRPr lang="en-US" noProof="0" dirty="0"/>
          </a:p>
        </p:txBody>
      </p:sp>
      <p:sp>
        <p:nvSpPr>
          <p:cNvPr id="10" name="Tijdelijke aanduiding voor voettekst 4"/>
          <p:cNvSpPr>
            <a:spLocks noGrp="1"/>
          </p:cNvSpPr>
          <p:nvPr>
            <p:ph type="ftr" sz="quarter" idx="18"/>
          </p:nvPr>
        </p:nvSpPr>
        <p:spPr>
          <a:xfrm>
            <a:off x="0" y="6416675"/>
            <a:ext cx="4657725" cy="441325"/>
          </a:xfrm>
          <a:prstGeom prst="rect">
            <a:avLst/>
          </a:prstGeom>
        </p:spPr>
        <p:txBody>
          <a:bodyPr/>
          <a:lstStyle>
            <a:lvl1pPr algn="l">
              <a:defRPr sz="1000" b="1"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grpSp>
        <p:nvGrpSpPr>
          <p:cNvPr id="9" name="Groep 8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1" name="Rechthoek 10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3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4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" name="Ovaal 15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" name="Ovaal 16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8" name="Rechte verbindingslijn 17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9" name="Rechte verbindingslijn 18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0" name="Rechte verbindingslijn 19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21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22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23" name="Ovaal 22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24" name="Rechte verbindingslijn 23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5" name="Groep 24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44" name="Afgeronde rechthoek 43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46" name="Rechte verbindingslijn 45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7" name="Gelijkbenige driehoek 46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29" name="Groep 28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30" name="Rechthoek 29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1" name="Groep 30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34" name="Rechthoek 33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5" name="Groep 34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38" name="Afgeronde rechthoek 37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9" name="Rechthoek 38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0" name="Rechthoek 39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1" name="Rechthoek 40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2" name="Rechthoek 41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3" name="Rechthoek 42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6" name="Rechthoek 35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37" name="Gelijkbenige driehoek 36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32" name="Afgeronde rechthoek 31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33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557792272"/>
      </p:ext>
    </p:extLst>
  </p:cSld>
  <p:clrMapOvr>
    <a:masterClrMapping/>
  </p:clrMapOvr>
  <p:transition spd="med">
    <p:fade/>
  </p:transition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100% whit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(100%) – white background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11568112" cy="4968000"/>
          </a:xfrm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90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91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2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93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4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5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96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97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98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99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00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2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3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58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9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60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1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2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4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5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6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7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8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9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0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4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36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37" name="Picture 2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38" name="Picture 3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39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53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4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5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40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41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8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9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0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1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2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42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3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4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5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6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7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05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23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24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25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6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7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9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0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1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2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3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4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5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06" name="Rechte verbindingslijn 24"/>
            <p:cNvCxnSpPr>
              <a:endCxn id="123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07" name="Rechte verbindingslijn 25"/>
            <p:cNvCxnSpPr>
              <a:endCxn id="158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08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09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0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11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12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13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14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15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16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17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18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19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21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2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35786918"/>
      </p:ext>
    </p:extLst>
  </p:cSld>
  <p:clrMapOvr>
    <a:masterClrMapping/>
  </p:clrMapOvr>
  <p:transition spd="med">
    <p:fade/>
  </p:transition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100% grey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5" y="838946"/>
            <a:ext cx="12204000" cy="6041041"/>
          </a:xfrm>
          <a:prstGeom prst="rect">
            <a:avLst/>
          </a:prstGeom>
        </p:spPr>
      </p:pic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(100%) – grey</a:t>
            </a:r>
            <a:r>
              <a:rPr lang="en-US" sz="1600" baseline="0" dirty="0">
                <a:solidFill>
                  <a:schemeClr val="bg2"/>
                </a:solidFill>
              </a:rPr>
              <a:t> background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11568112" cy="4968000"/>
          </a:xfrm>
          <a:noFill/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90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91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2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93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4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5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96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97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98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99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00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2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3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58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9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60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1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2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4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5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6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7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8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9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0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4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36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37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38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39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53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4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5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40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41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8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9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0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1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2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42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3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4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5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6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7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05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23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24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25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6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7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9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0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1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2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3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4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5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06" name="Rechte verbindingslijn 24"/>
            <p:cNvCxnSpPr>
              <a:endCxn id="123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07" name="Rechte verbindingslijn 25"/>
            <p:cNvCxnSpPr>
              <a:endCxn id="158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08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09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0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11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12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13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14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15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16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17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18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19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21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2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079652649"/>
      </p:ext>
    </p:extLst>
  </p:cSld>
  <p:clrMapOvr>
    <a:masterClrMapping/>
  </p:clrMapOvr>
  <p:transition spd="med">
    <p:fade/>
  </p:transition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50% - grey left - whit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5" y="838946"/>
            <a:ext cx="6102000" cy="6019054"/>
          </a:xfrm>
          <a:prstGeom prst="rect">
            <a:avLst/>
          </a:prstGeom>
        </p:spPr>
      </p:pic>
      <p:sp>
        <p:nvSpPr>
          <p:cNvPr id="5" name="Rechthoek 8"/>
          <p:cNvSpPr/>
          <p:nvPr userDrawn="1"/>
        </p:nvSpPr>
        <p:spPr>
          <a:xfrm>
            <a:off x="7867650" y="-5016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(50%) – grey background left</a:t>
            </a:r>
            <a:r>
              <a:rPr lang="en-US" sz="1600" baseline="0" dirty="0">
                <a:solidFill>
                  <a:schemeClr val="bg2"/>
                </a:solidFill>
              </a:rPr>
              <a:t> </a:t>
            </a:r>
            <a:br>
              <a:rPr lang="en-US" sz="1600" baseline="0" dirty="0">
                <a:solidFill>
                  <a:schemeClr val="bg2"/>
                </a:solidFill>
              </a:rPr>
            </a:br>
            <a:r>
              <a:rPr lang="en-US" sz="1600" baseline="0" dirty="0">
                <a:solidFill>
                  <a:schemeClr val="bg2"/>
                </a:solidFill>
              </a:rPr>
              <a:t>– white background right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90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6105874" cy="4968000"/>
          </a:xfrm>
          <a:noFill/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91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9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9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9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7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98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99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00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01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02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3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4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5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60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61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62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4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5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6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7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8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9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0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1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2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6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38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39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40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41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55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8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9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42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43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50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1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2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3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4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44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5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6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7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8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9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07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25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26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27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9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0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1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2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3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4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5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6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7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08" name="Rechte verbindingslijn 24"/>
            <p:cNvCxnSpPr>
              <a:endCxn id="125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09" name="Rechte verbindingslijn 25"/>
            <p:cNvCxnSpPr>
              <a:endCxn id="160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10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1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2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13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14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15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16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17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18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19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21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23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4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22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86869799"/>
      </p:ext>
    </p:extLst>
  </p:cSld>
  <p:clrMapOvr>
    <a:masterClrMapping/>
  </p:clrMapOvr>
  <p:transition spd="med">
    <p:fade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(XL) &amp; Text (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Image (XL) &amp; Text (L)</a:t>
            </a:r>
          </a:p>
        </p:txBody>
      </p:sp>
      <p:sp>
        <p:nvSpPr>
          <p:cNvPr id="5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6106539" y="1450800"/>
            <a:ext cx="6097461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5693091-C729-4D0B-A126-1B2C0003E48D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0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664567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236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37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38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39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40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44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45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46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7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8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49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304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05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306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7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8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9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0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1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2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3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4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5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6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50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82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83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84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85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99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0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1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2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3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86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87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94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5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6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7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8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88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89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0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1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2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3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51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69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70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71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2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3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5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6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7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8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9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0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1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52" name="Rechte verbindingslijn 24"/>
            <p:cNvCxnSpPr>
              <a:endCxn id="269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53" name="Rechte verbindingslijn 25"/>
            <p:cNvCxnSpPr>
              <a:endCxn id="304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54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5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6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57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58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59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60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61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62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63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64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65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67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68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66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54979753"/>
      </p:ext>
    </p:extLst>
  </p:cSld>
  <p:clrMapOvr>
    <a:masterClrMapping/>
  </p:clrMapOvr>
  <p:transition spd="med">
    <p:fade/>
  </p:transition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50% - white left - grey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05875" y="838946"/>
            <a:ext cx="6102000" cy="6019054"/>
          </a:xfrm>
          <a:prstGeom prst="rect">
            <a:avLst/>
          </a:prstGeom>
        </p:spPr>
      </p:pic>
      <p:sp>
        <p:nvSpPr>
          <p:cNvPr id="5" name="Rechthoek 8"/>
          <p:cNvSpPr/>
          <p:nvPr userDrawn="1"/>
        </p:nvSpPr>
        <p:spPr>
          <a:xfrm>
            <a:off x="7867650" y="-5016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(50%) – white background left</a:t>
            </a:r>
            <a:r>
              <a:rPr lang="en-US" sz="1600" baseline="0" dirty="0">
                <a:solidFill>
                  <a:schemeClr val="bg2"/>
                </a:solidFill>
              </a:rPr>
              <a:t> </a:t>
            </a:r>
            <a:br>
              <a:rPr lang="en-US" sz="1600" baseline="0" dirty="0">
                <a:solidFill>
                  <a:schemeClr val="bg2"/>
                </a:solidFill>
              </a:rPr>
            </a:br>
            <a:r>
              <a:rPr lang="en-US" sz="1600" baseline="0" dirty="0">
                <a:solidFill>
                  <a:schemeClr val="bg2"/>
                </a:solidFill>
              </a:rPr>
              <a:t>– grey background right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90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6105874" cy="4968000"/>
          </a:xfrm>
          <a:noFill/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91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9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9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9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7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98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99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00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01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02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3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4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5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60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61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62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4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5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6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7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8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9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0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1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2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6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38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39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40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41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55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8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9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42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43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50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1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2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3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4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44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5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6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7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8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9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07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25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26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27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9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0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1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2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3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4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5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6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7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08" name="Rechte verbindingslijn 24"/>
            <p:cNvCxnSpPr>
              <a:endCxn id="125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09" name="Rechte verbindingslijn 25"/>
            <p:cNvCxnSpPr>
              <a:endCxn id="160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10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1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2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13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14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15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16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17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18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19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21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23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4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22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92152971"/>
      </p:ext>
    </p:extLst>
  </p:cSld>
  <p:clrMapOvr>
    <a:masterClrMapping/>
  </p:clrMapOvr>
  <p:transition spd="med">
    <p:fade/>
  </p:transition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compare (X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compare (XXL)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5786650" cy="4968000"/>
          </a:xfrm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90" name="Tijdelijke aanduiding voor verticale tekst 2"/>
          <p:cNvSpPr>
            <a:spLocks noGrp="1"/>
          </p:cNvSpPr>
          <p:nvPr>
            <p:ph type="body" orient="vert" idx="20"/>
          </p:nvPr>
        </p:nvSpPr>
        <p:spPr>
          <a:xfrm>
            <a:off x="5813942" y="1467853"/>
            <a:ext cx="5786650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91" name="Tijdelijke aanduiding voor tekst 2"/>
          <p:cNvSpPr>
            <a:spLocks noGrp="1"/>
          </p:cNvSpPr>
          <p:nvPr>
            <p:ph type="body" idx="21"/>
          </p:nvPr>
        </p:nvSpPr>
        <p:spPr>
          <a:xfrm>
            <a:off x="6336135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9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9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7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98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99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00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01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02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3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4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5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60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61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62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4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5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6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7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8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9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0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1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2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6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38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39" name="Picture 2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40" name="Picture 3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41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55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8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9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42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43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50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1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2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3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4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44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5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6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7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8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9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07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25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26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27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9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0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1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2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3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4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5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6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7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08" name="Rechte verbindingslijn 24"/>
            <p:cNvCxnSpPr>
              <a:endCxn id="125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09" name="Rechte verbindingslijn 25"/>
            <p:cNvCxnSpPr>
              <a:endCxn id="160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10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1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2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13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14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15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16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17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18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19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21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23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4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22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90834517"/>
      </p:ext>
    </p:extLst>
  </p:cSld>
  <p:clrMapOvr>
    <a:masterClrMapping/>
  </p:clrMapOvr>
  <p:transition spd="med">
    <p:fade/>
  </p:transition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L) &amp; Image (M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(L) &amp; Image (M)</a:t>
            </a:r>
          </a:p>
        </p:txBody>
      </p:sp>
      <p:sp>
        <p:nvSpPr>
          <p:cNvPr id="1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7537449" y="817042"/>
            <a:ext cx="4662137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 dirty="0"/>
              <a:t>Click icon to add picture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7533039" cy="4968000"/>
          </a:xfrm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DB4CE7B-BB48-4C0D-A4E0-D760E9BA67FA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6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2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93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11" name="Groep 110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14" name="Rechthoek 113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15" name="Afbeelding 114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16" name="L-vorm 115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17" name="L-vorm 116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12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13" name="Rechthoekige driehoek 112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94" name="Rechthoek 9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9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7" name="Ovaal 9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8" name="Ovaal 9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99" name="Rechte verbindingslijn 9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0" name="Rechte verbindingslijn 9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0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02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0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04" name="Ovaal 10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05" name="Rechte verbindingslijn 10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6" name="Groep 10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07" name="Afgeronde rechthoek 10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09" name="Rechte verbindingslijn 10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0" name="Gelijkbenige driehoek 10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118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19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1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2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23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24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25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26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27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28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29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0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31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86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7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88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9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0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32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64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65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66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67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81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2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3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4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5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68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69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76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7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8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9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80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70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71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2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3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4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5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33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51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2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53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4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5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8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9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0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1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2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34" name="Rechte verbindingslijn 24"/>
            <p:cNvCxnSpPr>
              <a:endCxn id="151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35" name="Rechte verbindingslijn 25"/>
            <p:cNvCxnSpPr>
              <a:endCxn id="186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36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7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8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39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40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41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42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43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44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45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46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47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49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50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48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91939499"/>
      </p:ext>
    </p:extLst>
  </p:cSld>
  <p:clrMapOvr>
    <a:masterClrMapping/>
  </p:clrMapOvr>
  <p:transition spd="med">
    <p:fade/>
  </p:transition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M) &amp; Image (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(M) &amp; Image (L)</a:t>
            </a:r>
          </a:p>
        </p:txBody>
      </p:sp>
      <p:sp>
        <p:nvSpPr>
          <p:cNvPr id="1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4657351" y="817042"/>
            <a:ext cx="7542236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67853"/>
            <a:ext cx="4657352" cy="4968000"/>
          </a:xfrm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4606BDF-5C65-4C02-9654-F4D38C507E52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172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2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93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11" name="Groep 110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14" name="Rechthoek 113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15" name="Afbeelding 114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16" name="L-vorm 115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17" name="L-vorm 116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12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13" name="Rechthoekige driehoek 112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94" name="Rechthoek 9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9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7" name="Ovaal 9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8" name="Ovaal 9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99" name="Rechte verbindingslijn 9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0" name="Rechte verbindingslijn 9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0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02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0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04" name="Ovaal 10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05" name="Rechte verbindingslijn 10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6" name="Groep 10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07" name="Afgeronde rechthoek 10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09" name="Rechte verbindingslijn 10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0" name="Gelijkbenige driehoek 10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118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19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1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2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23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24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25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26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27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28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29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0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31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86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7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88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9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0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32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64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65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66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67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81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2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3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4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5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68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69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76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7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8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9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80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70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71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2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3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4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5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33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51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2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53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4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5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8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9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0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1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2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34" name="Rechte verbindingslijn 24"/>
            <p:cNvCxnSpPr>
              <a:endCxn id="151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35" name="Rechte verbindingslijn 25"/>
            <p:cNvCxnSpPr>
              <a:endCxn id="186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36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7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8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39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40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41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42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43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44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45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46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47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49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50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48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228352759"/>
      </p:ext>
    </p:extLst>
  </p:cSld>
  <p:clrMapOvr>
    <a:masterClrMapping/>
  </p:clrMapOvr>
  <p:transition spd="med">
    <p:fade/>
  </p:transition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M) &amp; Image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(M) &amp; Image (XL)</a:t>
            </a:r>
          </a:p>
        </p:txBody>
      </p:sp>
      <p:sp>
        <p:nvSpPr>
          <p:cNvPr id="11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0" y="1450800"/>
            <a:ext cx="4657352" cy="4967121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91BA692-BDC0-468B-B9F2-82175333B678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12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2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63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64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65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6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7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8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23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24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25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0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1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2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69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1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2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03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04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18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9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0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1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2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05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06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3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4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5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7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07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8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9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0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1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2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0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88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9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0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1" name="Rechte verbindingslijn 24"/>
            <p:cNvCxnSpPr>
              <a:endCxn id="188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2" name="Rechte verbindingslijn 25"/>
            <p:cNvCxnSpPr>
              <a:endCxn id="223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4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6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77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8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9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0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84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86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7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85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7387020"/>
      </p:ext>
    </p:extLst>
  </p:cSld>
  <p:clrMapOvr>
    <a:masterClrMapping/>
  </p:clrMapOvr>
  <p:transition spd="med">
    <p:fade/>
  </p:transition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L) &amp; Image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4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(L) &amp; Image (XL)</a:t>
            </a:r>
          </a:p>
        </p:txBody>
      </p:sp>
      <p:sp>
        <p:nvSpPr>
          <p:cNvPr id="4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50800"/>
            <a:ext cx="6089565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DA1CC38-B765-48F1-869E-1AB4D20A8091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12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2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63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64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65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6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7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8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23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24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25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0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1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2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69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1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2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03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04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18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9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0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1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2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05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06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3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4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5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7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07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8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9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0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1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2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0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88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9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0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1" name="Rechte verbindingslijn 24"/>
            <p:cNvCxnSpPr>
              <a:endCxn id="188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2" name="Rechte verbindingslijn 25"/>
            <p:cNvCxnSpPr>
              <a:endCxn id="223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4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6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77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8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9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0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84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86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7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85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99508718"/>
      </p:ext>
    </p:extLst>
  </p:cSld>
  <p:clrMapOvr>
    <a:masterClrMapping/>
  </p:clrMapOvr>
  <p:transition spd="med">
    <p:fade/>
  </p:transition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XL) &amp; Image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(XL) &amp; Image (XL)</a:t>
            </a:r>
          </a:p>
        </p:txBody>
      </p:sp>
      <p:sp>
        <p:nvSpPr>
          <p:cNvPr id="4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50800"/>
            <a:ext cx="7537451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C3F098B-1776-4BDE-B13F-7EC24D6C34E9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12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2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63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64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65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6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7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8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23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24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25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0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1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2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69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1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2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03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04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18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9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0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1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2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05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06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3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4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5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7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07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8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9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0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1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2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0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88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9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0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1" name="Rechte verbindingslijn 24"/>
            <p:cNvCxnSpPr>
              <a:endCxn id="188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2" name="Rechte verbindingslijn 25"/>
            <p:cNvCxnSpPr>
              <a:endCxn id="223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4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6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77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8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9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0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84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86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7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85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970447223"/>
      </p:ext>
    </p:extLst>
  </p:cSld>
  <p:clrMapOvr>
    <a:masterClrMapping/>
  </p:clrMapOvr>
  <p:transition spd="med">
    <p:fade/>
  </p:transition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(XL) &amp; Text (M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5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Image (XL) &amp; Text (M)</a:t>
            </a:r>
          </a:p>
        </p:txBody>
      </p:sp>
      <p:sp>
        <p:nvSpPr>
          <p:cNvPr id="5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7526266" y="1450800"/>
            <a:ext cx="4668910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38D8386-EED6-419C-B271-2FA85BB2A2E8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0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8065402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5" name="Groep 4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8" name="Afgeronde rechthoek 157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59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0" name="Rechte verbindingslijn 159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1" name="Gelijkbenige driehoek 160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3" name="Groep 142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4" name="Rechthoek 143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5" name="Groep 144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8" name="Rechthoek 147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49" name="Groep 148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2" name="Afgeronde rechthoek 151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" name="Rechthoek 152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0" name="Rechthoek 149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1" name="Gelijkbenige driehoek 150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6" name="Afgeronde rechthoek 145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7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12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2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27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1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42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62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63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64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5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6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7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22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23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24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5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0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1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2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68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0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1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02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03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17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8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9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0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1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04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05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2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3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4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5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06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7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8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9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0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1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69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87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8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89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0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0" name="Rechte verbindingslijn 24"/>
            <p:cNvCxnSpPr>
              <a:endCxn id="187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1" name="Rechte verbindingslijn 25"/>
            <p:cNvCxnSpPr>
              <a:endCxn id="222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72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4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5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76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7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8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79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83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85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6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84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32790937"/>
      </p:ext>
    </p:extLst>
  </p:cSld>
  <p:clrMapOvr>
    <a:masterClrMapping/>
  </p:clrMapOvr>
  <p:transition spd="med">
    <p:fade/>
  </p:transition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(XL) &amp; Text (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Image (XL) &amp; Text (L)</a:t>
            </a:r>
          </a:p>
        </p:txBody>
      </p:sp>
      <p:sp>
        <p:nvSpPr>
          <p:cNvPr id="5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6106539" y="1450800"/>
            <a:ext cx="6097461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5693091-C729-4D0B-A126-1B2C0003E48D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0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664567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12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2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63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64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65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6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7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8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23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24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25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0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1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2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69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1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2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03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04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18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9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0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1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2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05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06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3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4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5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7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07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8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9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0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1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2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0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88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9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0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1" name="Rechte verbindingslijn 24"/>
            <p:cNvCxnSpPr>
              <a:endCxn id="188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2" name="Rechte verbindingslijn 25"/>
            <p:cNvCxnSpPr>
              <a:endCxn id="223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4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6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77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8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9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0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84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86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7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85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44766137"/>
      </p:ext>
    </p:extLst>
  </p:cSld>
  <p:clrMapOvr>
    <a:masterClrMapping/>
  </p:clrMapOvr>
  <p:transition spd="med">
    <p:fade/>
  </p:transition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(XL) &amp; Text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Image (XL) &amp; Text (XL)</a:t>
            </a:r>
          </a:p>
        </p:txBody>
      </p:sp>
      <p:sp>
        <p:nvSpPr>
          <p:cNvPr id="5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4657352" y="1450800"/>
            <a:ext cx="7546649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5F1DC7D-4AEB-4A27-AF31-B1A4FAA48B5A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0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196489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12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2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63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64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65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6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7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8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23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24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25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0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1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2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69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1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2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03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04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18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9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0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1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2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05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06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3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4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5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7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07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8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9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0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1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2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0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88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9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0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1" name="Rechte verbindingslijn 24"/>
            <p:cNvCxnSpPr>
              <a:endCxn id="188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2" name="Rechte verbindingslijn 25"/>
            <p:cNvCxnSpPr>
              <a:endCxn id="223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4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6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77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8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9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0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84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86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7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85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580634299"/>
      </p:ext>
    </p:extLst>
  </p:cSld>
  <p:clrMapOvr>
    <a:masterClrMapping/>
  </p:clrMapOvr>
  <p:transition spd="med">
    <p:fade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(XL) &amp; Text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Image (XL) &amp; Text (XL)</a:t>
            </a:r>
          </a:p>
        </p:txBody>
      </p:sp>
      <p:sp>
        <p:nvSpPr>
          <p:cNvPr id="5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4657352" y="1450800"/>
            <a:ext cx="7546649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5F1DC7D-4AEB-4A27-AF31-B1A4FAA48B5A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0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196489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236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37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38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39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40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44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45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46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7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8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49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304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05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306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7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8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9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0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1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2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3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4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5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6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50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82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83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84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85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99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0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1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2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3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86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87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94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5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6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7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8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88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89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0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1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2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3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51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69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70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71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2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3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5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6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7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8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9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0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1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52" name="Rechte verbindingslijn 24"/>
            <p:cNvCxnSpPr>
              <a:endCxn id="269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53" name="Rechte verbindingslijn 25"/>
            <p:cNvCxnSpPr>
              <a:endCxn id="304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54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5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6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57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58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59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60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61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62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63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64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65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67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68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66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79597664"/>
      </p:ext>
    </p:extLst>
  </p:cSld>
  <p:clrMapOvr>
    <a:masterClrMapping/>
  </p:clrMapOvr>
  <p:transition spd="med">
    <p:fade/>
  </p:transition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M) &amp; Graph (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(M) &amp; Graph (L)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/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Tijdelijke aanduiding voor inhoud 2"/>
          <p:cNvSpPr>
            <a:spLocks noGrp="1"/>
          </p:cNvSpPr>
          <p:nvPr>
            <p:ph idx="17"/>
          </p:nvPr>
        </p:nvSpPr>
        <p:spPr>
          <a:xfrm>
            <a:off x="4668911" y="1592688"/>
            <a:ext cx="7008739" cy="4681111"/>
          </a:xfrm>
          <a:solidFill>
            <a:srgbClr val="E5E9EC"/>
          </a:solidFill>
        </p:spPr>
        <p:txBody>
          <a:bodyPr anchor="ctr"/>
          <a:lstStyle>
            <a:lvl1pPr algn="ctr">
              <a:defRPr sz="14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/>
            </a:lvl1pPr>
          </a:lstStyle>
          <a:p>
            <a:fld id="{4F154394-2FC5-4628-81A3-089C82F08482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5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4" name="Instruction Chart &amp; Edit"/>
          <p:cNvGrpSpPr/>
          <p:nvPr userDrawn="1"/>
        </p:nvGrpSpPr>
        <p:grpSpPr>
          <a:xfrm>
            <a:off x="12382788" y="-5444"/>
            <a:ext cx="2697278" cy="6868888"/>
            <a:chOff x="12382788" y="-5444"/>
            <a:chExt cx="2697278" cy="6868888"/>
          </a:xfrm>
        </p:grpSpPr>
        <p:grpSp>
          <p:nvGrpSpPr>
            <p:cNvPr id="95" name="Groep 94"/>
            <p:cNvGrpSpPr/>
            <p:nvPr userDrawn="1"/>
          </p:nvGrpSpPr>
          <p:grpSpPr>
            <a:xfrm>
              <a:off x="12382788" y="1480224"/>
              <a:ext cx="689983" cy="573048"/>
              <a:chOff x="15171969" y="1587338"/>
              <a:chExt cx="755407" cy="627385"/>
            </a:xfrm>
          </p:grpSpPr>
          <p:sp>
            <p:nvSpPr>
              <p:cNvPr id="149" name="Rechthoek 962"/>
              <p:cNvSpPr/>
              <p:nvPr userDrawn="1"/>
            </p:nvSpPr>
            <p:spPr>
              <a:xfrm>
                <a:off x="15171969" y="2008934"/>
                <a:ext cx="755407" cy="205789"/>
              </a:xfrm>
              <a:custGeom>
                <a:avLst/>
                <a:gdLst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664132 w 664132"/>
                  <a:gd name="connsiteY2" fmla="*/ 27778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664132"/>
                  <a:gd name="connsiteY0" fmla="*/ 0 h 290487"/>
                  <a:gd name="connsiteX1" fmla="*/ 664132 w 664132"/>
                  <a:gd name="connsiteY1" fmla="*/ 0 h 290487"/>
                  <a:gd name="connsiteX2" fmla="*/ 333932 w 664132"/>
                  <a:gd name="connsiteY2" fmla="*/ 290487 h 290487"/>
                  <a:gd name="connsiteX3" fmla="*/ 0 w 664132"/>
                  <a:gd name="connsiteY3" fmla="*/ 277787 h 290487"/>
                  <a:gd name="connsiteX4" fmla="*/ 0 w 664132"/>
                  <a:gd name="connsiteY4" fmla="*/ 0 h 290487"/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575232 w 664132"/>
                  <a:gd name="connsiteY2" fmla="*/ 27143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708582"/>
                  <a:gd name="connsiteY0" fmla="*/ 0 h 277787"/>
                  <a:gd name="connsiteX1" fmla="*/ 708582 w 708582"/>
                  <a:gd name="connsiteY1" fmla="*/ 31750 h 277787"/>
                  <a:gd name="connsiteX2" fmla="*/ 575232 w 708582"/>
                  <a:gd name="connsiteY2" fmla="*/ 271437 h 277787"/>
                  <a:gd name="connsiteX3" fmla="*/ 0 w 708582"/>
                  <a:gd name="connsiteY3" fmla="*/ 277787 h 277787"/>
                  <a:gd name="connsiteX4" fmla="*/ 0 w 708582"/>
                  <a:gd name="connsiteY4" fmla="*/ 0 h 277787"/>
                  <a:gd name="connsiteX0" fmla="*/ 228600 w 708582"/>
                  <a:gd name="connsiteY0" fmla="*/ 6350 h 246037"/>
                  <a:gd name="connsiteX1" fmla="*/ 708582 w 708582"/>
                  <a:gd name="connsiteY1" fmla="*/ 0 h 246037"/>
                  <a:gd name="connsiteX2" fmla="*/ 575232 w 708582"/>
                  <a:gd name="connsiteY2" fmla="*/ 239687 h 246037"/>
                  <a:gd name="connsiteX3" fmla="*/ 0 w 708582"/>
                  <a:gd name="connsiteY3" fmla="*/ 246037 h 246037"/>
                  <a:gd name="connsiteX4" fmla="*/ 228600 w 708582"/>
                  <a:gd name="connsiteY4" fmla="*/ 6350 h 246037"/>
                  <a:gd name="connsiteX0" fmla="*/ 228600 w 778432"/>
                  <a:gd name="connsiteY0" fmla="*/ 0 h 239687"/>
                  <a:gd name="connsiteX1" fmla="*/ 778432 w 778432"/>
                  <a:gd name="connsiteY1" fmla="*/ 25400 h 239687"/>
                  <a:gd name="connsiteX2" fmla="*/ 575232 w 778432"/>
                  <a:gd name="connsiteY2" fmla="*/ 233337 h 239687"/>
                  <a:gd name="connsiteX3" fmla="*/ 0 w 778432"/>
                  <a:gd name="connsiteY3" fmla="*/ 239687 h 239687"/>
                  <a:gd name="connsiteX4" fmla="*/ 228600 w 778432"/>
                  <a:gd name="connsiteY4" fmla="*/ 0 h 239687"/>
                  <a:gd name="connsiteX0" fmla="*/ 228600 w 778432"/>
                  <a:gd name="connsiteY0" fmla="*/ 0 h 214287"/>
                  <a:gd name="connsiteX1" fmla="*/ 778432 w 778432"/>
                  <a:gd name="connsiteY1" fmla="*/ 0 h 214287"/>
                  <a:gd name="connsiteX2" fmla="*/ 575232 w 778432"/>
                  <a:gd name="connsiteY2" fmla="*/ 207937 h 214287"/>
                  <a:gd name="connsiteX3" fmla="*/ 0 w 778432"/>
                  <a:gd name="connsiteY3" fmla="*/ 214287 h 214287"/>
                  <a:gd name="connsiteX4" fmla="*/ 228600 w 778432"/>
                  <a:gd name="connsiteY4" fmla="*/ 0 h 214287"/>
                  <a:gd name="connsiteX0" fmla="*/ 228600 w 730724"/>
                  <a:gd name="connsiteY0" fmla="*/ 3975 h 218262"/>
                  <a:gd name="connsiteX1" fmla="*/ 730724 w 730724"/>
                  <a:gd name="connsiteY1" fmla="*/ 0 h 218262"/>
                  <a:gd name="connsiteX2" fmla="*/ 575232 w 730724"/>
                  <a:gd name="connsiteY2" fmla="*/ 211912 h 218262"/>
                  <a:gd name="connsiteX3" fmla="*/ 0 w 730724"/>
                  <a:gd name="connsiteY3" fmla="*/ 218262 h 218262"/>
                  <a:gd name="connsiteX4" fmla="*/ 228600 w 730724"/>
                  <a:gd name="connsiteY4" fmla="*/ 3975 h 218262"/>
                  <a:gd name="connsiteX0" fmla="*/ 252454 w 754578"/>
                  <a:gd name="connsiteY0" fmla="*/ 3975 h 211912"/>
                  <a:gd name="connsiteX1" fmla="*/ 754578 w 754578"/>
                  <a:gd name="connsiteY1" fmla="*/ 0 h 211912"/>
                  <a:gd name="connsiteX2" fmla="*/ 599086 w 754578"/>
                  <a:gd name="connsiteY2" fmla="*/ 211912 h 211912"/>
                  <a:gd name="connsiteX3" fmla="*/ 0 w 754578"/>
                  <a:gd name="connsiteY3" fmla="*/ 210311 h 211912"/>
                  <a:gd name="connsiteX4" fmla="*/ 252454 w 754578"/>
                  <a:gd name="connsiteY4" fmla="*/ 3975 h 211912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599086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754578"/>
                  <a:gd name="connsiteY0" fmla="*/ 0 h 223840"/>
                  <a:gd name="connsiteX1" fmla="*/ 754578 w 754578"/>
                  <a:gd name="connsiteY1" fmla="*/ 7952 h 223840"/>
                  <a:gd name="connsiteX2" fmla="*/ 654745 w 754578"/>
                  <a:gd name="connsiteY2" fmla="*/ 223840 h 223840"/>
                  <a:gd name="connsiteX3" fmla="*/ 0 w 754578"/>
                  <a:gd name="connsiteY3" fmla="*/ 218263 h 223840"/>
                  <a:gd name="connsiteX4" fmla="*/ 172941 w 754578"/>
                  <a:gd name="connsiteY4" fmla="*/ 0 h 223840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646793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818189"/>
                  <a:gd name="connsiteY0" fmla="*/ 0 h 219864"/>
                  <a:gd name="connsiteX1" fmla="*/ 818189 w 818189"/>
                  <a:gd name="connsiteY1" fmla="*/ 31806 h 219864"/>
                  <a:gd name="connsiteX2" fmla="*/ 646793 w 818189"/>
                  <a:gd name="connsiteY2" fmla="*/ 219864 h 219864"/>
                  <a:gd name="connsiteX3" fmla="*/ 0 w 818189"/>
                  <a:gd name="connsiteY3" fmla="*/ 218263 h 219864"/>
                  <a:gd name="connsiteX4" fmla="*/ 172941 w 818189"/>
                  <a:gd name="connsiteY4" fmla="*/ 0 h 219864"/>
                  <a:gd name="connsiteX0" fmla="*/ 172941 w 806262"/>
                  <a:gd name="connsiteY0" fmla="*/ 0 h 219864"/>
                  <a:gd name="connsiteX1" fmla="*/ 806262 w 806262"/>
                  <a:gd name="connsiteY1" fmla="*/ 11928 h 219864"/>
                  <a:gd name="connsiteX2" fmla="*/ 646793 w 806262"/>
                  <a:gd name="connsiteY2" fmla="*/ 219864 h 219864"/>
                  <a:gd name="connsiteX3" fmla="*/ 0 w 806262"/>
                  <a:gd name="connsiteY3" fmla="*/ 218263 h 219864"/>
                  <a:gd name="connsiteX4" fmla="*/ 172941 w 806262"/>
                  <a:gd name="connsiteY4" fmla="*/ 0 h 219864"/>
                  <a:gd name="connsiteX0" fmla="*/ 172941 w 798310"/>
                  <a:gd name="connsiteY0" fmla="*/ 0 h 219864"/>
                  <a:gd name="connsiteX1" fmla="*/ 798310 w 798310"/>
                  <a:gd name="connsiteY1" fmla="*/ 15903 h 219864"/>
                  <a:gd name="connsiteX2" fmla="*/ 646793 w 798310"/>
                  <a:gd name="connsiteY2" fmla="*/ 219864 h 219864"/>
                  <a:gd name="connsiteX3" fmla="*/ 0 w 798310"/>
                  <a:gd name="connsiteY3" fmla="*/ 218263 h 219864"/>
                  <a:gd name="connsiteX4" fmla="*/ 172941 w 798310"/>
                  <a:gd name="connsiteY4" fmla="*/ 0 h 219864"/>
                  <a:gd name="connsiteX0" fmla="*/ 172941 w 798310"/>
                  <a:gd name="connsiteY0" fmla="*/ 0 h 259620"/>
                  <a:gd name="connsiteX1" fmla="*/ 798310 w 798310"/>
                  <a:gd name="connsiteY1" fmla="*/ 15903 h 259620"/>
                  <a:gd name="connsiteX2" fmla="*/ 614988 w 798310"/>
                  <a:gd name="connsiteY2" fmla="*/ 259620 h 259620"/>
                  <a:gd name="connsiteX3" fmla="*/ 0 w 798310"/>
                  <a:gd name="connsiteY3" fmla="*/ 218263 h 259620"/>
                  <a:gd name="connsiteX4" fmla="*/ 172941 w 798310"/>
                  <a:gd name="connsiteY4" fmla="*/ 0 h 259620"/>
                  <a:gd name="connsiteX0" fmla="*/ 188843 w 814212"/>
                  <a:gd name="connsiteY0" fmla="*/ 0 h 259620"/>
                  <a:gd name="connsiteX1" fmla="*/ 814212 w 814212"/>
                  <a:gd name="connsiteY1" fmla="*/ 15903 h 259620"/>
                  <a:gd name="connsiteX2" fmla="*/ 630890 w 814212"/>
                  <a:gd name="connsiteY2" fmla="*/ 259620 h 259620"/>
                  <a:gd name="connsiteX3" fmla="*/ 0 w 814212"/>
                  <a:gd name="connsiteY3" fmla="*/ 254043 h 259620"/>
                  <a:gd name="connsiteX4" fmla="*/ 188843 w 814212"/>
                  <a:gd name="connsiteY4" fmla="*/ 0 h 259620"/>
                  <a:gd name="connsiteX0" fmla="*/ 208721 w 834090"/>
                  <a:gd name="connsiteY0" fmla="*/ 0 h 259620"/>
                  <a:gd name="connsiteX1" fmla="*/ 834090 w 834090"/>
                  <a:gd name="connsiteY1" fmla="*/ 15903 h 259620"/>
                  <a:gd name="connsiteX2" fmla="*/ 650768 w 834090"/>
                  <a:gd name="connsiteY2" fmla="*/ 259620 h 259620"/>
                  <a:gd name="connsiteX3" fmla="*/ 0 w 834090"/>
                  <a:gd name="connsiteY3" fmla="*/ 254043 h 259620"/>
                  <a:gd name="connsiteX4" fmla="*/ 208721 w 834090"/>
                  <a:gd name="connsiteY4" fmla="*/ 0 h 259620"/>
                  <a:gd name="connsiteX0" fmla="*/ 268356 w 893725"/>
                  <a:gd name="connsiteY0" fmla="*/ 0 h 259620"/>
                  <a:gd name="connsiteX1" fmla="*/ 893725 w 893725"/>
                  <a:gd name="connsiteY1" fmla="*/ 15903 h 259620"/>
                  <a:gd name="connsiteX2" fmla="*/ 710403 w 893725"/>
                  <a:gd name="connsiteY2" fmla="*/ 259620 h 259620"/>
                  <a:gd name="connsiteX3" fmla="*/ 0 w 893725"/>
                  <a:gd name="connsiteY3" fmla="*/ 254043 h 259620"/>
                  <a:gd name="connsiteX4" fmla="*/ 268356 w 893725"/>
                  <a:gd name="connsiteY4" fmla="*/ 0 h 259620"/>
                  <a:gd name="connsiteX0" fmla="*/ 260405 w 885774"/>
                  <a:gd name="connsiteY0" fmla="*/ 0 h 259620"/>
                  <a:gd name="connsiteX1" fmla="*/ 885774 w 885774"/>
                  <a:gd name="connsiteY1" fmla="*/ 15903 h 259620"/>
                  <a:gd name="connsiteX2" fmla="*/ 702452 w 885774"/>
                  <a:gd name="connsiteY2" fmla="*/ 259620 h 259620"/>
                  <a:gd name="connsiteX3" fmla="*/ 0 w 885774"/>
                  <a:gd name="connsiteY3" fmla="*/ 254043 h 259620"/>
                  <a:gd name="connsiteX4" fmla="*/ 260405 w 885774"/>
                  <a:gd name="connsiteY4" fmla="*/ 0 h 259620"/>
                  <a:gd name="connsiteX0" fmla="*/ 220648 w 885774"/>
                  <a:gd name="connsiteY0" fmla="*/ 0 h 243717"/>
                  <a:gd name="connsiteX1" fmla="*/ 885774 w 885774"/>
                  <a:gd name="connsiteY1" fmla="*/ 0 h 243717"/>
                  <a:gd name="connsiteX2" fmla="*/ 702452 w 885774"/>
                  <a:gd name="connsiteY2" fmla="*/ 243717 h 243717"/>
                  <a:gd name="connsiteX3" fmla="*/ 0 w 885774"/>
                  <a:gd name="connsiteY3" fmla="*/ 238140 h 243717"/>
                  <a:gd name="connsiteX4" fmla="*/ 220648 w 885774"/>
                  <a:gd name="connsiteY4" fmla="*/ 0 h 24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5774" h="243717">
                    <a:moveTo>
                      <a:pt x="220648" y="0"/>
                    </a:moveTo>
                    <a:lnTo>
                      <a:pt x="885774" y="0"/>
                    </a:lnTo>
                    <a:lnTo>
                      <a:pt x="702452" y="243717"/>
                    </a:lnTo>
                    <a:lnTo>
                      <a:pt x="0" y="238140"/>
                    </a:lnTo>
                    <a:lnTo>
                      <a:pt x="220648" y="0"/>
                    </a:lnTo>
                    <a:close/>
                  </a:path>
                </a:pathLst>
              </a:custGeom>
              <a:solidFill>
                <a:srgbClr val="FFFFFF">
                  <a:lumMod val="50000"/>
                </a:srgbClr>
              </a:solidFill>
              <a:ln w="25400" cap="flat" cmpd="sng" algn="ctr">
                <a:noFill/>
                <a:prstDash val="solid"/>
              </a:ln>
              <a:effectLst>
                <a:softEdge rad="31750"/>
              </a:effectLst>
            </p:spPr>
            <p:txBody>
              <a:bodyPr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0" name="Groep 149"/>
              <p:cNvGrpSpPr/>
              <p:nvPr userDrawn="1"/>
            </p:nvGrpSpPr>
            <p:grpSpPr>
              <a:xfrm>
                <a:off x="15281106" y="1587338"/>
                <a:ext cx="511775" cy="560304"/>
                <a:chOff x="10604642" y="969717"/>
                <a:chExt cx="1290643" cy="1427163"/>
              </a:xfrm>
            </p:grpSpPr>
            <p:grpSp>
              <p:nvGrpSpPr>
                <p:cNvPr id="151" name="Group 879"/>
                <p:cNvGrpSpPr>
                  <a:grpSpLocks noChangeAspect="1"/>
                </p:cNvGrpSpPr>
                <p:nvPr userDrawn="1"/>
              </p:nvGrpSpPr>
              <p:grpSpPr bwMode="auto">
                <a:xfrm>
                  <a:off x="10604642" y="969717"/>
                  <a:ext cx="1290643" cy="1427163"/>
                  <a:chOff x="4798" y="1515"/>
                  <a:chExt cx="813" cy="899"/>
                </a:xfrm>
              </p:grpSpPr>
              <p:sp>
                <p:nvSpPr>
                  <p:cNvPr id="153" name="Freeform 886"/>
                  <p:cNvSpPr>
                    <a:spLocks/>
                  </p:cNvSpPr>
                  <p:nvPr userDrawn="1"/>
                </p:nvSpPr>
                <p:spPr bwMode="auto">
                  <a:xfrm>
                    <a:off x="5269" y="1515"/>
                    <a:ext cx="71" cy="898"/>
                  </a:xfrm>
                  <a:custGeom>
                    <a:avLst/>
                    <a:gdLst>
                      <a:gd name="T0" fmla="*/ 282 w 282"/>
                      <a:gd name="T1" fmla="*/ 0 h 3595"/>
                      <a:gd name="T2" fmla="*/ 282 w 282"/>
                      <a:gd name="T3" fmla="*/ 3138 h 3595"/>
                      <a:gd name="T4" fmla="*/ 0 w 282"/>
                      <a:gd name="T5" fmla="*/ 3595 h 3595"/>
                      <a:gd name="T6" fmla="*/ 0 w 282"/>
                      <a:gd name="T7" fmla="*/ 285 h 3595"/>
                      <a:gd name="T8" fmla="*/ 282 w 282"/>
                      <a:gd name="T9" fmla="*/ 0 h 35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2" h="3595">
                        <a:moveTo>
                          <a:pt x="282" y="0"/>
                        </a:moveTo>
                        <a:lnTo>
                          <a:pt x="282" y="3138"/>
                        </a:lnTo>
                        <a:lnTo>
                          <a:pt x="0" y="3595"/>
                        </a:lnTo>
                        <a:lnTo>
                          <a:pt x="0" y="285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solidFill>
                    <a:srgbClr val="FFC000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4" name="Rectangle 880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515"/>
                    <a:ext cx="813" cy="899"/>
                  </a:xfrm>
                  <a:prstGeom prst="rect">
                    <a:avLst/>
                  </a:prstGeom>
                  <a:noFill/>
                  <a:ln w="0">
                    <a:noFill/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5" name="Rectangle 881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857"/>
                    <a:ext cx="228" cy="55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002060"/>
                      </a:gs>
                      <a:gs pos="100000">
                        <a:srgbClr val="1929FF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6" name="Freeform 882"/>
                  <p:cNvSpPr>
                    <a:spLocks/>
                  </p:cNvSpPr>
                  <p:nvPr userDrawn="1"/>
                </p:nvSpPr>
                <p:spPr bwMode="auto">
                  <a:xfrm>
                    <a:off x="4798" y="1771"/>
                    <a:ext cx="314" cy="86"/>
                  </a:xfrm>
                  <a:custGeom>
                    <a:avLst/>
                    <a:gdLst>
                      <a:gd name="T0" fmla="*/ 411 w 1255"/>
                      <a:gd name="T1" fmla="*/ 0 h 342"/>
                      <a:gd name="T2" fmla="*/ 1255 w 1255"/>
                      <a:gd name="T3" fmla="*/ 0 h 342"/>
                      <a:gd name="T4" fmla="*/ 913 w 1255"/>
                      <a:gd name="T5" fmla="*/ 342 h 342"/>
                      <a:gd name="T6" fmla="*/ 0 w 1255"/>
                      <a:gd name="T7" fmla="*/ 342 h 342"/>
                      <a:gd name="T8" fmla="*/ 411 w 1255"/>
                      <a:gd name="T9" fmla="*/ 0 h 3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55" h="342">
                        <a:moveTo>
                          <a:pt x="411" y="0"/>
                        </a:moveTo>
                        <a:lnTo>
                          <a:pt x="1255" y="0"/>
                        </a:lnTo>
                        <a:lnTo>
                          <a:pt x="913" y="342"/>
                        </a:lnTo>
                        <a:lnTo>
                          <a:pt x="0" y="342"/>
                        </a:lnTo>
                        <a:lnTo>
                          <a:pt x="411" y="0"/>
                        </a:lnTo>
                        <a:close/>
                      </a:path>
                    </a:pathLst>
                  </a:custGeom>
                  <a:solidFill>
                    <a:srgbClr val="0039AC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7" name="Freeform 883"/>
                  <p:cNvSpPr>
                    <a:spLocks/>
                  </p:cNvSpPr>
                  <p:nvPr userDrawn="1"/>
                </p:nvSpPr>
                <p:spPr bwMode="auto">
                  <a:xfrm>
                    <a:off x="5026" y="1771"/>
                    <a:ext cx="85" cy="642"/>
                  </a:xfrm>
                  <a:custGeom>
                    <a:avLst/>
                    <a:gdLst>
                      <a:gd name="T0" fmla="*/ 342 w 342"/>
                      <a:gd name="T1" fmla="*/ 0 h 2568"/>
                      <a:gd name="T2" fmla="*/ 342 w 342"/>
                      <a:gd name="T3" fmla="*/ 2111 h 2568"/>
                      <a:gd name="T4" fmla="*/ 0 w 342"/>
                      <a:gd name="T5" fmla="*/ 2568 h 2568"/>
                      <a:gd name="T6" fmla="*/ 0 w 342"/>
                      <a:gd name="T7" fmla="*/ 342 h 2568"/>
                      <a:gd name="T8" fmla="*/ 342 w 342"/>
                      <a:gd name="T9" fmla="*/ 0 h 25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568">
                        <a:moveTo>
                          <a:pt x="342" y="0"/>
                        </a:moveTo>
                        <a:lnTo>
                          <a:pt x="342" y="2111"/>
                        </a:lnTo>
                        <a:lnTo>
                          <a:pt x="0" y="2568"/>
                        </a:lnTo>
                        <a:lnTo>
                          <a:pt x="0" y="342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000075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8" name="Freeform 884"/>
                  <p:cNvSpPr>
                    <a:spLocks/>
                  </p:cNvSpPr>
                  <p:nvPr userDrawn="1"/>
                </p:nvSpPr>
                <p:spPr bwMode="auto">
                  <a:xfrm>
                    <a:off x="5054" y="1515"/>
                    <a:ext cx="286" cy="72"/>
                  </a:xfrm>
                  <a:custGeom>
                    <a:avLst/>
                    <a:gdLst>
                      <a:gd name="T0" fmla="*/ 318 w 1140"/>
                      <a:gd name="T1" fmla="*/ 0 h 289"/>
                      <a:gd name="T2" fmla="*/ 1140 w 1140"/>
                      <a:gd name="T3" fmla="*/ 0 h 289"/>
                      <a:gd name="T4" fmla="*/ 855 w 1140"/>
                      <a:gd name="T5" fmla="*/ 289 h 289"/>
                      <a:gd name="T6" fmla="*/ 0 w 1140"/>
                      <a:gd name="T7" fmla="*/ 289 h 289"/>
                      <a:gd name="T8" fmla="*/ 318 w 1140"/>
                      <a:gd name="T9" fmla="*/ 0 h 2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40" h="289">
                        <a:moveTo>
                          <a:pt x="318" y="0"/>
                        </a:moveTo>
                        <a:lnTo>
                          <a:pt x="1140" y="0"/>
                        </a:lnTo>
                        <a:lnTo>
                          <a:pt x="855" y="289"/>
                        </a:lnTo>
                        <a:lnTo>
                          <a:pt x="0" y="289"/>
                        </a:lnTo>
                        <a:lnTo>
                          <a:pt x="318" y="0"/>
                        </a:lnTo>
                        <a:close/>
                      </a:path>
                    </a:pathLst>
                  </a:custGeom>
                  <a:solidFill>
                    <a:srgbClr val="EEFF26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9" name="Rectangle 885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054" y="1587"/>
                    <a:ext cx="215" cy="82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FFC000"/>
                      </a:gs>
                      <a:gs pos="100000">
                        <a:srgbClr val="FFFF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60" name="Rectangle 887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298" y="1771"/>
                    <a:ext cx="228" cy="643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B80004"/>
                      </a:gs>
                      <a:gs pos="100000">
                        <a:srgbClr val="FF00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61" name="Freeform 888"/>
                  <p:cNvSpPr>
                    <a:spLocks/>
                  </p:cNvSpPr>
                  <p:nvPr userDrawn="1"/>
                </p:nvSpPr>
                <p:spPr bwMode="auto">
                  <a:xfrm>
                    <a:off x="5526" y="1686"/>
                    <a:ext cx="85" cy="727"/>
                  </a:xfrm>
                  <a:custGeom>
                    <a:avLst/>
                    <a:gdLst>
                      <a:gd name="T0" fmla="*/ 342 w 342"/>
                      <a:gd name="T1" fmla="*/ 0 h 2911"/>
                      <a:gd name="T2" fmla="*/ 342 w 342"/>
                      <a:gd name="T3" fmla="*/ 2477 h 2911"/>
                      <a:gd name="T4" fmla="*/ 0 w 342"/>
                      <a:gd name="T5" fmla="*/ 2911 h 2911"/>
                      <a:gd name="T6" fmla="*/ 0 w 342"/>
                      <a:gd name="T7" fmla="*/ 334 h 2911"/>
                      <a:gd name="T8" fmla="*/ 342 w 342"/>
                      <a:gd name="T9" fmla="*/ 0 h 29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911">
                        <a:moveTo>
                          <a:pt x="342" y="0"/>
                        </a:moveTo>
                        <a:lnTo>
                          <a:pt x="342" y="2477"/>
                        </a:lnTo>
                        <a:lnTo>
                          <a:pt x="0" y="2911"/>
                        </a:lnTo>
                        <a:lnTo>
                          <a:pt x="0" y="334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C2001B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  <p:sp>
              <p:nvSpPr>
                <p:cNvPr id="152" name="Vrije vorm 151"/>
                <p:cNvSpPr/>
                <p:nvPr userDrawn="1"/>
              </p:nvSpPr>
              <p:spPr>
                <a:xfrm>
                  <a:off x="11389225" y="1241176"/>
                  <a:ext cx="506025" cy="137883"/>
                </a:xfrm>
                <a:custGeom>
                  <a:avLst/>
                  <a:gdLst>
                    <a:gd name="connsiteX0" fmla="*/ 0 w 508407"/>
                    <a:gd name="connsiteY0" fmla="*/ 142646 h 146304"/>
                    <a:gd name="connsiteX1" fmla="*/ 369418 w 508407"/>
                    <a:gd name="connsiteY1" fmla="*/ 146304 h 146304"/>
                    <a:gd name="connsiteX2" fmla="*/ 508407 w 508407"/>
                    <a:gd name="connsiteY2" fmla="*/ 0 h 146304"/>
                    <a:gd name="connsiteX3" fmla="*/ 168250 w 508407"/>
                    <a:gd name="connsiteY3" fmla="*/ 0 h 146304"/>
                    <a:gd name="connsiteX4" fmla="*/ 0 w 508407"/>
                    <a:gd name="connsiteY4" fmla="*/ 142646 h 146304"/>
                    <a:gd name="connsiteX0" fmla="*/ 0 w 508407"/>
                    <a:gd name="connsiteY0" fmla="*/ 142646 h 142646"/>
                    <a:gd name="connsiteX1" fmla="*/ 376562 w 508407"/>
                    <a:gd name="connsiteY1" fmla="*/ 136779 h 142646"/>
                    <a:gd name="connsiteX2" fmla="*/ 508407 w 508407"/>
                    <a:gd name="connsiteY2" fmla="*/ 0 h 142646"/>
                    <a:gd name="connsiteX3" fmla="*/ 168250 w 508407"/>
                    <a:gd name="connsiteY3" fmla="*/ 0 h 142646"/>
                    <a:gd name="connsiteX4" fmla="*/ 0 w 508407"/>
                    <a:gd name="connsiteY4" fmla="*/ 142646 h 142646"/>
                    <a:gd name="connsiteX0" fmla="*/ 0 w 506025"/>
                    <a:gd name="connsiteY0" fmla="*/ 137883 h 137883"/>
                    <a:gd name="connsiteX1" fmla="*/ 374180 w 506025"/>
                    <a:gd name="connsiteY1" fmla="*/ 136779 h 137883"/>
                    <a:gd name="connsiteX2" fmla="*/ 506025 w 506025"/>
                    <a:gd name="connsiteY2" fmla="*/ 0 h 137883"/>
                    <a:gd name="connsiteX3" fmla="*/ 165868 w 506025"/>
                    <a:gd name="connsiteY3" fmla="*/ 0 h 137883"/>
                    <a:gd name="connsiteX4" fmla="*/ 0 w 506025"/>
                    <a:gd name="connsiteY4" fmla="*/ 137883 h 137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6025" h="137883">
                      <a:moveTo>
                        <a:pt x="0" y="137883"/>
                      </a:moveTo>
                      <a:lnTo>
                        <a:pt x="374180" y="136779"/>
                      </a:lnTo>
                      <a:lnTo>
                        <a:pt x="506025" y="0"/>
                      </a:lnTo>
                      <a:lnTo>
                        <a:pt x="165868" y="0"/>
                      </a:lnTo>
                      <a:lnTo>
                        <a:pt x="0" y="137883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96" name="Groep 95"/>
            <p:cNvGrpSpPr/>
            <p:nvPr/>
          </p:nvGrpSpPr>
          <p:grpSpPr>
            <a:xfrm>
              <a:off x="12487778" y="6003628"/>
              <a:ext cx="1980859" cy="542924"/>
              <a:chOff x="12390702" y="6054428"/>
              <a:chExt cx="1980859" cy="542924"/>
            </a:xfrm>
          </p:grpSpPr>
          <p:sp>
            <p:nvSpPr>
              <p:cNvPr id="115" name="Rechthoek 114"/>
              <p:cNvSpPr/>
              <p:nvPr/>
            </p:nvSpPr>
            <p:spPr>
              <a:xfrm>
                <a:off x="12402284" y="6054428"/>
                <a:ext cx="1969277" cy="54292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116" name="Rechthoek 115"/>
              <p:cNvSpPr/>
              <p:nvPr/>
            </p:nvSpPr>
            <p:spPr>
              <a:xfrm>
                <a:off x="12662053" y="6062530"/>
                <a:ext cx="1268296" cy="2616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1100" dirty="0"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Change chart type</a:t>
                </a:r>
              </a:p>
            </p:txBody>
          </p:sp>
          <p:sp>
            <p:nvSpPr>
              <p:cNvPr id="117" name="Gelijkbenige driehoek 116"/>
              <p:cNvSpPr/>
              <p:nvPr/>
            </p:nvSpPr>
            <p:spPr>
              <a:xfrm rot="5400000">
                <a:off x="14210471" y="6150144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118" name="Afgeronde rechthoek 117"/>
              <p:cNvSpPr/>
              <p:nvPr/>
            </p:nvSpPr>
            <p:spPr>
              <a:xfrm>
                <a:off x="12390702" y="6322741"/>
                <a:ext cx="1973675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Edit data</a:t>
                </a:r>
              </a:p>
            </p:txBody>
          </p:sp>
          <p:grpSp>
            <p:nvGrpSpPr>
              <p:cNvPr id="119" name="Groep 118"/>
              <p:cNvGrpSpPr/>
              <p:nvPr/>
            </p:nvGrpSpPr>
            <p:grpSpPr>
              <a:xfrm>
                <a:off x="12461788" y="6100223"/>
                <a:ext cx="204691" cy="170000"/>
                <a:chOff x="15171969" y="1587338"/>
                <a:chExt cx="755407" cy="627385"/>
              </a:xfrm>
            </p:grpSpPr>
            <p:sp>
              <p:nvSpPr>
                <p:cNvPr id="136" name="Rechthoek 962"/>
                <p:cNvSpPr/>
                <p:nvPr userDrawn="1"/>
              </p:nvSpPr>
              <p:spPr>
                <a:xfrm>
                  <a:off x="15171969" y="2008934"/>
                  <a:ext cx="755407" cy="205789"/>
                </a:xfrm>
                <a:custGeom>
                  <a:avLst/>
                  <a:gdLst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664132 w 664132"/>
                    <a:gd name="connsiteY2" fmla="*/ 27778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664132"/>
                    <a:gd name="connsiteY0" fmla="*/ 0 h 290487"/>
                    <a:gd name="connsiteX1" fmla="*/ 664132 w 664132"/>
                    <a:gd name="connsiteY1" fmla="*/ 0 h 290487"/>
                    <a:gd name="connsiteX2" fmla="*/ 333932 w 664132"/>
                    <a:gd name="connsiteY2" fmla="*/ 290487 h 290487"/>
                    <a:gd name="connsiteX3" fmla="*/ 0 w 664132"/>
                    <a:gd name="connsiteY3" fmla="*/ 277787 h 290487"/>
                    <a:gd name="connsiteX4" fmla="*/ 0 w 664132"/>
                    <a:gd name="connsiteY4" fmla="*/ 0 h 290487"/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575232 w 664132"/>
                    <a:gd name="connsiteY2" fmla="*/ 27143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708582"/>
                    <a:gd name="connsiteY0" fmla="*/ 0 h 277787"/>
                    <a:gd name="connsiteX1" fmla="*/ 708582 w 708582"/>
                    <a:gd name="connsiteY1" fmla="*/ 31750 h 277787"/>
                    <a:gd name="connsiteX2" fmla="*/ 575232 w 708582"/>
                    <a:gd name="connsiteY2" fmla="*/ 271437 h 277787"/>
                    <a:gd name="connsiteX3" fmla="*/ 0 w 708582"/>
                    <a:gd name="connsiteY3" fmla="*/ 277787 h 277787"/>
                    <a:gd name="connsiteX4" fmla="*/ 0 w 708582"/>
                    <a:gd name="connsiteY4" fmla="*/ 0 h 277787"/>
                    <a:gd name="connsiteX0" fmla="*/ 228600 w 708582"/>
                    <a:gd name="connsiteY0" fmla="*/ 6350 h 246037"/>
                    <a:gd name="connsiteX1" fmla="*/ 708582 w 708582"/>
                    <a:gd name="connsiteY1" fmla="*/ 0 h 246037"/>
                    <a:gd name="connsiteX2" fmla="*/ 575232 w 708582"/>
                    <a:gd name="connsiteY2" fmla="*/ 239687 h 246037"/>
                    <a:gd name="connsiteX3" fmla="*/ 0 w 708582"/>
                    <a:gd name="connsiteY3" fmla="*/ 246037 h 246037"/>
                    <a:gd name="connsiteX4" fmla="*/ 228600 w 708582"/>
                    <a:gd name="connsiteY4" fmla="*/ 6350 h 246037"/>
                    <a:gd name="connsiteX0" fmla="*/ 228600 w 778432"/>
                    <a:gd name="connsiteY0" fmla="*/ 0 h 239687"/>
                    <a:gd name="connsiteX1" fmla="*/ 778432 w 778432"/>
                    <a:gd name="connsiteY1" fmla="*/ 25400 h 239687"/>
                    <a:gd name="connsiteX2" fmla="*/ 575232 w 778432"/>
                    <a:gd name="connsiteY2" fmla="*/ 233337 h 239687"/>
                    <a:gd name="connsiteX3" fmla="*/ 0 w 778432"/>
                    <a:gd name="connsiteY3" fmla="*/ 239687 h 239687"/>
                    <a:gd name="connsiteX4" fmla="*/ 228600 w 778432"/>
                    <a:gd name="connsiteY4" fmla="*/ 0 h 239687"/>
                    <a:gd name="connsiteX0" fmla="*/ 228600 w 778432"/>
                    <a:gd name="connsiteY0" fmla="*/ 0 h 214287"/>
                    <a:gd name="connsiteX1" fmla="*/ 778432 w 778432"/>
                    <a:gd name="connsiteY1" fmla="*/ 0 h 214287"/>
                    <a:gd name="connsiteX2" fmla="*/ 575232 w 778432"/>
                    <a:gd name="connsiteY2" fmla="*/ 207937 h 214287"/>
                    <a:gd name="connsiteX3" fmla="*/ 0 w 778432"/>
                    <a:gd name="connsiteY3" fmla="*/ 214287 h 214287"/>
                    <a:gd name="connsiteX4" fmla="*/ 228600 w 778432"/>
                    <a:gd name="connsiteY4" fmla="*/ 0 h 214287"/>
                    <a:gd name="connsiteX0" fmla="*/ 228600 w 730724"/>
                    <a:gd name="connsiteY0" fmla="*/ 3975 h 218262"/>
                    <a:gd name="connsiteX1" fmla="*/ 730724 w 730724"/>
                    <a:gd name="connsiteY1" fmla="*/ 0 h 218262"/>
                    <a:gd name="connsiteX2" fmla="*/ 575232 w 730724"/>
                    <a:gd name="connsiteY2" fmla="*/ 211912 h 218262"/>
                    <a:gd name="connsiteX3" fmla="*/ 0 w 730724"/>
                    <a:gd name="connsiteY3" fmla="*/ 218262 h 218262"/>
                    <a:gd name="connsiteX4" fmla="*/ 228600 w 730724"/>
                    <a:gd name="connsiteY4" fmla="*/ 3975 h 218262"/>
                    <a:gd name="connsiteX0" fmla="*/ 252454 w 754578"/>
                    <a:gd name="connsiteY0" fmla="*/ 3975 h 211912"/>
                    <a:gd name="connsiteX1" fmla="*/ 754578 w 754578"/>
                    <a:gd name="connsiteY1" fmla="*/ 0 h 211912"/>
                    <a:gd name="connsiteX2" fmla="*/ 599086 w 754578"/>
                    <a:gd name="connsiteY2" fmla="*/ 211912 h 211912"/>
                    <a:gd name="connsiteX3" fmla="*/ 0 w 754578"/>
                    <a:gd name="connsiteY3" fmla="*/ 210311 h 211912"/>
                    <a:gd name="connsiteX4" fmla="*/ 252454 w 754578"/>
                    <a:gd name="connsiteY4" fmla="*/ 3975 h 211912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599086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754578"/>
                    <a:gd name="connsiteY0" fmla="*/ 0 h 223840"/>
                    <a:gd name="connsiteX1" fmla="*/ 754578 w 754578"/>
                    <a:gd name="connsiteY1" fmla="*/ 7952 h 223840"/>
                    <a:gd name="connsiteX2" fmla="*/ 654745 w 754578"/>
                    <a:gd name="connsiteY2" fmla="*/ 223840 h 223840"/>
                    <a:gd name="connsiteX3" fmla="*/ 0 w 754578"/>
                    <a:gd name="connsiteY3" fmla="*/ 218263 h 223840"/>
                    <a:gd name="connsiteX4" fmla="*/ 172941 w 754578"/>
                    <a:gd name="connsiteY4" fmla="*/ 0 h 223840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646793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818189"/>
                    <a:gd name="connsiteY0" fmla="*/ 0 h 219864"/>
                    <a:gd name="connsiteX1" fmla="*/ 818189 w 818189"/>
                    <a:gd name="connsiteY1" fmla="*/ 31806 h 219864"/>
                    <a:gd name="connsiteX2" fmla="*/ 646793 w 818189"/>
                    <a:gd name="connsiteY2" fmla="*/ 219864 h 219864"/>
                    <a:gd name="connsiteX3" fmla="*/ 0 w 818189"/>
                    <a:gd name="connsiteY3" fmla="*/ 218263 h 219864"/>
                    <a:gd name="connsiteX4" fmla="*/ 172941 w 818189"/>
                    <a:gd name="connsiteY4" fmla="*/ 0 h 219864"/>
                    <a:gd name="connsiteX0" fmla="*/ 172941 w 806262"/>
                    <a:gd name="connsiteY0" fmla="*/ 0 h 219864"/>
                    <a:gd name="connsiteX1" fmla="*/ 806262 w 806262"/>
                    <a:gd name="connsiteY1" fmla="*/ 11928 h 219864"/>
                    <a:gd name="connsiteX2" fmla="*/ 646793 w 806262"/>
                    <a:gd name="connsiteY2" fmla="*/ 219864 h 219864"/>
                    <a:gd name="connsiteX3" fmla="*/ 0 w 806262"/>
                    <a:gd name="connsiteY3" fmla="*/ 218263 h 219864"/>
                    <a:gd name="connsiteX4" fmla="*/ 172941 w 806262"/>
                    <a:gd name="connsiteY4" fmla="*/ 0 h 219864"/>
                    <a:gd name="connsiteX0" fmla="*/ 172941 w 798310"/>
                    <a:gd name="connsiteY0" fmla="*/ 0 h 219864"/>
                    <a:gd name="connsiteX1" fmla="*/ 798310 w 798310"/>
                    <a:gd name="connsiteY1" fmla="*/ 15903 h 219864"/>
                    <a:gd name="connsiteX2" fmla="*/ 646793 w 798310"/>
                    <a:gd name="connsiteY2" fmla="*/ 219864 h 219864"/>
                    <a:gd name="connsiteX3" fmla="*/ 0 w 798310"/>
                    <a:gd name="connsiteY3" fmla="*/ 218263 h 219864"/>
                    <a:gd name="connsiteX4" fmla="*/ 172941 w 798310"/>
                    <a:gd name="connsiteY4" fmla="*/ 0 h 219864"/>
                    <a:gd name="connsiteX0" fmla="*/ 172941 w 798310"/>
                    <a:gd name="connsiteY0" fmla="*/ 0 h 259620"/>
                    <a:gd name="connsiteX1" fmla="*/ 798310 w 798310"/>
                    <a:gd name="connsiteY1" fmla="*/ 15903 h 259620"/>
                    <a:gd name="connsiteX2" fmla="*/ 614988 w 798310"/>
                    <a:gd name="connsiteY2" fmla="*/ 259620 h 259620"/>
                    <a:gd name="connsiteX3" fmla="*/ 0 w 798310"/>
                    <a:gd name="connsiteY3" fmla="*/ 218263 h 259620"/>
                    <a:gd name="connsiteX4" fmla="*/ 172941 w 798310"/>
                    <a:gd name="connsiteY4" fmla="*/ 0 h 259620"/>
                    <a:gd name="connsiteX0" fmla="*/ 188843 w 814212"/>
                    <a:gd name="connsiteY0" fmla="*/ 0 h 259620"/>
                    <a:gd name="connsiteX1" fmla="*/ 814212 w 814212"/>
                    <a:gd name="connsiteY1" fmla="*/ 15903 h 259620"/>
                    <a:gd name="connsiteX2" fmla="*/ 630890 w 814212"/>
                    <a:gd name="connsiteY2" fmla="*/ 259620 h 259620"/>
                    <a:gd name="connsiteX3" fmla="*/ 0 w 814212"/>
                    <a:gd name="connsiteY3" fmla="*/ 254043 h 259620"/>
                    <a:gd name="connsiteX4" fmla="*/ 188843 w 814212"/>
                    <a:gd name="connsiteY4" fmla="*/ 0 h 259620"/>
                    <a:gd name="connsiteX0" fmla="*/ 208721 w 834090"/>
                    <a:gd name="connsiteY0" fmla="*/ 0 h 259620"/>
                    <a:gd name="connsiteX1" fmla="*/ 834090 w 834090"/>
                    <a:gd name="connsiteY1" fmla="*/ 15903 h 259620"/>
                    <a:gd name="connsiteX2" fmla="*/ 650768 w 834090"/>
                    <a:gd name="connsiteY2" fmla="*/ 259620 h 259620"/>
                    <a:gd name="connsiteX3" fmla="*/ 0 w 834090"/>
                    <a:gd name="connsiteY3" fmla="*/ 254043 h 259620"/>
                    <a:gd name="connsiteX4" fmla="*/ 208721 w 834090"/>
                    <a:gd name="connsiteY4" fmla="*/ 0 h 259620"/>
                    <a:gd name="connsiteX0" fmla="*/ 268356 w 893725"/>
                    <a:gd name="connsiteY0" fmla="*/ 0 h 259620"/>
                    <a:gd name="connsiteX1" fmla="*/ 893725 w 893725"/>
                    <a:gd name="connsiteY1" fmla="*/ 15903 h 259620"/>
                    <a:gd name="connsiteX2" fmla="*/ 710403 w 893725"/>
                    <a:gd name="connsiteY2" fmla="*/ 259620 h 259620"/>
                    <a:gd name="connsiteX3" fmla="*/ 0 w 893725"/>
                    <a:gd name="connsiteY3" fmla="*/ 254043 h 259620"/>
                    <a:gd name="connsiteX4" fmla="*/ 268356 w 893725"/>
                    <a:gd name="connsiteY4" fmla="*/ 0 h 259620"/>
                    <a:gd name="connsiteX0" fmla="*/ 260405 w 885774"/>
                    <a:gd name="connsiteY0" fmla="*/ 0 h 259620"/>
                    <a:gd name="connsiteX1" fmla="*/ 885774 w 885774"/>
                    <a:gd name="connsiteY1" fmla="*/ 15903 h 259620"/>
                    <a:gd name="connsiteX2" fmla="*/ 702452 w 885774"/>
                    <a:gd name="connsiteY2" fmla="*/ 259620 h 259620"/>
                    <a:gd name="connsiteX3" fmla="*/ 0 w 885774"/>
                    <a:gd name="connsiteY3" fmla="*/ 254043 h 259620"/>
                    <a:gd name="connsiteX4" fmla="*/ 260405 w 885774"/>
                    <a:gd name="connsiteY4" fmla="*/ 0 h 259620"/>
                    <a:gd name="connsiteX0" fmla="*/ 220648 w 885774"/>
                    <a:gd name="connsiteY0" fmla="*/ 0 h 243717"/>
                    <a:gd name="connsiteX1" fmla="*/ 885774 w 885774"/>
                    <a:gd name="connsiteY1" fmla="*/ 0 h 243717"/>
                    <a:gd name="connsiteX2" fmla="*/ 702452 w 885774"/>
                    <a:gd name="connsiteY2" fmla="*/ 243717 h 243717"/>
                    <a:gd name="connsiteX3" fmla="*/ 0 w 885774"/>
                    <a:gd name="connsiteY3" fmla="*/ 238140 h 243717"/>
                    <a:gd name="connsiteX4" fmla="*/ 220648 w 885774"/>
                    <a:gd name="connsiteY4" fmla="*/ 0 h 243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5774" h="243717">
                      <a:moveTo>
                        <a:pt x="220648" y="0"/>
                      </a:moveTo>
                      <a:lnTo>
                        <a:pt x="885774" y="0"/>
                      </a:lnTo>
                      <a:lnTo>
                        <a:pt x="702452" y="243717"/>
                      </a:lnTo>
                      <a:lnTo>
                        <a:pt x="0" y="238140"/>
                      </a:lnTo>
                      <a:lnTo>
                        <a:pt x="220648" y="0"/>
                      </a:lnTo>
                      <a:close/>
                    </a:path>
                  </a:pathLst>
                </a:custGeom>
                <a:solidFill>
                  <a:srgbClr val="FFFFFF">
                    <a:lumMod val="50000"/>
                  </a:srgbClr>
                </a:solidFill>
                <a:ln w="25400" cap="flat" cmpd="sng" algn="ctr">
                  <a:noFill/>
                  <a:prstDash val="solid"/>
                </a:ln>
                <a:effectLst>
                  <a:softEdge rad="31750"/>
                </a:effectLst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137" name="Groep 136"/>
                <p:cNvGrpSpPr/>
                <p:nvPr userDrawn="1"/>
              </p:nvGrpSpPr>
              <p:grpSpPr>
                <a:xfrm>
                  <a:off x="15281106" y="1587338"/>
                  <a:ext cx="511775" cy="560304"/>
                  <a:chOff x="10604642" y="969717"/>
                  <a:chExt cx="1290643" cy="1427163"/>
                </a:xfrm>
              </p:grpSpPr>
              <p:grpSp>
                <p:nvGrpSpPr>
                  <p:cNvPr id="138" name="Group 879"/>
                  <p:cNvGrpSpPr>
                    <a:grpSpLocks noChangeAspect="1"/>
                  </p:cNvGrpSpPr>
                  <p:nvPr userDrawn="1"/>
                </p:nvGrpSpPr>
                <p:grpSpPr bwMode="auto">
                  <a:xfrm>
                    <a:off x="10604642" y="969717"/>
                    <a:ext cx="1290643" cy="1427163"/>
                    <a:chOff x="4798" y="1515"/>
                    <a:chExt cx="813" cy="899"/>
                  </a:xfrm>
                </p:grpSpPr>
                <p:sp>
                  <p:nvSpPr>
                    <p:cNvPr id="140" name="Freeform 886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269" y="1515"/>
                      <a:ext cx="71" cy="898"/>
                    </a:xfrm>
                    <a:custGeom>
                      <a:avLst/>
                      <a:gdLst>
                        <a:gd name="T0" fmla="*/ 282 w 282"/>
                        <a:gd name="T1" fmla="*/ 0 h 3595"/>
                        <a:gd name="T2" fmla="*/ 282 w 282"/>
                        <a:gd name="T3" fmla="*/ 3138 h 3595"/>
                        <a:gd name="T4" fmla="*/ 0 w 282"/>
                        <a:gd name="T5" fmla="*/ 3595 h 3595"/>
                        <a:gd name="T6" fmla="*/ 0 w 282"/>
                        <a:gd name="T7" fmla="*/ 285 h 3595"/>
                        <a:gd name="T8" fmla="*/ 282 w 282"/>
                        <a:gd name="T9" fmla="*/ 0 h 359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82" h="3595">
                          <a:moveTo>
                            <a:pt x="282" y="0"/>
                          </a:moveTo>
                          <a:lnTo>
                            <a:pt x="282" y="3138"/>
                          </a:lnTo>
                          <a:lnTo>
                            <a:pt x="0" y="3595"/>
                          </a:lnTo>
                          <a:lnTo>
                            <a:pt x="0" y="285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solidFill>
                      <a:srgbClr val="FFC000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1" name="Rectangle 880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515"/>
                      <a:ext cx="813" cy="899"/>
                    </a:xfrm>
                    <a:prstGeom prst="rect">
                      <a:avLst/>
                    </a:prstGeom>
                    <a:noFill/>
                    <a:ln w="0">
                      <a:noFill/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2" name="Rectangle 881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857"/>
                      <a:ext cx="228" cy="55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002060"/>
                        </a:gs>
                        <a:gs pos="100000">
                          <a:srgbClr val="1929FF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3" name="Freeform 882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4798" y="1771"/>
                      <a:ext cx="314" cy="86"/>
                    </a:xfrm>
                    <a:custGeom>
                      <a:avLst/>
                      <a:gdLst>
                        <a:gd name="T0" fmla="*/ 411 w 1255"/>
                        <a:gd name="T1" fmla="*/ 0 h 342"/>
                        <a:gd name="T2" fmla="*/ 1255 w 1255"/>
                        <a:gd name="T3" fmla="*/ 0 h 342"/>
                        <a:gd name="T4" fmla="*/ 913 w 1255"/>
                        <a:gd name="T5" fmla="*/ 342 h 342"/>
                        <a:gd name="T6" fmla="*/ 0 w 1255"/>
                        <a:gd name="T7" fmla="*/ 342 h 342"/>
                        <a:gd name="T8" fmla="*/ 411 w 1255"/>
                        <a:gd name="T9" fmla="*/ 0 h 3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55" h="342">
                          <a:moveTo>
                            <a:pt x="411" y="0"/>
                          </a:moveTo>
                          <a:lnTo>
                            <a:pt x="1255" y="0"/>
                          </a:lnTo>
                          <a:lnTo>
                            <a:pt x="913" y="342"/>
                          </a:lnTo>
                          <a:lnTo>
                            <a:pt x="0" y="342"/>
                          </a:lnTo>
                          <a:lnTo>
                            <a:pt x="411" y="0"/>
                          </a:lnTo>
                          <a:close/>
                        </a:path>
                      </a:pathLst>
                    </a:custGeom>
                    <a:solidFill>
                      <a:srgbClr val="0039AC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4" name="Freeform 883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26" y="1771"/>
                      <a:ext cx="85" cy="642"/>
                    </a:xfrm>
                    <a:custGeom>
                      <a:avLst/>
                      <a:gdLst>
                        <a:gd name="T0" fmla="*/ 342 w 342"/>
                        <a:gd name="T1" fmla="*/ 0 h 2568"/>
                        <a:gd name="T2" fmla="*/ 342 w 342"/>
                        <a:gd name="T3" fmla="*/ 2111 h 2568"/>
                        <a:gd name="T4" fmla="*/ 0 w 342"/>
                        <a:gd name="T5" fmla="*/ 2568 h 2568"/>
                        <a:gd name="T6" fmla="*/ 0 w 342"/>
                        <a:gd name="T7" fmla="*/ 342 h 2568"/>
                        <a:gd name="T8" fmla="*/ 342 w 342"/>
                        <a:gd name="T9" fmla="*/ 0 h 25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568">
                          <a:moveTo>
                            <a:pt x="342" y="0"/>
                          </a:moveTo>
                          <a:lnTo>
                            <a:pt x="342" y="2111"/>
                          </a:lnTo>
                          <a:lnTo>
                            <a:pt x="0" y="2568"/>
                          </a:lnTo>
                          <a:lnTo>
                            <a:pt x="0" y="342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000075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5" name="Freeform 884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54" y="1515"/>
                      <a:ext cx="286" cy="72"/>
                    </a:xfrm>
                    <a:custGeom>
                      <a:avLst/>
                      <a:gdLst>
                        <a:gd name="T0" fmla="*/ 318 w 1140"/>
                        <a:gd name="T1" fmla="*/ 0 h 289"/>
                        <a:gd name="T2" fmla="*/ 1140 w 1140"/>
                        <a:gd name="T3" fmla="*/ 0 h 289"/>
                        <a:gd name="T4" fmla="*/ 855 w 1140"/>
                        <a:gd name="T5" fmla="*/ 289 h 289"/>
                        <a:gd name="T6" fmla="*/ 0 w 1140"/>
                        <a:gd name="T7" fmla="*/ 289 h 289"/>
                        <a:gd name="T8" fmla="*/ 318 w 1140"/>
                        <a:gd name="T9" fmla="*/ 0 h 2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140" h="289">
                          <a:moveTo>
                            <a:pt x="318" y="0"/>
                          </a:moveTo>
                          <a:lnTo>
                            <a:pt x="1140" y="0"/>
                          </a:lnTo>
                          <a:lnTo>
                            <a:pt x="855" y="289"/>
                          </a:lnTo>
                          <a:lnTo>
                            <a:pt x="0" y="289"/>
                          </a:lnTo>
                          <a:lnTo>
                            <a:pt x="318" y="0"/>
                          </a:lnTo>
                          <a:close/>
                        </a:path>
                      </a:pathLst>
                    </a:custGeom>
                    <a:solidFill>
                      <a:srgbClr val="EEFF26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6" name="Rectangle 885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054" y="1587"/>
                      <a:ext cx="215" cy="82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FFC000"/>
                        </a:gs>
                        <a:gs pos="100000">
                          <a:srgbClr val="FFFF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7" name="Rectangle 887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298" y="1771"/>
                      <a:ext cx="228" cy="643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B80004"/>
                        </a:gs>
                        <a:gs pos="100000">
                          <a:srgbClr val="FF00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8" name="Freeform 888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526" y="1686"/>
                      <a:ext cx="85" cy="727"/>
                    </a:xfrm>
                    <a:custGeom>
                      <a:avLst/>
                      <a:gdLst>
                        <a:gd name="T0" fmla="*/ 342 w 342"/>
                        <a:gd name="T1" fmla="*/ 0 h 2911"/>
                        <a:gd name="T2" fmla="*/ 342 w 342"/>
                        <a:gd name="T3" fmla="*/ 2477 h 2911"/>
                        <a:gd name="T4" fmla="*/ 0 w 342"/>
                        <a:gd name="T5" fmla="*/ 2911 h 2911"/>
                        <a:gd name="T6" fmla="*/ 0 w 342"/>
                        <a:gd name="T7" fmla="*/ 334 h 2911"/>
                        <a:gd name="T8" fmla="*/ 342 w 342"/>
                        <a:gd name="T9" fmla="*/ 0 h 29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911">
                          <a:moveTo>
                            <a:pt x="342" y="0"/>
                          </a:moveTo>
                          <a:lnTo>
                            <a:pt x="342" y="2477"/>
                          </a:lnTo>
                          <a:lnTo>
                            <a:pt x="0" y="2911"/>
                          </a:lnTo>
                          <a:lnTo>
                            <a:pt x="0" y="334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C2001B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</p:grpSp>
              <p:sp>
                <p:nvSpPr>
                  <p:cNvPr id="139" name="Vrije vorm 138"/>
                  <p:cNvSpPr/>
                  <p:nvPr userDrawn="1"/>
                </p:nvSpPr>
                <p:spPr>
                  <a:xfrm>
                    <a:off x="11389225" y="1241176"/>
                    <a:ext cx="506025" cy="137883"/>
                  </a:xfrm>
                  <a:custGeom>
                    <a:avLst/>
                    <a:gdLst>
                      <a:gd name="connsiteX0" fmla="*/ 0 w 508407"/>
                      <a:gd name="connsiteY0" fmla="*/ 142646 h 146304"/>
                      <a:gd name="connsiteX1" fmla="*/ 369418 w 508407"/>
                      <a:gd name="connsiteY1" fmla="*/ 146304 h 146304"/>
                      <a:gd name="connsiteX2" fmla="*/ 508407 w 508407"/>
                      <a:gd name="connsiteY2" fmla="*/ 0 h 146304"/>
                      <a:gd name="connsiteX3" fmla="*/ 168250 w 508407"/>
                      <a:gd name="connsiteY3" fmla="*/ 0 h 146304"/>
                      <a:gd name="connsiteX4" fmla="*/ 0 w 508407"/>
                      <a:gd name="connsiteY4" fmla="*/ 142646 h 146304"/>
                      <a:gd name="connsiteX0" fmla="*/ 0 w 508407"/>
                      <a:gd name="connsiteY0" fmla="*/ 142646 h 142646"/>
                      <a:gd name="connsiteX1" fmla="*/ 376562 w 508407"/>
                      <a:gd name="connsiteY1" fmla="*/ 136779 h 142646"/>
                      <a:gd name="connsiteX2" fmla="*/ 508407 w 508407"/>
                      <a:gd name="connsiteY2" fmla="*/ 0 h 142646"/>
                      <a:gd name="connsiteX3" fmla="*/ 168250 w 508407"/>
                      <a:gd name="connsiteY3" fmla="*/ 0 h 142646"/>
                      <a:gd name="connsiteX4" fmla="*/ 0 w 508407"/>
                      <a:gd name="connsiteY4" fmla="*/ 142646 h 142646"/>
                      <a:gd name="connsiteX0" fmla="*/ 0 w 506025"/>
                      <a:gd name="connsiteY0" fmla="*/ 137883 h 137883"/>
                      <a:gd name="connsiteX1" fmla="*/ 374180 w 506025"/>
                      <a:gd name="connsiteY1" fmla="*/ 136779 h 137883"/>
                      <a:gd name="connsiteX2" fmla="*/ 506025 w 506025"/>
                      <a:gd name="connsiteY2" fmla="*/ 0 h 137883"/>
                      <a:gd name="connsiteX3" fmla="*/ 165868 w 506025"/>
                      <a:gd name="connsiteY3" fmla="*/ 0 h 137883"/>
                      <a:gd name="connsiteX4" fmla="*/ 0 w 506025"/>
                      <a:gd name="connsiteY4" fmla="*/ 137883 h 137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6025" h="137883">
                        <a:moveTo>
                          <a:pt x="0" y="137883"/>
                        </a:moveTo>
                        <a:lnTo>
                          <a:pt x="374180" y="136779"/>
                        </a:lnTo>
                        <a:lnTo>
                          <a:pt x="506025" y="0"/>
                        </a:lnTo>
                        <a:lnTo>
                          <a:pt x="165868" y="0"/>
                        </a:lnTo>
                        <a:lnTo>
                          <a:pt x="0" y="137883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  <p:grpSp>
            <p:nvGrpSpPr>
              <p:cNvPr id="120" name="Groep 119"/>
              <p:cNvGrpSpPr/>
              <p:nvPr/>
            </p:nvGrpSpPr>
            <p:grpSpPr>
              <a:xfrm>
                <a:off x="12468521" y="6356844"/>
                <a:ext cx="133446" cy="114786"/>
                <a:chOff x="14587469" y="6356844"/>
                <a:chExt cx="133446" cy="114786"/>
              </a:xfrm>
            </p:grpSpPr>
            <p:sp>
              <p:nvSpPr>
                <p:cNvPr id="126" name="Rectangle 6"/>
                <p:cNvSpPr>
                  <a:spLocks noChangeArrowheads="1"/>
                </p:cNvSpPr>
                <p:nvPr userDrawn="1"/>
              </p:nvSpPr>
              <p:spPr bwMode="auto">
                <a:xfrm>
                  <a:off x="14588703" y="6379233"/>
                  <a:ext cx="130780" cy="91699"/>
                </a:xfrm>
                <a:prstGeom prst="rect">
                  <a:avLst/>
                </a:prstGeom>
                <a:solidFill>
                  <a:srgbClr val="F2FAFF"/>
                </a:solidFill>
                <a:ln w="0">
                  <a:solidFill>
                    <a:schemeClr val="bg2">
                      <a:lumMod val="5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7" name="Rectangle 15"/>
                <p:cNvSpPr>
                  <a:spLocks noChangeArrowheads="1"/>
                </p:cNvSpPr>
                <p:nvPr userDrawn="1"/>
              </p:nvSpPr>
              <p:spPr bwMode="auto">
                <a:xfrm>
                  <a:off x="14587469" y="6423761"/>
                  <a:ext cx="131076" cy="1446"/>
                </a:xfrm>
                <a:prstGeom prst="rect">
                  <a:avLst/>
                </a:prstGeom>
                <a:gradFill flip="none" rotWithShape="1">
                  <a:gsLst>
                    <a:gs pos="20000">
                      <a:srgbClr val="0039AC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Freeform 14"/>
                <p:cNvSpPr>
                  <a:spLocks noEditPoints="1"/>
                </p:cNvSpPr>
                <p:nvPr userDrawn="1"/>
              </p:nvSpPr>
              <p:spPr bwMode="auto">
                <a:xfrm>
                  <a:off x="14588901" y="6356844"/>
                  <a:ext cx="132014" cy="114786"/>
                </a:xfrm>
                <a:custGeom>
                  <a:avLst/>
                  <a:gdLst>
                    <a:gd name="T0" fmla="*/ 48 w 5347"/>
                    <a:gd name="T1" fmla="*/ 48 h 4605"/>
                    <a:gd name="T2" fmla="*/ 48 w 5347"/>
                    <a:gd name="T3" fmla="*/ 4557 h 4605"/>
                    <a:gd name="T4" fmla="*/ 5299 w 5347"/>
                    <a:gd name="T5" fmla="*/ 4557 h 4605"/>
                    <a:gd name="T6" fmla="*/ 5299 w 5347"/>
                    <a:gd name="T7" fmla="*/ 48 h 4605"/>
                    <a:gd name="T8" fmla="*/ 48 w 5347"/>
                    <a:gd name="T9" fmla="*/ 48 h 4605"/>
                    <a:gd name="T10" fmla="*/ 0 w 5347"/>
                    <a:gd name="T11" fmla="*/ 0 h 4605"/>
                    <a:gd name="T12" fmla="*/ 5347 w 5347"/>
                    <a:gd name="T13" fmla="*/ 0 h 4605"/>
                    <a:gd name="T14" fmla="*/ 5347 w 5347"/>
                    <a:gd name="T15" fmla="*/ 4605 h 4605"/>
                    <a:gd name="T16" fmla="*/ 0 w 5347"/>
                    <a:gd name="T17" fmla="*/ 4605 h 4605"/>
                    <a:gd name="T18" fmla="*/ 0 w 5347"/>
                    <a:gd name="T19" fmla="*/ 0 h 46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347" h="4605">
                      <a:moveTo>
                        <a:pt x="48" y="48"/>
                      </a:moveTo>
                      <a:lnTo>
                        <a:pt x="48" y="4557"/>
                      </a:lnTo>
                      <a:lnTo>
                        <a:pt x="5299" y="4557"/>
                      </a:lnTo>
                      <a:lnTo>
                        <a:pt x="5299" y="48"/>
                      </a:lnTo>
                      <a:lnTo>
                        <a:pt x="48" y="48"/>
                      </a:lnTo>
                      <a:close/>
                      <a:moveTo>
                        <a:pt x="0" y="0"/>
                      </a:moveTo>
                      <a:lnTo>
                        <a:pt x="5347" y="0"/>
                      </a:lnTo>
                      <a:lnTo>
                        <a:pt x="5347" y="4605"/>
                      </a:lnTo>
                      <a:lnTo>
                        <a:pt x="0" y="46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E5D88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cxnSp>
              <p:nvCxnSpPr>
                <p:cNvPr id="129" name="Rechte verbindingslijn 128"/>
                <p:cNvCxnSpPr/>
                <p:nvPr userDrawn="1"/>
              </p:nvCxnSpPr>
              <p:spPr>
                <a:xfrm flipH="1">
                  <a:off x="14654334" y="6382168"/>
                  <a:ext cx="162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0" name="Rechte verbindingslijn 129"/>
                <p:cNvCxnSpPr/>
                <p:nvPr userDrawn="1"/>
              </p:nvCxnSpPr>
              <p:spPr>
                <a:xfrm>
                  <a:off x="14689188" y="6382168"/>
                  <a:ext cx="0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Rechte verbindingslijn 130"/>
                <p:cNvCxnSpPr/>
                <p:nvPr userDrawn="1"/>
              </p:nvCxnSpPr>
              <p:spPr>
                <a:xfrm>
                  <a:off x="14619892" y="6382040"/>
                  <a:ext cx="0" cy="8577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2" name="Rechte verbindingslijn 131"/>
                <p:cNvCxnSpPr/>
                <p:nvPr userDrawn="1"/>
              </p:nvCxnSpPr>
              <p:spPr>
                <a:xfrm flipH="1">
                  <a:off x="14593115" y="6400164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3" name="Rechte verbindingslijn 132"/>
                <p:cNvCxnSpPr/>
                <p:nvPr userDrawn="1"/>
              </p:nvCxnSpPr>
              <p:spPr>
                <a:xfrm flipH="1">
                  <a:off x="14593115" y="6423860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4" name="Rechte verbindingslijn 133"/>
                <p:cNvCxnSpPr/>
                <p:nvPr userDrawn="1"/>
              </p:nvCxnSpPr>
              <p:spPr>
                <a:xfrm flipH="1">
                  <a:off x="14593115" y="6447556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35" name="Rectangle 13"/>
                <p:cNvSpPr>
                  <a:spLocks noChangeArrowheads="1"/>
                </p:cNvSpPr>
                <p:nvPr userDrawn="1"/>
              </p:nvSpPr>
              <p:spPr bwMode="auto">
                <a:xfrm>
                  <a:off x="14590283" y="6359138"/>
                  <a:ext cx="128657" cy="19347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1929FF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21" name="Groep 120"/>
              <p:cNvGrpSpPr/>
              <p:nvPr/>
            </p:nvGrpSpPr>
            <p:grpSpPr>
              <a:xfrm>
                <a:off x="12529899" y="6421402"/>
                <a:ext cx="97399" cy="97399"/>
                <a:chOff x="14546483" y="5323041"/>
                <a:chExt cx="242460" cy="242460"/>
              </a:xfrm>
            </p:grpSpPr>
            <p:sp>
              <p:nvSpPr>
                <p:cNvPr id="122" name="Rechthoek 121"/>
                <p:cNvSpPr/>
                <p:nvPr userDrawn="1"/>
              </p:nvSpPr>
              <p:spPr>
                <a:xfrm>
                  <a:off x="14546483" y="5323041"/>
                  <a:ext cx="242460" cy="2424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rgbClr val="00A4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123" name="Groep 122"/>
                <p:cNvGrpSpPr/>
                <p:nvPr/>
              </p:nvGrpSpPr>
              <p:grpSpPr>
                <a:xfrm>
                  <a:off x="14568035" y="5357818"/>
                  <a:ext cx="199836" cy="175226"/>
                  <a:chOff x="14559757" y="5349611"/>
                  <a:chExt cx="216392" cy="191641"/>
                </a:xfrm>
              </p:grpSpPr>
              <p:sp>
                <p:nvSpPr>
                  <p:cNvPr id="124" name="Parallellogram 123"/>
                  <p:cNvSpPr/>
                  <p:nvPr/>
                </p:nvSpPr>
                <p:spPr>
                  <a:xfrm>
                    <a:off x="14559757" y="5369222"/>
                    <a:ext cx="214316" cy="147762"/>
                  </a:xfrm>
                  <a:prstGeom prst="parallelogram">
                    <a:avLst>
                      <a:gd name="adj" fmla="val 93909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25" name="Parallellogram 124"/>
                  <p:cNvSpPr/>
                  <p:nvPr/>
                </p:nvSpPr>
                <p:spPr>
                  <a:xfrm flipH="1">
                    <a:off x="14561833" y="5349611"/>
                    <a:ext cx="214316" cy="191641"/>
                  </a:xfrm>
                  <a:prstGeom prst="parallelogram">
                    <a:avLst>
                      <a:gd name="adj" fmla="val 68946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sp>
          <p:nvSpPr>
            <p:cNvPr id="97" name="Rechthoek 96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CHART</a:t>
              </a:r>
            </a:p>
          </p:txBody>
        </p:sp>
        <p:sp>
          <p:nvSpPr>
            <p:cNvPr id="98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 chart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9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graph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00" name="Ovaal 99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01" name="Ovaal 100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02" name="Rechte verbindingslijn 101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3" name="Rechte verbindingslijn 102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4" name="Rechte verbindingslijn 103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05" name="Tekstvak 33"/>
            <p:cNvSpPr txBox="1"/>
            <p:nvPr/>
          </p:nvSpPr>
          <p:spPr>
            <a:xfrm>
              <a:off x="12479311" y="5259838"/>
              <a:ext cx="2588841" cy="447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chart,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‘Edit data’</a:t>
              </a:r>
            </a:p>
          </p:txBody>
        </p:sp>
        <p:cxnSp>
          <p:nvCxnSpPr>
            <p:cNvPr id="106" name="Rechte verbindingslijn 105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7" name="Groep 106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11" name="Afgeronde rechthoek 110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2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13" name="Rechte verbindingslijn 112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4" name="Gelijkbenige driehoek 113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08" name="Rechthoek 107"/>
            <p:cNvSpPr/>
            <p:nvPr/>
          </p:nvSpPr>
          <p:spPr>
            <a:xfrm>
              <a:off x="12483705" y="4856599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EDIT CHART</a:t>
              </a:r>
            </a:p>
          </p:txBody>
        </p:sp>
        <p:cxnSp>
          <p:nvCxnSpPr>
            <p:cNvPr id="109" name="Rechte verbindingslijn 108"/>
            <p:cNvCxnSpPr/>
            <p:nvPr/>
          </p:nvCxnSpPr>
          <p:spPr>
            <a:xfrm>
              <a:off x="12487778" y="5145063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10" name="Picture 3"/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254186" y="6395104"/>
              <a:ext cx="158644" cy="2564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16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6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6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6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7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68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69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70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71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72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73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74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75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30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31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32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6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9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0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1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76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8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9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10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1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25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12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13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0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1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2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3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4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14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5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7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8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9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7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95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96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7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1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2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3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4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5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6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7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8" name="Rechte verbindingslijn 24"/>
            <p:cNvCxnSpPr>
              <a:endCxn id="195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9" name="Rechte verbindingslijn 25"/>
            <p:cNvCxnSpPr>
              <a:endCxn id="230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82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84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85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86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7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8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9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90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91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93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94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49517771"/>
      </p:ext>
    </p:extLst>
  </p:cSld>
  <p:clrMapOvr>
    <a:masterClrMapping/>
  </p:clrMapOvr>
  <p:transition spd="med">
    <p:fade/>
  </p:transition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ph compa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Graph compare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Tijdelijke aanduiding voor inhoud 2"/>
          <p:cNvSpPr>
            <a:spLocks noGrp="1"/>
          </p:cNvSpPr>
          <p:nvPr>
            <p:ph idx="17"/>
          </p:nvPr>
        </p:nvSpPr>
        <p:spPr>
          <a:xfrm>
            <a:off x="6297329" y="1592688"/>
            <a:ext cx="5380322" cy="4681111"/>
          </a:xfrm>
          <a:solidFill>
            <a:srgbClr val="E5E9EC"/>
          </a:solidFill>
        </p:spPr>
        <p:txBody>
          <a:bodyPr anchor="ctr"/>
          <a:lstStyle>
            <a:lvl1pPr algn="ctr">
              <a:defRPr sz="14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/>
            </a:lvl1pPr>
          </a:lstStyle>
          <a:p>
            <a:fld id="{4F154394-2FC5-4628-81A3-089C82F08482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5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4" name="Instruction Chart &amp; Edit"/>
          <p:cNvGrpSpPr/>
          <p:nvPr userDrawn="1"/>
        </p:nvGrpSpPr>
        <p:grpSpPr>
          <a:xfrm>
            <a:off x="12382788" y="-5444"/>
            <a:ext cx="2697278" cy="6868888"/>
            <a:chOff x="12382788" y="-5444"/>
            <a:chExt cx="2697278" cy="6868888"/>
          </a:xfrm>
        </p:grpSpPr>
        <p:grpSp>
          <p:nvGrpSpPr>
            <p:cNvPr id="95" name="Groep 94"/>
            <p:cNvGrpSpPr/>
            <p:nvPr userDrawn="1"/>
          </p:nvGrpSpPr>
          <p:grpSpPr>
            <a:xfrm>
              <a:off x="12382788" y="1480224"/>
              <a:ext cx="689983" cy="573048"/>
              <a:chOff x="15171969" y="1587338"/>
              <a:chExt cx="755407" cy="627385"/>
            </a:xfrm>
          </p:grpSpPr>
          <p:sp>
            <p:nvSpPr>
              <p:cNvPr id="149" name="Rechthoek 962"/>
              <p:cNvSpPr/>
              <p:nvPr userDrawn="1"/>
            </p:nvSpPr>
            <p:spPr>
              <a:xfrm>
                <a:off x="15171969" y="2008934"/>
                <a:ext cx="755407" cy="205789"/>
              </a:xfrm>
              <a:custGeom>
                <a:avLst/>
                <a:gdLst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664132 w 664132"/>
                  <a:gd name="connsiteY2" fmla="*/ 27778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664132"/>
                  <a:gd name="connsiteY0" fmla="*/ 0 h 290487"/>
                  <a:gd name="connsiteX1" fmla="*/ 664132 w 664132"/>
                  <a:gd name="connsiteY1" fmla="*/ 0 h 290487"/>
                  <a:gd name="connsiteX2" fmla="*/ 333932 w 664132"/>
                  <a:gd name="connsiteY2" fmla="*/ 290487 h 290487"/>
                  <a:gd name="connsiteX3" fmla="*/ 0 w 664132"/>
                  <a:gd name="connsiteY3" fmla="*/ 277787 h 290487"/>
                  <a:gd name="connsiteX4" fmla="*/ 0 w 664132"/>
                  <a:gd name="connsiteY4" fmla="*/ 0 h 290487"/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575232 w 664132"/>
                  <a:gd name="connsiteY2" fmla="*/ 27143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708582"/>
                  <a:gd name="connsiteY0" fmla="*/ 0 h 277787"/>
                  <a:gd name="connsiteX1" fmla="*/ 708582 w 708582"/>
                  <a:gd name="connsiteY1" fmla="*/ 31750 h 277787"/>
                  <a:gd name="connsiteX2" fmla="*/ 575232 w 708582"/>
                  <a:gd name="connsiteY2" fmla="*/ 271437 h 277787"/>
                  <a:gd name="connsiteX3" fmla="*/ 0 w 708582"/>
                  <a:gd name="connsiteY3" fmla="*/ 277787 h 277787"/>
                  <a:gd name="connsiteX4" fmla="*/ 0 w 708582"/>
                  <a:gd name="connsiteY4" fmla="*/ 0 h 277787"/>
                  <a:gd name="connsiteX0" fmla="*/ 228600 w 708582"/>
                  <a:gd name="connsiteY0" fmla="*/ 6350 h 246037"/>
                  <a:gd name="connsiteX1" fmla="*/ 708582 w 708582"/>
                  <a:gd name="connsiteY1" fmla="*/ 0 h 246037"/>
                  <a:gd name="connsiteX2" fmla="*/ 575232 w 708582"/>
                  <a:gd name="connsiteY2" fmla="*/ 239687 h 246037"/>
                  <a:gd name="connsiteX3" fmla="*/ 0 w 708582"/>
                  <a:gd name="connsiteY3" fmla="*/ 246037 h 246037"/>
                  <a:gd name="connsiteX4" fmla="*/ 228600 w 708582"/>
                  <a:gd name="connsiteY4" fmla="*/ 6350 h 246037"/>
                  <a:gd name="connsiteX0" fmla="*/ 228600 w 778432"/>
                  <a:gd name="connsiteY0" fmla="*/ 0 h 239687"/>
                  <a:gd name="connsiteX1" fmla="*/ 778432 w 778432"/>
                  <a:gd name="connsiteY1" fmla="*/ 25400 h 239687"/>
                  <a:gd name="connsiteX2" fmla="*/ 575232 w 778432"/>
                  <a:gd name="connsiteY2" fmla="*/ 233337 h 239687"/>
                  <a:gd name="connsiteX3" fmla="*/ 0 w 778432"/>
                  <a:gd name="connsiteY3" fmla="*/ 239687 h 239687"/>
                  <a:gd name="connsiteX4" fmla="*/ 228600 w 778432"/>
                  <a:gd name="connsiteY4" fmla="*/ 0 h 239687"/>
                  <a:gd name="connsiteX0" fmla="*/ 228600 w 778432"/>
                  <a:gd name="connsiteY0" fmla="*/ 0 h 214287"/>
                  <a:gd name="connsiteX1" fmla="*/ 778432 w 778432"/>
                  <a:gd name="connsiteY1" fmla="*/ 0 h 214287"/>
                  <a:gd name="connsiteX2" fmla="*/ 575232 w 778432"/>
                  <a:gd name="connsiteY2" fmla="*/ 207937 h 214287"/>
                  <a:gd name="connsiteX3" fmla="*/ 0 w 778432"/>
                  <a:gd name="connsiteY3" fmla="*/ 214287 h 214287"/>
                  <a:gd name="connsiteX4" fmla="*/ 228600 w 778432"/>
                  <a:gd name="connsiteY4" fmla="*/ 0 h 214287"/>
                  <a:gd name="connsiteX0" fmla="*/ 228600 w 730724"/>
                  <a:gd name="connsiteY0" fmla="*/ 3975 h 218262"/>
                  <a:gd name="connsiteX1" fmla="*/ 730724 w 730724"/>
                  <a:gd name="connsiteY1" fmla="*/ 0 h 218262"/>
                  <a:gd name="connsiteX2" fmla="*/ 575232 w 730724"/>
                  <a:gd name="connsiteY2" fmla="*/ 211912 h 218262"/>
                  <a:gd name="connsiteX3" fmla="*/ 0 w 730724"/>
                  <a:gd name="connsiteY3" fmla="*/ 218262 h 218262"/>
                  <a:gd name="connsiteX4" fmla="*/ 228600 w 730724"/>
                  <a:gd name="connsiteY4" fmla="*/ 3975 h 218262"/>
                  <a:gd name="connsiteX0" fmla="*/ 252454 w 754578"/>
                  <a:gd name="connsiteY0" fmla="*/ 3975 h 211912"/>
                  <a:gd name="connsiteX1" fmla="*/ 754578 w 754578"/>
                  <a:gd name="connsiteY1" fmla="*/ 0 h 211912"/>
                  <a:gd name="connsiteX2" fmla="*/ 599086 w 754578"/>
                  <a:gd name="connsiteY2" fmla="*/ 211912 h 211912"/>
                  <a:gd name="connsiteX3" fmla="*/ 0 w 754578"/>
                  <a:gd name="connsiteY3" fmla="*/ 210311 h 211912"/>
                  <a:gd name="connsiteX4" fmla="*/ 252454 w 754578"/>
                  <a:gd name="connsiteY4" fmla="*/ 3975 h 211912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599086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754578"/>
                  <a:gd name="connsiteY0" fmla="*/ 0 h 223840"/>
                  <a:gd name="connsiteX1" fmla="*/ 754578 w 754578"/>
                  <a:gd name="connsiteY1" fmla="*/ 7952 h 223840"/>
                  <a:gd name="connsiteX2" fmla="*/ 654745 w 754578"/>
                  <a:gd name="connsiteY2" fmla="*/ 223840 h 223840"/>
                  <a:gd name="connsiteX3" fmla="*/ 0 w 754578"/>
                  <a:gd name="connsiteY3" fmla="*/ 218263 h 223840"/>
                  <a:gd name="connsiteX4" fmla="*/ 172941 w 754578"/>
                  <a:gd name="connsiteY4" fmla="*/ 0 h 223840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646793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818189"/>
                  <a:gd name="connsiteY0" fmla="*/ 0 h 219864"/>
                  <a:gd name="connsiteX1" fmla="*/ 818189 w 818189"/>
                  <a:gd name="connsiteY1" fmla="*/ 31806 h 219864"/>
                  <a:gd name="connsiteX2" fmla="*/ 646793 w 818189"/>
                  <a:gd name="connsiteY2" fmla="*/ 219864 h 219864"/>
                  <a:gd name="connsiteX3" fmla="*/ 0 w 818189"/>
                  <a:gd name="connsiteY3" fmla="*/ 218263 h 219864"/>
                  <a:gd name="connsiteX4" fmla="*/ 172941 w 818189"/>
                  <a:gd name="connsiteY4" fmla="*/ 0 h 219864"/>
                  <a:gd name="connsiteX0" fmla="*/ 172941 w 806262"/>
                  <a:gd name="connsiteY0" fmla="*/ 0 h 219864"/>
                  <a:gd name="connsiteX1" fmla="*/ 806262 w 806262"/>
                  <a:gd name="connsiteY1" fmla="*/ 11928 h 219864"/>
                  <a:gd name="connsiteX2" fmla="*/ 646793 w 806262"/>
                  <a:gd name="connsiteY2" fmla="*/ 219864 h 219864"/>
                  <a:gd name="connsiteX3" fmla="*/ 0 w 806262"/>
                  <a:gd name="connsiteY3" fmla="*/ 218263 h 219864"/>
                  <a:gd name="connsiteX4" fmla="*/ 172941 w 806262"/>
                  <a:gd name="connsiteY4" fmla="*/ 0 h 219864"/>
                  <a:gd name="connsiteX0" fmla="*/ 172941 w 798310"/>
                  <a:gd name="connsiteY0" fmla="*/ 0 h 219864"/>
                  <a:gd name="connsiteX1" fmla="*/ 798310 w 798310"/>
                  <a:gd name="connsiteY1" fmla="*/ 15903 h 219864"/>
                  <a:gd name="connsiteX2" fmla="*/ 646793 w 798310"/>
                  <a:gd name="connsiteY2" fmla="*/ 219864 h 219864"/>
                  <a:gd name="connsiteX3" fmla="*/ 0 w 798310"/>
                  <a:gd name="connsiteY3" fmla="*/ 218263 h 219864"/>
                  <a:gd name="connsiteX4" fmla="*/ 172941 w 798310"/>
                  <a:gd name="connsiteY4" fmla="*/ 0 h 219864"/>
                  <a:gd name="connsiteX0" fmla="*/ 172941 w 798310"/>
                  <a:gd name="connsiteY0" fmla="*/ 0 h 259620"/>
                  <a:gd name="connsiteX1" fmla="*/ 798310 w 798310"/>
                  <a:gd name="connsiteY1" fmla="*/ 15903 h 259620"/>
                  <a:gd name="connsiteX2" fmla="*/ 614988 w 798310"/>
                  <a:gd name="connsiteY2" fmla="*/ 259620 h 259620"/>
                  <a:gd name="connsiteX3" fmla="*/ 0 w 798310"/>
                  <a:gd name="connsiteY3" fmla="*/ 218263 h 259620"/>
                  <a:gd name="connsiteX4" fmla="*/ 172941 w 798310"/>
                  <a:gd name="connsiteY4" fmla="*/ 0 h 259620"/>
                  <a:gd name="connsiteX0" fmla="*/ 188843 w 814212"/>
                  <a:gd name="connsiteY0" fmla="*/ 0 h 259620"/>
                  <a:gd name="connsiteX1" fmla="*/ 814212 w 814212"/>
                  <a:gd name="connsiteY1" fmla="*/ 15903 h 259620"/>
                  <a:gd name="connsiteX2" fmla="*/ 630890 w 814212"/>
                  <a:gd name="connsiteY2" fmla="*/ 259620 h 259620"/>
                  <a:gd name="connsiteX3" fmla="*/ 0 w 814212"/>
                  <a:gd name="connsiteY3" fmla="*/ 254043 h 259620"/>
                  <a:gd name="connsiteX4" fmla="*/ 188843 w 814212"/>
                  <a:gd name="connsiteY4" fmla="*/ 0 h 259620"/>
                  <a:gd name="connsiteX0" fmla="*/ 208721 w 834090"/>
                  <a:gd name="connsiteY0" fmla="*/ 0 h 259620"/>
                  <a:gd name="connsiteX1" fmla="*/ 834090 w 834090"/>
                  <a:gd name="connsiteY1" fmla="*/ 15903 h 259620"/>
                  <a:gd name="connsiteX2" fmla="*/ 650768 w 834090"/>
                  <a:gd name="connsiteY2" fmla="*/ 259620 h 259620"/>
                  <a:gd name="connsiteX3" fmla="*/ 0 w 834090"/>
                  <a:gd name="connsiteY3" fmla="*/ 254043 h 259620"/>
                  <a:gd name="connsiteX4" fmla="*/ 208721 w 834090"/>
                  <a:gd name="connsiteY4" fmla="*/ 0 h 259620"/>
                  <a:gd name="connsiteX0" fmla="*/ 268356 w 893725"/>
                  <a:gd name="connsiteY0" fmla="*/ 0 h 259620"/>
                  <a:gd name="connsiteX1" fmla="*/ 893725 w 893725"/>
                  <a:gd name="connsiteY1" fmla="*/ 15903 h 259620"/>
                  <a:gd name="connsiteX2" fmla="*/ 710403 w 893725"/>
                  <a:gd name="connsiteY2" fmla="*/ 259620 h 259620"/>
                  <a:gd name="connsiteX3" fmla="*/ 0 w 893725"/>
                  <a:gd name="connsiteY3" fmla="*/ 254043 h 259620"/>
                  <a:gd name="connsiteX4" fmla="*/ 268356 w 893725"/>
                  <a:gd name="connsiteY4" fmla="*/ 0 h 259620"/>
                  <a:gd name="connsiteX0" fmla="*/ 260405 w 885774"/>
                  <a:gd name="connsiteY0" fmla="*/ 0 h 259620"/>
                  <a:gd name="connsiteX1" fmla="*/ 885774 w 885774"/>
                  <a:gd name="connsiteY1" fmla="*/ 15903 h 259620"/>
                  <a:gd name="connsiteX2" fmla="*/ 702452 w 885774"/>
                  <a:gd name="connsiteY2" fmla="*/ 259620 h 259620"/>
                  <a:gd name="connsiteX3" fmla="*/ 0 w 885774"/>
                  <a:gd name="connsiteY3" fmla="*/ 254043 h 259620"/>
                  <a:gd name="connsiteX4" fmla="*/ 260405 w 885774"/>
                  <a:gd name="connsiteY4" fmla="*/ 0 h 259620"/>
                  <a:gd name="connsiteX0" fmla="*/ 220648 w 885774"/>
                  <a:gd name="connsiteY0" fmla="*/ 0 h 243717"/>
                  <a:gd name="connsiteX1" fmla="*/ 885774 w 885774"/>
                  <a:gd name="connsiteY1" fmla="*/ 0 h 243717"/>
                  <a:gd name="connsiteX2" fmla="*/ 702452 w 885774"/>
                  <a:gd name="connsiteY2" fmla="*/ 243717 h 243717"/>
                  <a:gd name="connsiteX3" fmla="*/ 0 w 885774"/>
                  <a:gd name="connsiteY3" fmla="*/ 238140 h 243717"/>
                  <a:gd name="connsiteX4" fmla="*/ 220648 w 885774"/>
                  <a:gd name="connsiteY4" fmla="*/ 0 h 24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5774" h="243717">
                    <a:moveTo>
                      <a:pt x="220648" y="0"/>
                    </a:moveTo>
                    <a:lnTo>
                      <a:pt x="885774" y="0"/>
                    </a:lnTo>
                    <a:lnTo>
                      <a:pt x="702452" y="243717"/>
                    </a:lnTo>
                    <a:lnTo>
                      <a:pt x="0" y="238140"/>
                    </a:lnTo>
                    <a:lnTo>
                      <a:pt x="220648" y="0"/>
                    </a:lnTo>
                    <a:close/>
                  </a:path>
                </a:pathLst>
              </a:custGeom>
              <a:solidFill>
                <a:srgbClr val="FFFFFF">
                  <a:lumMod val="50000"/>
                </a:srgbClr>
              </a:solidFill>
              <a:ln w="25400" cap="flat" cmpd="sng" algn="ctr">
                <a:noFill/>
                <a:prstDash val="solid"/>
              </a:ln>
              <a:effectLst>
                <a:softEdge rad="31750"/>
              </a:effectLst>
            </p:spPr>
            <p:txBody>
              <a:bodyPr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0" name="Groep 149"/>
              <p:cNvGrpSpPr/>
              <p:nvPr userDrawn="1"/>
            </p:nvGrpSpPr>
            <p:grpSpPr>
              <a:xfrm>
                <a:off x="15281106" y="1587338"/>
                <a:ext cx="511775" cy="560304"/>
                <a:chOff x="10604642" y="969717"/>
                <a:chExt cx="1290643" cy="1427163"/>
              </a:xfrm>
            </p:grpSpPr>
            <p:grpSp>
              <p:nvGrpSpPr>
                <p:cNvPr id="151" name="Group 879"/>
                <p:cNvGrpSpPr>
                  <a:grpSpLocks noChangeAspect="1"/>
                </p:cNvGrpSpPr>
                <p:nvPr userDrawn="1"/>
              </p:nvGrpSpPr>
              <p:grpSpPr bwMode="auto">
                <a:xfrm>
                  <a:off x="10604642" y="969717"/>
                  <a:ext cx="1290643" cy="1427163"/>
                  <a:chOff x="4798" y="1515"/>
                  <a:chExt cx="813" cy="899"/>
                </a:xfrm>
              </p:grpSpPr>
              <p:sp>
                <p:nvSpPr>
                  <p:cNvPr id="153" name="Freeform 886"/>
                  <p:cNvSpPr>
                    <a:spLocks/>
                  </p:cNvSpPr>
                  <p:nvPr userDrawn="1"/>
                </p:nvSpPr>
                <p:spPr bwMode="auto">
                  <a:xfrm>
                    <a:off x="5269" y="1515"/>
                    <a:ext cx="71" cy="898"/>
                  </a:xfrm>
                  <a:custGeom>
                    <a:avLst/>
                    <a:gdLst>
                      <a:gd name="T0" fmla="*/ 282 w 282"/>
                      <a:gd name="T1" fmla="*/ 0 h 3595"/>
                      <a:gd name="T2" fmla="*/ 282 w 282"/>
                      <a:gd name="T3" fmla="*/ 3138 h 3595"/>
                      <a:gd name="T4" fmla="*/ 0 w 282"/>
                      <a:gd name="T5" fmla="*/ 3595 h 3595"/>
                      <a:gd name="T6" fmla="*/ 0 w 282"/>
                      <a:gd name="T7" fmla="*/ 285 h 3595"/>
                      <a:gd name="T8" fmla="*/ 282 w 282"/>
                      <a:gd name="T9" fmla="*/ 0 h 35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2" h="3595">
                        <a:moveTo>
                          <a:pt x="282" y="0"/>
                        </a:moveTo>
                        <a:lnTo>
                          <a:pt x="282" y="3138"/>
                        </a:lnTo>
                        <a:lnTo>
                          <a:pt x="0" y="3595"/>
                        </a:lnTo>
                        <a:lnTo>
                          <a:pt x="0" y="285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solidFill>
                    <a:srgbClr val="FFC000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4" name="Rectangle 880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515"/>
                    <a:ext cx="813" cy="899"/>
                  </a:xfrm>
                  <a:prstGeom prst="rect">
                    <a:avLst/>
                  </a:prstGeom>
                  <a:noFill/>
                  <a:ln w="0">
                    <a:noFill/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5" name="Rectangle 881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857"/>
                    <a:ext cx="228" cy="55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002060"/>
                      </a:gs>
                      <a:gs pos="100000">
                        <a:srgbClr val="1929FF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6" name="Freeform 882"/>
                  <p:cNvSpPr>
                    <a:spLocks/>
                  </p:cNvSpPr>
                  <p:nvPr userDrawn="1"/>
                </p:nvSpPr>
                <p:spPr bwMode="auto">
                  <a:xfrm>
                    <a:off x="4798" y="1771"/>
                    <a:ext cx="314" cy="86"/>
                  </a:xfrm>
                  <a:custGeom>
                    <a:avLst/>
                    <a:gdLst>
                      <a:gd name="T0" fmla="*/ 411 w 1255"/>
                      <a:gd name="T1" fmla="*/ 0 h 342"/>
                      <a:gd name="T2" fmla="*/ 1255 w 1255"/>
                      <a:gd name="T3" fmla="*/ 0 h 342"/>
                      <a:gd name="T4" fmla="*/ 913 w 1255"/>
                      <a:gd name="T5" fmla="*/ 342 h 342"/>
                      <a:gd name="T6" fmla="*/ 0 w 1255"/>
                      <a:gd name="T7" fmla="*/ 342 h 342"/>
                      <a:gd name="T8" fmla="*/ 411 w 1255"/>
                      <a:gd name="T9" fmla="*/ 0 h 3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55" h="342">
                        <a:moveTo>
                          <a:pt x="411" y="0"/>
                        </a:moveTo>
                        <a:lnTo>
                          <a:pt x="1255" y="0"/>
                        </a:lnTo>
                        <a:lnTo>
                          <a:pt x="913" y="342"/>
                        </a:lnTo>
                        <a:lnTo>
                          <a:pt x="0" y="342"/>
                        </a:lnTo>
                        <a:lnTo>
                          <a:pt x="411" y="0"/>
                        </a:lnTo>
                        <a:close/>
                      </a:path>
                    </a:pathLst>
                  </a:custGeom>
                  <a:solidFill>
                    <a:srgbClr val="0039AC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7" name="Freeform 883"/>
                  <p:cNvSpPr>
                    <a:spLocks/>
                  </p:cNvSpPr>
                  <p:nvPr userDrawn="1"/>
                </p:nvSpPr>
                <p:spPr bwMode="auto">
                  <a:xfrm>
                    <a:off x="5026" y="1771"/>
                    <a:ext cx="85" cy="642"/>
                  </a:xfrm>
                  <a:custGeom>
                    <a:avLst/>
                    <a:gdLst>
                      <a:gd name="T0" fmla="*/ 342 w 342"/>
                      <a:gd name="T1" fmla="*/ 0 h 2568"/>
                      <a:gd name="T2" fmla="*/ 342 w 342"/>
                      <a:gd name="T3" fmla="*/ 2111 h 2568"/>
                      <a:gd name="T4" fmla="*/ 0 w 342"/>
                      <a:gd name="T5" fmla="*/ 2568 h 2568"/>
                      <a:gd name="T6" fmla="*/ 0 w 342"/>
                      <a:gd name="T7" fmla="*/ 342 h 2568"/>
                      <a:gd name="T8" fmla="*/ 342 w 342"/>
                      <a:gd name="T9" fmla="*/ 0 h 25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568">
                        <a:moveTo>
                          <a:pt x="342" y="0"/>
                        </a:moveTo>
                        <a:lnTo>
                          <a:pt x="342" y="2111"/>
                        </a:lnTo>
                        <a:lnTo>
                          <a:pt x="0" y="2568"/>
                        </a:lnTo>
                        <a:lnTo>
                          <a:pt x="0" y="342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000075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8" name="Freeform 884"/>
                  <p:cNvSpPr>
                    <a:spLocks/>
                  </p:cNvSpPr>
                  <p:nvPr userDrawn="1"/>
                </p:nvSpPr>
                <p:spPr bwMode="auto">
                  <a:xfrm>
                    <a:off x="5054" y="1515"/>
                    <a:ext cx="286" cy="72"/>
                  </a:xfrm>
                  <a:custGeom>
                    <a:avLst/>
                    <a:gdLst>
                      <a:gd name="T0" fmla="*/ 318 w 1140"/>
                      <a:gd name="T1" fmla="*/ 0 h 289"/>
                      <a:gd name="T2" fmla="*/ 1140 w 1140"/>
                      <a:gd name="T3" fmla="*/ 0 h 289"/>
                      <a:gd name="T4" fmla="*/ 855 w 1140"/>
                      <a:gd name="T5" fmla="*/ 289 h 289"/>
                      <a:gd name="T6" fmla="*/ 0 w 1140"/>
                      <a:gd name="T7" fmla="*/ 289 h 289"/>
                      <a:gd name="T8" fmla="*/ 318 w 1140"/>
                      <a:gd name="T9" fmla="*/ 0 h 2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40" h="289">
                        <a:moveTo>
                          <a:pt x="318" y="0"/>
                        </a:moveTo>
                        <a:lnTo>
                          <a:pt x="1140" y="0"/>
                        </a:lnTo>
                        <a:lnTo>
                          <a:pt x="855" y="289"/>
                        </a:lnTo>
                        <a:lnTo>
                          <a:pt x="0" y="289"/>
                        </a:lnTo>
                        <a:lnTo>
                          <a:pt x="318" y="0"/>
                        </a:lnTo>
                        <a:close/>
                      </a:path>
                    </a:pathLst>
                  </a:custGeom>
                  <a:solidFill>
                    <a:srgbClr val="EEFF26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9" name="Rectangle 885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054" y="1587"/>
                    <a:ext cx="215" cy="82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FFC000"/>
                      </a:gs>
                      <a:gs pos="100000">
                        <a:srgbClr val="FFFF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60" name="Rectangle 887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298" y="1771"/>
                    <a:ext cx="228" cy="643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B80004"/>
                      </a:gs>
                      <a:gs pos="100000">
                        <a:srgbClr val="FF00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61" name="Freeform 888"/>
                  <p:cNvSpPr>
                    <a:spLocks/>
                  </p:cNvSpPr>
                  <p:nvPr userDrawn="1"/>
                </p:nvSpPr>
                <p:spPr bwMode="auto">
                  <a:xfrm>
                    <a:off x="5526" y="1686"/>
                    <a:ext cx="85" cy="727"/>
                  </a:xfrm>
                  <a:custGeom>
                    <a:avLst/>
                    <a:gdLst>
                      <a:gd name="T0" fmla="*/ 342 w 342"/>
                      <a:gd name="T1" fmla="*/ 0 h 2911"/>
                      <a:gd name="T2" fmla="*/ 342 w 342"/>
                      <a:gd name="T3" fmla="*/ 2477 h 2911"/>
                      <a:gd name="T4" fmla="*/ 0 w 342"/>
                      <a:gd name="T5" fmla="*/ 2911 h 2911"/>
                      <a:gd name="T6" fmla="*/ 0 w 342"/>
                      <a:gd name="T7" fmla="*/ 334 h 2911"/>
                      <a:gd name="T8" fmla="*/ 342 w 342"/>
                      <a:gd name="T9" fmla="*/ 0 h 29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911">
                        <a:moveTo>
                          <a:pt x="342" y="0"/>
                        </a:moveTo>
                        <a:lnTo>
                          <a:pt x="342" y="2477"/>
                        </a:lnTo>
                        <a:lnTo>
                          <a:pt x="0" y="2911"/>
                        </a:lnTo>
                        <a:lnTo>
                          <a:pt x="0" y="334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C2001B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  <p:sp>
              <p:nvSpPr>
                <p:cNvPr id="152" name="Vrije vorm 151"/>
                <p:cNvSpPr/>
                <p:nvPr userDrawn="1"/>
              </p:nvSpPr>
              <p:spPr>
                <a:xfrm>
                  <a:off x="11389225" y="1241176"/>
                  <a:ext cx="506025" cy="137883"/>
                </a:xfrm>
                <a:custGeom>
                  <a:avLst/>
                  <a:gdLst>
                    <a:gd name="connsiteX0" fmla="*/ 0 w 508407"/>
                    <a:gd name="connsiteY0" fmla="*/ 142646 h 146304"/>
                    <a:gd name="connsiteX1" fmla="*/ 369418 w 508407"/>
                    <a:gd name="connsiteY1" fmla="*/ 146304 h 146304"/>
                    <a:gd name="connsiteX2" fmla="*/ 508407 w 508407"/>
                    <a:gd name="connsiteY2" fmla="*/ 0 h 146304"/>
                    <a:gd name="connsiteX3" fmla="*/ 168250 w 508407"/>
                    <a:gd name="connsiteY3" fmla="*/ 0 h 146304"/>
                    <a:gd name="connsiteX4" fmla="*/ 0 w 508407"/>
                    <a:gd name="connsiteY4" fmla="*/ 142646 h 146304"/>
                    <a:gd name="connsiteX0" fmla="*/ 0 w 508407"/>
                    <a:gd name="connsiteY0" fmla="*/ 142646 h 142646"/>
                    <a:gd name="connsiteX1" fmla="*/ 376562 w 508407"/>
                    <a:gd name="connsiteY1" fmla="*/ 136779 h 142646"/>
                    <a:gd name="connsiteX2" fmla="*/ 508407 w 508407"/>
                    <a:gd name="connsiteY2" fmla="*/ 0 h 142646"/>
                    <a:gd name="connsiteX3" fmla="*/ 168250 w 508407"/>
                    <a:gd name="connsiteY3" fmla="*/ 0 h 142646"/>
                    <a:gd name="connsiteX4" fmla="*/ 0 w 508407"/>
                    <a:gd name="connsiteY4" fmla="*/ 142646 h 142646"/>
                    <a:gd name="connsiteX0" fmla="*/ 0 w 506025"/>
                    <a:gd name="connsiteY0" fmla="*/ 137883 h 137883"/>
                    <a:gd name="connsiteX1" fmla="*/ 374180 w 506025"/>
                    <a:gd name="connsiteY1" fmla="*/ 136779 h 137883"/>
                    <a:gd name="connsiteX2" fmla="*/ 506025 w 506025"/>
                    <a:gd name="connsiteY2" fmla="*/ 0 h 137883"/>
                    <a:gd name="connsiteX3" fmla="*/ 165868 w 506025"/>
                    <a:gd name="connsiteY3" fmla="*/ 0 h 137883"/>
                    <a:gd name="connsiteX4" fmla="*/ 0 w 506025"/>
                    <a:gd name="connsiteY4" fmla="*/ 137883 h 137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6025" h="137883">
                      <a:moveTo>
                        <a:pt x="0" y="137883"/>
                      </a:moveTo>
                      <a:lnTo>
                        <a:pt x="374180" y="136779"/>
                      </a:lnTo>
                      <a:lnTo>
                        <a:pt x="506025" y="0"/>
                      </a:lnTo>
                      <a:lnTo>
                        <a:pt x="165868" y="0"/>
                      </a:lnTo>
                      <a:lnTo>
                        <a:pt x="0" y="137883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96" name="Groep 95"/>
            <p:cNvGrpSpPr/>
            <p:nvPr/>
          </p:nvGrpSpPr>
          <p:grpSpPr>
            <a:xfrm>
              <a:off x="12487778" y="6003628"/>
              <a:ext cx="1980859" cy="542924"/>
              <a:chOff x="12390702" y="6054428"/>
              <a:chExt cx="1980859" cy="542924"/>
            </a:xfrm>
          </p:grpSpPr>
          <p:sp>
            <p:nvSpPr>
              <p:cNvPr id="115" name="Rechthoek 114"/>
              <p:cNvSpPr/>
              <p:nvPr/>
            </p:nvSpPr>
            <p:spPr>
              <a:xfrm>
                <a:off x="12402284" y="6054428"/>
                <a:ext cx="1969277" cy="54292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116" name="Rechthoek 115"/>
              <p:cNvSpPr/>
              <p:nvPr/>
            </p:nvSpPr>
            <p:spPr>
              <a:xfrm>
                <a:off x="12662053" y="6062530"/>
                <a:ext cx="1268296" cy="2616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1100" dirty="0"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Change chart type</a:t>
                </a:r>
              </a:p>
            </p:txBody>
          </p:sp>
          <p:sp>
            <p:nvSpPr>
              <p:cNvPr id="117" name="Gelijkbenige driehoek 116"/>
              <p:cNvSpPr/>
              <p:nvPr/>
            </p:nvSpPr>
            <p:spPr>
              <a:xfrm rot="5400000">
                <a:off x="14210471" y="6150144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118" name="Afgeronde rechthoek 117"/>
              <p:cNvSpPr/>
              <p:nvPr/>
            </p:nvSpPr>
            <p:spPr>
              <a:xfrm>
                <a:off x="12390702" y="6322741"/>
                <a:ext cx="1973675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Edit data</a:t>
                </a:r>
              </a:p>
            </p:txBody>
          </p:sp>
          <p:grpSp>
            <p:nvGrpSpPr>
              <p:cNvPr id="119" name="Groep 118"/>
              <p:cNvGrpSpPr/>
              <p:nvPr/>
            </p:nvGrpSpPr>
            <p:grpSpPr>
              <a:xfrm>
                <a:off x="12461788" y="6100223"/>
                <a:ext cx="204691" cy="170000"/>
                <a:chOff x="15171969" y="1587338"/>
                <a:chExt cx="755407" cy="627385"/>
              </a:xfrm>
            </p:grpSpPr>
            <p:sp>
              <p:nvSpPr>
                <p:cNvPr id="136" name="Rechthoek 962"/>
                <p:cNvSpPr/>
                <p:nvPr userDrawn="1"/>
              </p:nvSpPr>
              <p:spPr>
                <a:xfrm>
                  <a:off x="15171969" y="2008934"/>
                  <a:ext cx="755407" cy="205789"/>
                </a:xfrm>
                <a:custGeom>
                  <a:avLst/>
                  <a:gdLst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664132 w 664132"/>
                    <a:gd name="connsiteY2" fmla="*/ 27778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664132"/>
                    <a:gd name="connsiteY0" fmla="*/ 0 h 290487"/>
                    <a:gd name="connsiteX1" fmla="*/ 664132 w 664132"/>
                    <a:gd name="connsiteY1" fmla="*/ 0 h 290487"/>
                    <a:gd name="connsiteX2" fmla="*/ 333932 w 664132"/>
                    <a:gd name="connsiteY2" fmla="*/ 290487 h 290487"/>
                    <a:gd name="connsiteX3" fmla="*/ 0 w 664132"/>
                    <a:gd name="connsiteY3" fmla="*/ 277787 h 290487"/>
                    <a:gd name="connsiteX4" fmla="*/ 0 w 664132"/>
                    <a:gd name="connsiteY4" fmla="*/ 0 h 290487"/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575232 w 664132"/>
                    <a:gd name="connsiteY2" fmla="*/ 27143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708582"/>
                    <a:gd name="connsiteY0" fmla="*/ 0 h 277787"/>
                    <a:gd name="connsiteX1" fmla="*/ 708582 w 708582"/>
                    <a:gd name="connsiteY1" fmla="*/ 31750 h 277787"/>
                    <a:gd name="connsiteX2" fmla="*/ 575232 w 708582"/>
                    <a:gd name="connsiteY2" fmla="*/ 271437 h 277787"/>
                    <a:gd name="connsiteX3" fmla="*/ 0 w 708582"/>
                    <a:gd name="connsiteY3" fmla="*/ 277787 h 277787"/>
                    <a:gd name="connsiteX4" fmla="*/ 0 w 708582"/>
                    <a:gd name="connsiteY4" fmla="*/ 0 h 277787"/>
                    <a:gd name="connsiteX0" fmla="*/ 228600 w 708582"/>
                    <a:gd name="connsiteY0" fmla="*/ 6350 h 246037"/>
                    <a:gd name="connsiteX1" fmla="*/ 708582 w 708582"/>
                    <a:gd name="connsiteY1" fmla="*/ 0 h 246037"/>
                    <a:gd name="connsiteX2" fmla="*/ 575232 w 708582"/>
                    <a:gd name="connsiteY2" fmla="*/ 239687 h 246037"/>
                    <a:gd name="connsiteX3" fmla="*/ 0 w 708582"/>
                    <a:gd name="connsiteY3" fmla="*/ 246037 h 246037"/>
                    <a:gd name="connsiteX4" fmla="*/ 228600 w 708582"/>
                    <a:gd name="connsiteY4" fmla="*/ 6350 h 246037"/>
                    <a:gd name="connsiteX0" fmla="*/ 228600 w 778432"/>
                    <a:gd name="connsiteY0" fmla="*/ 0 h 239687"/>
                    <a:gd name="connsiteX1" fmla="*/ 778432 w 778432"/>
                    <a:gd name="connsiteY1" fmla="*/ 25400 h 239687"/>
                    <a:gd name="connsiteX2" fmla="*/ 575232 w 778432"/>
                    <a:gd name="connsiteY2" fmla="*/ 233337 h 239687"/>
                    <a:gd name="connsiteX3" fmla="*/ 0 w 778432"/>
                    <a:gd name="connsiteY3" fmla="*/ 239687 h 239687"/>
                    <a:gd name="connsiteX4" fmla="*/ 228600 w 778432"/>
                    <a:gd name="connsiteY4" fmla="*/ 0 h 239687"/>
                    <a:gd name="connsiteX0" fmla="*/ 228600 w 778432"/>
                    <a:gd name="connsiteY0" fmla="*/ 0 h 214287"/>
                    <a:gd name="connsiteX1" fmla="*/ 778432 w 778432"/>
                    <a:gd name="connsiteY1" fmla="*/ 0 h 214287"/>
                    <a:gd name="connsiteX2" fmla="*/ 575232 w 778432"/>
                    <a:gd name="connsiteY2" fmla="*/ 207937 h 214287"/>
                    <a:gd name="connsiteX3" fmla="*/ 0 w 778432"/>
                    <a:gd name="connsiteY3" fmla="*/ 214287 h 214287"/>
                    <a:gd name="connsiteX4" fmla="*/ 228600 w 778432"/>
                    <a:gd name="connsiteY4" fmla="*/ 0 h 214287"/>
                    <a:gd name="connsiteX0" fmla="*/ 228600 w 730724"/>
                    <a:gd name="connsiteY0" fmla="*/ 3975 h 218262"/>
                    <a:gd name="connsiteX1" fmla="*/ 730724 w 730724"/>
                    <a:gd name="connsiteY1" fmla="*/ 0 h 218262"/>
                    <a:gd name="connsiteX2" fmla="*/ 575232 w 730724"/>
                    <a:gd name="connsiteY2" fmla="*/ 211912 h 218262"/>
                    <a:gd name="connsiteX3" fmla="*/ 0 w 730724"/>
                    <a:gd name="connsiteY3" fmla="*/ 218262 h 218262"/>
                    <a:gd name="connsiteX4" fmla="*/ 228600 w 730724"/>
                    <a:gd name="connsiteY4" fmla="*/ 3975 h 218262"/>
                    <a:gd name="connsiteX0" fmla="*/ 252454 w 754578"/>
                    <a:gd name="connsiteY0" fmla="*/ 3975 h 211912"/>
                    <a:gd name="connsiteX1" fmla="*/ 754578 w 754578"/>
                    <a:gd name="connsiteY1" fmla="*/ 0 h 211912"/>
                    <a:gd name="connsiteX2" fmla="*/ 599086 w 754578"/>
                    <a:gd name="connsiteY2" fmla="*/ 211912 h 211912"/>
                    <a:gd name="connsiteX3" fmla="*/ 0 w 754578"/>
                    <a:gd name="connsiteY3" fmla="*/ 210311 h 211912"/>
                    <a:gd name="connsiteX4" fmla="*/ 252454 w 754578"/>
                    <a:gd name="connsiteY4" fmla="*/ 3975 h 211912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599086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754578"/>
                    <a:gd name="connsiteY0" fmla="*/ 0 h 223840"/>
                    <a:gd name="connsiteX1" fmla="*/ 754578 w 754578"/>
                    <a:gd name="connsiteY1" fmla="*/ 7952 h 223840"/>
                    <a:gd name="connsiteX2" fmla="*/ 654745 w 754578"/>
                    <a:gd name="connsiteY2" fmla="*/ 223840 h 223840"/>
                    <a:gd name="connsiteX3" fmla="*/ 0 w 754578"/>
                    <a:gd name="connsiteY3" fmla="*/ 218263 h 223840"/>
                    <a:gd name="connsiteX4" fmla="*/ 172941 w 754578"/>
                    <a:gd name="connsiteY4" fmla="*/ 0 h 223840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646793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818189"/>
                    <a:gd name="connsiteY0" fmla="*/ 0 h 219864"/>
                    <a:gd name="connsiteX1" fmla="*/ 818189 w 818189"/>
                    <a:gd name="connsiteY1" fmla="*/ 31806 h 219864"/>
                    <a:gd name="connsiteX2" fmla="*/ 646793 w 818189"/>
                    <a:gd name="connsiteY2" fmla="*/ 219864 h 219864"/>
                    <a:gd name="connsiteX3" fmla="*/ 0 w 818189"/>
                    <a:gd name="connsiteY3" fmla="*/ 218263 h 219864"/>
                    <a:gd name="connsiteX4" fmla="*/ 172941 w 818189"/>
                    <a:gd name="connsiteY4" fmla="*/ 0 h 219864"/>
                    <a:gd name="connsiteX0" fmla="*/ 172941 w 806262"/>
                    <a:gd name="connsiteY0" fmla="*/ 0 h 219864"/>
                    <a:gd name="connsiteX1" fmla="*/ 806262 w 806262"/>
                    <a:gd name="connsiteY1" fmla="*/ 11928 h 219864"/>
                    <a:gd name="connsiteX2" fmla="*/ 646793 w 806262"/>
                    <a:gd name="connsiteY2" fmla="*/ 219864 h 219864"/>
                    <a:gd name="connsiteX3" fmla="*/ 0 w 806262"/>
                    <a:gd name="connsiteY3" fmla="*/ 218263 h 219864"/>
                    <a:gd name="connsiteX4" fmla="*/ 172941 w 806262"/>
                    <a:gd name="connsiteY4" fmla="*/ 0 h 219864"/>
                    <a:gd name="connsiteX0" fmla="*/ 172941 w 798310"/>
                    <a:gd name="connsiteY0" fmla="*/ 0 h 219864"/>
                    <a:gd name="connsiteX1" fmla="*/ 798310 w 798310"/>
                    <a:gd name="connsiteY1" fmla="*/ 15903 h 219864"/>
                    <a:gd name="connsiteX2" fmla="*/ 646793 w 798310"/>
                    <a:gd name="connsiteY2" fmla="*/ 219864 h 219864"/>
                    <a:gd name="connsiteX3" fmla="*/ 0 w 798310"/>
                    <a:gd name="connsiteY3" fmla="*/ 218263 h 219864"/>
                    <a:gd name="connsiteX4" fmla="*/ 172941 w 798310"/>
                    <a:gd name="connsiteY4" fmla="*/ 0 h 219864"/>
                    <a:gd name="connsiteX0" fmla="*/ 172941 w 798310"/>
                    <a:gd name="connsiteY0" fmla="*/ 0 h 259620"/>
                    <a:gd name="connsiteX1" fmla="*/ 798310 w 798310"/>
                    <a:gd name="connsiteY1" fmla="*/ 15903 h 259620"/>
                    <a:gd name="connsiteX2" fmla="*/ 614988 w 798310"/>
                    <a:gd name="connsiteY2" fmla="*/ 259620 h 259620"/>
                    <a:gd name="connsiteX3" fmla="*/ 0 w 798310"/>
                    <a:gd name="connsiteY3" fmla="*/ 218263 h 259620"/>
                    <a:gd name="connsiteX4" fmla="*/ 172941 w 798310"/>
                    <a:gd name="connsiteY4" fmla="*/ 0 h 259620"/>
                    <a:gd name="connsiteX0" fmla="*/ 188843 w 814212"/>
                    <a:gd name="connsiteY0" fmla="*/ 0 h 259620"/>
                    <a:gd name="connsiteX1" fmla="*/ 814212 w 814212"/>
                    <a:gd name="connsiteY1" fmla="*/ 15903 h 259620"/>
                    <a:gd name="connsiteX2" fmla="*/ 630890 w 814212"/>
                    <a:gd name="connsiteY2" fmla="*/ 259620 h 259620"/>
                    <a:gd name="connsiteX3" fmla="*/ 0 w 814212"/>
                    <a:gd name="connsiteY3" fmla="*/ 254043 h 259620"/>
                    <a:gd name="connsiteX4" fmla="*/ 188843 w 814212"/>
                    <a:gd name="connsiteY4" fmla="*/ 0 h 259620"/>
                    <a:gd name="connsiteX0" fmla="*/ 208721 w 834090"/>
                    <a:gd name="connsiteY0" fmla="*/ 0 h 259620"/>
                    <a:gd name="connsiteX1" fmla="*/ 834090 w 834090"/>
                    <a:gd name="connsiteY1" fmla="*/ 15903 h 259620"/>
                    <a:gd name="connsiteX2" fmla="*/ 650768 w 834090"/>
                    <a:gd name="connsiteY2" fmla="*/ 259620 h 259620"/>
                    <a:gd name="connsiteX3" fmla="*/ 0 w 834090"/>
                    <a:gd name="connsiteY3" fmla="*/ 254043 h 259620"/>
                    <a:gd name="connsiteX4" fmla="*/ 208721 w 834090"/>
                    <a:gd name="connsiteY4" fmla="*/ 0 h 259620"/>
                    <a:gd name="connsiteX0" fmla="*/ 268356 w 893725"/>
                    <a:gd name="connsiteY0" fmla="*/ 0 h 259620"/>
                    <a:gd name="connsiteX1" fmla="*/ 893725 w 893725"/>
                    <a:gd name="connsiteY1" fmla="*/ 15903 h 259620"/>
                    <a:gd name="connsiteX2" fmla="*/ 710403 w 893725"/>
                    <a:gd name="connsiteY2" fmla="*/ 259620 h 259620"/>
                    <a:gd name="connsiteX3" fmla="*/ 0 w 893725"/>
                    <a:gd name="connsiteY3" fmla="*/ 254043 h 259620"/>
                    <a:gd name="connsiteX4" fmla="*/ 268356 w 893725"/>
                    <a:gd name="connsiteY4" fmla="*/ 0 h 259620"/>
                    <a:gd name="connsiteX0" fmla="*/ 260405 w 885774"/>
                    <a:gd name="connsiteY0" fmla="*/ 0 h 259620"/>
                    <a:gd name="connsiteX1" fmla="*/ 885774 w 885774"/>
                    <a:gd name="connsiteY1" fmla="*/ 15903 h 259620"/>
                    <a:gd name="connsiteX2" fmla="*/ 702452 w 885774"/>
                    <a:gd name="connsiteY2" fmla="*/ 259620 h 259620"/>
                    <a:gd name="connsiteX3" fmla="*/ 0 w 885774"/>
                    <a:gd name="connsiteY3" fmla="*/ 254043 h 259620"/>
                    <a:gd name="connsiteX4" fmla="*/ 260405 w 885774"/>
                    <a:gd name="connsiteY4" fmla="*/ 0 h 259620"/>
                    <a:gd name="connsiteX0" fmla="*/ 220648 w 885774"/>
                    <a:gd name="connsiteY0" fmla="*/ 0 h 243717"/>
                    <a:gd name="connsiteX1" fmla="*/ 885774 w 885774"/>
                    <a:gd name="connsiteY1" fmla="*/ 0 h 243717"/>
                    <a:gd name="connsiteX2" fmla="*/ 702452 w 885774"/>
                    <a:gd name="connsiteY2" fmla="*/ 243717 h 243717"/>
                    <a:gd name="connsiteX3" fmla="*/ 0 w 885774"/>
                    <a:gd name="connsiteY3" fmla="*/ 238140 h 243717"/>
                    <a:gd name="connsiteX4" fmla="*/ 220648 w 885774"/>
                    <a:gd name="connsiteY4" fmla="*/ 0 h 243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5774" h="243717">
                      <a:moveTo>
                        <a:pt x="220648" y="0"/>
                      </a:moveTo>
                      <a:lnTo>
                        <a:pt x="885774" y="0"/>
                      </a:lnTo>
                      <a:lnTo>
                        <a:pt x="702452" y="243717"/>
                      </a:lnTo>
                      <a:lnTo>
                        <a:pt x="0" y="238140"/>
                      </a:lnTo>
                      <a:lnTo>
                        <a:pt x="220648" y="0"/>
                      </a:lnTo>
                      <a:close/>
                    </a:path>
                  </a:pathLst>
                </a:custGeom>
                <a:solidFill>
                  <a:srgbClr val="FFFFFF">
                    <a:lumMod val="50000"/>
                  </a:srgbClr>
                </a:solidFill>
                <a:ln w="25400" cap="flat" cmpd="sng" algn="ctr">
                  <a:noFill/>
                  <a:prstDash val="solid"/>
                </a:ln>
                <a:effectLst>
                  <a:softEdge rad="31750"/>
                </a:effectLst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137" name="Groep 136"/>
                <p:cNvGrpSpPr/>
                <p:nvPr userDrawn="1"/>
              </p:nvGrpSpPr>
              <p:grpSpPr>
                <a:xfrm>
                  <a:off x="15281106" y="1587338"/>
                  <a:ext cx="511775" cy="560304"/>
                  <a:chOff x="10604642" y="969717"/>
                  <a:chExt cx="1290643" cy="1427163"/>
                </a:xfrm>
              </p:grpSpPr>
              <p:grpSp>
                <p:nvGrpSpPr>
                  <p:cNvPr id="138" name="Group 879"/>
                  <p:cNvGrpSpPr>
                    <a:grpSpLocks noChangeAspect="1"/>
                  </p:cNvGrpSpPr>
                  <p:nvPr userDrawn="1"/>
                </p:nvGrpSpPr>
                <p:grpSpPr bwMode="auto">
                  <a:xfrm>
                    <a:off x="10604642" y="969717"/>
                    <a:ext cx="1290643" cy="1427163"/>
                    <a:chOff x="4798" y="1515"/>
                    <a:chExt cx="813" cy="899"/>
                  </a:xfrm>
                </p:grpSpPr>
                <p:sp>
                  <p:nvSpPr>
                    <p:cNvPr id="140" name="Freeform 886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269" y="1515"/>
                      <a:ext cx="71" cy="898"/>
                    </a:xfrm>
                    <a:custGeom>
                      <a:avLst/>
                      <a:gdLst>
                        <a:gd name="T0" fmla="*/ 282 w 282"/>
                        <a:gd name="T1" fmla="*/ 0 h 3595"/>
                        <a:gd name="T2" fmla="*/ 282 w 282"/>
                        <a:gd name="T3" fmla="*/ 3138 h 3595"/>
                        <a:gd name="T4" fmla="*/ 0 w 282"/>
                        <a:gd name="T5" fmla="*/ 3595 h 3595"/>
                        <a:gd name="T6" fmla="*/ 0 w 282"/>
                        <a:gd name="T7" fmla="*/ 285 h 3595"/>
                        <a:gd name="T8" fmla="*/ 282 w 282"/>
                        <a:gd name="T9" fmla="*/ 0 h 359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82" h="3595">
                          <a:moveTo>
                            <a:pt x="282" y="0"/>
                          </a:moveTo>
                          <a:lnTo>
                            <a:pt x="282" y="3138"/>
                          </a:lnTo>
                          <a:lnTo>
                            <a:pt x="0" y="3595"/>
                          </a:lnTo>
                          <a:lnTo>
                            <a:pt x="0" y="285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solidFill>
                      <a:srgbClr val="FFC000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1" name="Rectangle 880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515"/>
                      <a:ext cx="813" cy="899"/>
                    </a:xfrm>
                    <a:prstGeom prst="rect">
                      <a:avLst/>
                    </a:prstGeom>
                    <a:noFill/>
                    <a:ln w="0">
                      <a:noFill/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2" name="Rectangle 881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857"/>
                      <a:ext cx="228" cy="55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002060"/>
                        </a:gs>
                        <a:gs pos="100000">
                          <a:srgbClr val="1929FF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3" name="Freeform 882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4798" y="1771"/>
                      <a:ext cx="314" cy="86"/>
                    </a:xfrm>
                    <a:custGeom>
                      <a:avLst/>
                      <a:gdLst>
                        <a:gd name="T0" fmla="*/ 411 w 1255"/>
                        <a:gd name="T1" fmla="*/ 0 h 342"/>
                        <a:gd name="T2" fmla="*/ 1255 w 1255"/>
                        <a:gd name="T3" fmla="*/ 0 h 342"/>
                        <a:gd name="T4" fmla="*/ 913 w 1255"/>
                        <a:gd name="T5" fmla="*/ 342 h 342"/>
                        <a:gd name="T6" fmla="*/ 0 w 1255"/>
                        <a:gd name="T7" fmla="*/ 342 h 342"/>
                        <a:gd name="T8" fmla="*/ 411 w 1255"/>
                        <a:gd name="T9" fmla="*/ 0 h 3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55" h="342">
                          <a:moveTo>
                            <a:pt x="411" y="0"/>
                          </a:moveTo>
                          <a:lnTo>
                            <a:pt x="1255" y="0"/>
                          </a:lnTo>
                          <a:lnTo>
                            <a:pt x="913" y="342"/>
                          </a:lnTo>
                          <a:lnTo>
                            <a:pt x="0" y="342"/>
                          </a:lnTo>
                          <a:lnTo>
                            <a:pt x="411" y="0"/>
                          </a:lnTo>
                          <a:close/>
                        </a:path>
                      </a:pathLst>
                    </a:custGeom>
                    <a:solidFill>
                      <a:srgbClr val="0039AC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4" name="Freeform 883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26" y="1771"/>
                      <a:ext cx="85" cy="642"/>
                    </a:xfrm>
                    <a:custGeom>
                      <a:avLst/>
                      <a:gdLst>
                        <a:gd name="T0" fmla="*/ 342 w 342"/>
                        <a:gd name="T1" fmla="*/ 0 h 2568"/>
                        <a:gd name="T2" fmla="*/ 342 w 342"/>
                        <a:gd name="T3" fmla="*/ 2111 h 2568"/>
                        <a:gd name="T4" fmla="*/ 0 w 342"/>
                        <a:gd name="T5" fmla="*/ 2568 h 2568"/>
                        <a:gd name="T6" fmla="*/ 0 w 342"/>
                        <a:gd name="T7" fmla="*/ 342 h 2568"/>
                        <a:gd name="T8" fmla="*/ 342 w 342"/>
                        <a:gd name="T9" fmla="*/ 0 h 25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568">
                          <a:moveTo>
                            <a:pt x="342" y="0"/>
                          </a:moveTo>
                          <a:lnTo>
                            <a:pt x="342" y="2111"/>
                          </a:lnTo>
                          <a:lnTo>
                            <a:pt x="0" y="2568"/>
                          </a:lnTo>
                          <a:lnTo>
                            <a:pt x="0" y="342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000075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5" name="Freeform 884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54" y="1515"/>
                      <a:ext cx="286" cy="72"/>
                    </a:xfrm>
                    <a:custGeom>
                      <a:avLst/>
                      <a:gdLst>
                        <a:gd name="T0" fmla="*/ 318 w 1140"/>
                        <a:gd name="T1" fmla="*/ 0 h 289"/>
                        <a:gd name="T2" fmla="*/ 1140 w 1140"/>
                        <a:gd name="T3" fmla="*/ 0 h 289"/>
                        <a:gd name="T4" fmla="*/ 855 w 1140"/>
                        <a:gd name="T5" fmla="*/ 289 h 289"/>
                        <a:gd name="T6" fmla="*/ 0 w 1140"/>
                        <a:gd name="T7" fmla="*/ 289 h 289"/>
                        <a:gd name="T8" fmla="*/ 318 w 1140"/>
                        <a:gd name="T9" fmla="*/ 0 h 2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140" h="289">
                          <a:moveTo>
                            <a:pt x="318" y="0"/>
                          </a:moveTo>
                          <a:lnTo>
                            <a:pt x="1140" y="0"/>
                          </a:lnTo>
                          <a:lnTo>
                            <a:pt x="855" y="289"/>
                          </a:lnTo>
                          <a:lnTo>
                            <a:pt x="0" y="289"/>
                          </a:lnTo>
                          <a:lnTo>
                            <a:pt x="318" y="0"/>
                          </a:lnTo>
                          <a:close/>
                        </a:path>
                      </a:pathLst>
                    </a:custGeom>
                    <a:solidFill>
                      <a:srgbClr val="EEFF26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6" name="Rectangle 885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054" y="1587"/>
                      <a:ext cx="215" cy="82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FFC000"/>
                        </a:gs>
                        <a:gs pos="100000">
                          <a:srgbClr val="FFFF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7" name="Rectangle 887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298" y="1771"/>
                      <a:ext cx="228" cy="643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B80004"/>
                        </a:gs>
                        <a:gs pos="100000">
                          <a:srgbClr val="FF00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8" name="Freeform 888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526" y="1686"/>
                      <a:ext cx="85" cy="727"/>
                    </a:xfrm>
                    <a:custGeom>
                      <a:avLst/>
                      <a:gdLst>
                        <a:gd name="T0" fmla="*/ 342 w 342"/>
                        <a:gd name="T1" fmla="*/ 0 h 2911"/>
                        <a:gd name="T2" fmla="*/ 342 w 342"/>
                        <a:gd name="T3" fmla="*/ 2477 h 2911"/>
                        <a:gd name="T4" fmla="*/ 0 w 342"/>
                        <a:gd name="T5" fmla="*/ 2911 h 2911"/>
                        <a:gd name="T6" fmla="*/ 0 w 342"/>
                        <a:gd name="T7" fmla="*/ 334 h 2911"/>
                        <a:gd name="T8" fmla="*/ 342 w 342"/>
                        <a:gd name="T9" fmla="*/ 0 h 29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911">
                          <a:moveTo>
                            <a:pt x="342" y="0"/>
                          </a:moveTo>
                          <a:lnTo>
                            <a:pt x="342" y="2477"/>
                          </a:lnTo>
                          <a:lnTo>
                            <a:pt x="0" y="2911"/>
                          </a:lnTo>
                          <a:lnTo>
                            <a:pt x="0" y="334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C2001B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</p:grpSp>
              <p:sp>
                <p:nvSpPr>
                  <p:cNvPr id="139" name="Vrije vorm 138"/>
                  <p:cNvSpPr/>
                  <p:nvPr userDrawn="1"/>
                </p:nvSpPr>
                <p:spPr>
                  <a:xfrm>
                    <a:off x="11389225" y="1241176"/>
                    <a:ext cx="506025" cy="137883"/>
                  </a:xfrm>
                  <a:custGeom>
                    <a:avLst/>
                    <a:gdLst>
                      <a:gd name="connsiteX0" fmla="*/ 0 w 508407"/>
                      <a:gd name="connsiteY0" fmla="*/ 142646 h 146304"/>
                      <a:gd name="connsiteX1" fmla="*/ 369418 w 508407"/>
                      <a:gd name="connsiteY1" fmla="*/ 146304 h 146304"/>
                      <a:gd name="connsiteX2" fmla="*/ 508407 w 508407"/>
                      <a:gd name="connsiteY2" fmla="*/ 0 h 146304"/>
                      <a:gd name="connsiteX3" fmla="*/ 168250 w 508407"/>
                      <a:gd name="connsiteY3" fmla="*/ 0 h 146304"/>
                      <a:gd name="connsiteX4" fmla="*/ 0 w 508407"/>
                      <a:gd name="connsiteY4" fmla="*/ 142646 h 146304"/>
                      <a:gd name="connsiteX0" fmla="*/ 0 w 508407"/>
                      <a:gd name="connsiteY0" fmla="*/ 142646 h 142646"/>
                      <a:gd name="connsiteX1" fmla="*/ 376562 w 508407"/>
                      <a:gd name="connsiteY1" fmla="*/ 136779 h 142646"/>
                      <a:gd name="connsiteX2" fmla="*/ 508407 w 508407"/>
                      <a:gd name="connsiteY2" fmla="*/ 0 h 142646"/>
                      <a:gd name="connsiteX3" fmla="*/ 168250 w 508407"/>
                      <a:gd name="connsiteY3" fmla="*/ 0 h 142646"/>
                      <a:gd name="connsiteX4" fmla="*/ 0 w 508407"/>
                      <a:gd name="connsiteY4" fmla="*/ 142646 h 142646"/>
                      <a:gd name="connsiteX0" fmla="*/ 0 w 506025"/>
                      <a:gd name="connsiteY0" fmla="*/ 137883 h 137883"/>
                      <a:gd name="connsiteX1" fmla="*/ 374180 w 506025"/>
                      <a:gd name="connsiteY1" fmla="*/ 136779 h 137883"/>
                      <a:gd name="connsiteX2" fmla="*/ 506025 w 506025"/>
                      <a:gd name="connsiteY2" fmla="*/ 0 h 137883"/>
                      <a:gd name="connsiteX3" fmla="*/ 165868 w 506025"/>
                      <a:gd name="connsiteY3" fmla="*/ 0 h 137883"/>
                      <a:gd name="connsiteX4" fmla="*/ 0 w 506025"/>
                      <a:gd name="connsiteY4" fmla="*/ 137883 h 137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6025" h="137883">
                        <a:moveTo>
                          <a:pt x="0" y="137883"/>
                        </a:moveTo>
                        <a:lnTo>
                          <a:pt x="374180" y="136779"/>
                        </a:lnTo>
                        <a:lnTo>
                          <a:pt x="506025" y="0"/>
                        </a:lnTo>
                        <a:lnTo>
                          <a:pt x="165868" y="0"/>
                        </a:lnTo>
                        <a:lnTo>
                          <a:pt x="0" y="137883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  <p:grpSp>
            <p:nvGrpSpPr>
              <p:cNvPr id="120" name="Groep 119"/>
              <p:cNvGrpSpPr/>
              <p:nvPr/>
            </p:nvGrpSpPr>
            <p:grpSpPr>
              <a:xfrm>
                <a:off x="12468521" y="6356844"/>
                <a:ext cx="133446" cy="114786"/>
                <a:chOff x="14587469" y="6356844"/>
                <a:chExt cx="133446" cy="114786"/>
              </a:xfrm>
            </p:grpSpPr>
            <p:sp>
              <p:nvSpPr>
                <p:cNvPr id="126" name="Rectangle 6"/>
                <p:cNvSpPr>
                  <a:spLocks noChangeArrowheads="1"/>
                </p:cNvSpPr>
                <p:nvPr userDrawn="1"/>
              </p:nvSpPr>
              <p:spPr bwMode="auto">
                <a:xfrm>
                  <a:off x="14588703" y="6379233"/>
                  <a:ext cx="130780" cy="91699"/>
                </a:xfrm>
                <a:prstGeom prst="rect">
                  <a:avLst/>
                </a:prstGeom>
                <a:solidFill>
                  <a:srgbClr val="F2FAFF"/>
                </a:solidFill>
                <a:ln w="0">
                  <a:solidFill>
                    <a:schemeClr val="bg2">
                      <a:lumMod val="5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7" name="Rectangle 15"/>
                <p:cNvSpPr>
                  <a:spLocks noChangeArrowheads="1"/>
                </p:cNvSpPr>
                <p:nvPr userDrawn="1"/>
              </p:nvSpPr>
              <p:spPr bwMode="auto">
                <a:xfrm>
                  <a:off x="14587469" y="6423761"/>
                  <a:ext cx="131076" cy="1446"/>
                </a:xfrm>
                <a:prstGeom prst="rect">
                  <a:avLst/>
                </a:prstGeom>
                <a:gradFill flip="none" rotWithShape="1">
                  <a:gsLst>
                    <a:gs pos="20000">
                      <a:srgbClr val="0039AC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Freeform 14"/>
                <p:cNvSpPr>
                  <a:spLocks noEditPoints="1"/>
                </p:cNvSpPr>
                <p:nvPr userDrawn="1"/>
              </p:nvSpPr>
              <p:spPr bwMode="auto">
                <a:xfrm>
                  <a:off x="14588901" y="6356844"/>
                  <a:ext cx="132014" cy="114786"/>
                </a:xfrm>
                <a:custGeom>
                  <a:avLst/>
                  <a:gdLst>
                    <a:gd name="T0" fmla="*/ 48 w 5347"/>
                    <a:gd name="T1" fmla="*/ 48 h 4605"/>
                    <a:gd name="T2" fmla="*/ 48 w 5347"/>
                    <a:gd name="T3" fmla="*/ 4557 h 4605"/>
                    <a:gd name="T4" fmla="*/ 5299 w 5347"/>
                    <a:gd name="T5" fmla="*/ 4557 h 4605"/>
                    <a:gd name="T6" fmla="*/ 5299 w 5347"/>
                    <a:gd name="T7" fmla="*/ 48 h 4605"/>
                    <a:gd name="T8" fmla="*/ 48 w 5347"/>
                    <a:gd name="T9" fmla="*/ 48 h 4605"/>
                    <a:gd name="T10" fmla="*/ 0 w 5347"/>
                    <a:gd name="T11" fmla="*/ 0 h 4605"/>
                    <a:gd name="T12" fmla="*/ 5347 w 5347"/>
                    <a:gd name="T13" fmla="*/ 0 h 4605"/>
                    <a:gd name="T14" fmla="*/ 5347 w 5347"/>
                    <a:gd name="T15" fmla="*/ 4605 h 4605"/>
                    <a:gd name="T16" fmla="*/ 0 w 5347"/>
                    <a:gd name="T17" fmla="*/ 4605 h 4605"/>
                    <a:gd name="T18" fmla="*/ 0 w 5347"/>
                    <a:gd name="T19" fmla="*/ 0 h 46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347" h="4605">
                      <a:moveTo>
                        <a:pt x="48" y="48"/>
                      </a:moveTo>
                      <a:lnTo>
                        <a:pt x="48" y="4557"/>
                      </a:lnTo>
                      <a:lnTo>
                        <a:pt x="5299" y="4557"/>
                      </a:lnTo>
                      <a:lnTo>
                        <a:pt x="5299" y="48"/>
                      </a:lnTo>
                      <a:lnTo>
                        <a:pt x="48" y="48"/>
                      </a:lnTo>
                      <a:close/>
                      <a:moveTo>
                        <a:pt x="0" y="0"/>
                      </a:moveTo>
                      <a:lnTo>
                        <a:pt x="5347" y="0"/>
                      </a:lnTo>
                      <a:lnTo>
                        <a:pt x="5347" y="4605"/>
                      </a:lnTo>
                      <a:lnTo>
                        <a:pt x="0" y="46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E5D88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cxnSp>
              <p:nvCxnSpPr>
                <p:cNvPr id="129" name="Rechte verbindingslijn 128"/>
                <p:cNvCxnSpPr/>
                <p:nvPr userDrawn="1"/>
              </p:nvCxnSpPr>
              <p:spPr>
                <a:xfrm flipH="1">
                  <a:off x="14654334" y="6382168"/>
                  <a:ext cx="162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0" name="Rechte verbindingslijn 129"/>
                <p:cNvCxnSpPr/>
                <p:nvPr userDrawn="1"/>
              </p:nvCxnSpPr>
              <p:spPr>
                <a:xfrm>
                  <a:off x="14689188" y="6382168"/>
                  <a:ext cx="0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Rechte verbindingslijn 130"/>
                <p:cNvCxnSpPr/>
                <p:nvPr userDrawn="1"/>
              </p:nvCxnSpPr>
              <p:spPr>
                <a:xfrm>
                  <a:off x="14619892" y="6382040"/>
                  <a:ext cx="0" cy="8577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2" name="Rechte verbindingslijn 131"/>
                <p:cNvCxnSpPr/>
                <p:nvPr userDrawn="1"/>
              </p:nvCxnSpPr>
              <p:spPr>
                <a:xfrm flipH="1">
                  <a:off x="14593115" y="6400164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3" name="Rechte verbindingslijn 132"/>
                <p:cNvCxnSpPr/>
                <p:nvPr userDrawn="1"/>
              </p:nvCxnSpPr>
              <p:spPr>
                <a:xfrm flipH="1">
                  <a:off x="14593115" y="6423860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4" name="Rechte verbindingslijn 133"/>
                <p:cNvCxnSpPr/>
                <p:nvPr userDrawn="1"/>
              </p:nvCxnSpPr>
              <p:spPr>
                <a:xfrm flipH="1">
                  <a:off x="14593115" y="6447556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35" name="Rectangle 13"/>
                <p:cNvSpPr>
                  <a:spLocks noChangeArrowheads="1"/>
                </p:cNvSpPr>
                <p:nvPr userDrawn="1"/>
              </p:nvSpPr>
              <p:spPr bwMode="auto">
                <a:xfrm>
                  <a:off x="14590283" y="6359138"/>
                  <a:ext cx="128657" cy="19347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1929FF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21" name="Groep 120"/>
              <p:cNvGrpSpPr/>
              <p:nvPr/>
            </p:nvGrpSpPr>
            <p:grpSpPr>
              <a:xfrm>
                <a:off x="12529899" y="6421402"/>
                <a:ext cx="97399" cy="97399"/>
                <a:chOff x="14546483" y="5323041"/>
                <a:chExt cx="242460" cy="242460"/>
              </a:xfrm>
            </p:grpSpPr>
            <p:sp>
              <p:nvSpPr>
                <p:cNvPr id="122" name="Rechthoek 121"/>
                <p:cNvSpPr/>
                <p:nvPr userDrawn="1"/>
              </p:nvSpPr>
              <p:spPr>
                <a:xfrm>
                  <a:off x="14546483" y="5323041"/>
                  <a:ext cx="242460" cy="2424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rgbClr val="00A4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123" name="Groep 122"/>
                <p:cNvGrpSpPr/>
                <p:nvPr/>
              </p:nvGrpSpPr>
              <p:grpSpPr>
                <a:xfrm>
                  <a:off x="14568035" y="5357818"/>
                  <a:ext cx="199836" cy="175226"/>
                  <a:chOff x="14559757" y="5349611"/>
                  <a:chExt cx="216392" cy="191641"/>
                </a:xfrm>
              </p:grpSpPr>
              <p:sp>
                <p:nvSpPr>
                  <p:cNvPr id="124" name="Parallellogram 123"/>
                  <p:cNvSpPr/>
                  <p:nvPr/>
                </p:nvSpPr>
                <p:spPr>
                  <a:xfrm>
                    <a:off x="14559757" y="5369222"/>
                    <a:ext cx="214316" cy="147762"/>
                  </a:xfrm>
                  <a:prstGeom prst="parallelogram">
                    <a:avLst>
                      <a:gd name="adj" fmla="val 93909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25" name="Parallellogram 124"/>
                  <p:cNvSpPr/>
                  <p:nvPr/>
                </p:nvSpPr>
                <p:spPr>
                  <a:xfrm flipH="1">
                    <a:off x="14561833" y="5349611"/>
                    <a:ext cx="214316" cy="191641"/>
                  </a:xfrm>
                  <a:prstGeom prst="parallelogram">
                    <a:avLst>
                      <a:gd name="adj" fmla="val 68946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sp>
          <p:nvSpPr>
            <p:cNvPr id="97" name="Rechthoek 96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CHART</a:t>
              </a:r>
            </a:p>
          </p:txBody>
        </p:sp>
        <p:sp>
          <p:nvSpPr>
            <p:cNvPr id="98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 chart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9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graph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00" name="Ovaal 99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01" name="Ovaal 100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02" name="Rechte verbindingslijn 101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3" name="Rechte verbindingslijn 102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4" name="Rechte verbindingslijn 103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05" name="Tekstvak 33"/>
            <p:cNvSpPr txBox="1"/>
            <p:nvPr/>
          </p:nvSpPr>
          <p:spPr>
            <a:xfrm>
              <a:off x="12479311" y="5259838"/>
              <a:ext cx="2588841" cy="447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chart,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‘Edit data’</a:t>
              </a:r>
            </a:p>
          </p:txBody>
        </p:sp>
        <p:cxnSp>
          <p:nvCxnSpPr>
            <p:cNvPr id="106" name="Rechte verbindingslijn 105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7" name="Groep 106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11" name="Afgeronde rechthoek 110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2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13" name="Rechte verbindingslijn 112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4" name="Gelijkbenige driehoek 113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08" name="Rechthoek 107"/>
            <p:cNvSpPr/>
            <p:nvPr/>
          </p:nvSpPr>
          <p:spPr>
            <a:xfrm>
              <a:off x="12483705" y="4856599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EDIT CHART</a:t>
              </a:r>
            </a:p>
          </p:txBody>
        </p:sp>
        <p:cxnSp>
          <p:nvCxnSpPr>
            <p:cNvPr id="109" name="Rechte verbindingslijn 108"/>
            <p:cNvCxnSpPr/>
            <p:nvPr/>
          </p:nvCxnSpPr>
          <p:spPr>
            <a:xfrm>
              <a:off x="12487778" y="5145063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10" name="Picture 3"/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254186" y="6395104"/>
              <a:ext cx="158644" cy="2564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sp>
        <p:nvSpPr>
          <p:cNvPr id="162" name="Tijdelijke aanduiding voor inhoud 2"/>
          <p:cNvSpPr>
            <a:spLocks noGrp="1"/>
          </p:cNvSpPr>
          <p:nvPr>
            <p:ph idx="21"/>
          </p:nvPr>
        </p:nvSpPr>
        <p:spPr>
          <a:xfrm>
            <a:off x="522196" y="1592688"/>
            <a:ext cx="5470935" cy="4681111"/>
          </a:xfrm>
          <a:solidFill>
            <a:srgbClr val="E5E9EC"/>
          </a:solidFill>
        </p:spPr>
        <p:txBody>
          <a:bodyPr anchor="ctr"/>
          <a:lstStyle>
            <a:lvl1pPr algn="ctr">
              <a:defRPr sz="14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3" name="Tijdelijke aanduiding voor tekst 2"/>
          <p:cNvSpPr>
            <a:spLocks noGrp="1"/>
          </p:cNvSpPr>
          <p:nvPr>
            <p:ph type="body" idx="22"/>
          </p:nvPr>
        </p:nvSpPr>
        <p:spPr>
          <a:xfrm>
            <a:off x="6297329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64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65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6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67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68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9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0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71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72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74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75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76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77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32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33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34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6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9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0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1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3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78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10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11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12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3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27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0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1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14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15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2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3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4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5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6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16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7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8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9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0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1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9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97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98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9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1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2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3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4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5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6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7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8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9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80" name="Rechte verbindingslijn 24"/>
            <p:cNvCxnSpPr>
              <a:endCxn id="197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81" name="Rechte verbindingslijn 25"/>
            <p:cNvCxnSpPr>
              <a:endCxn id="232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84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85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86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87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88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9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90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91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93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95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96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94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241877904"/>
      </p:ext>
    </p:extLst>
  </p:cSld>
  <p:clrMapOvr>
    <a:masterClrMapping/>
  </p:clrMapOvr>
  <p:transition spd="med">
    <p:fade/>
  </p:transition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ph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11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Graph (XL)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Tijdelijke aanduiding voor inhoud 2"/>
          <p:cNvSpPr>
            <a:spLocks noGrp="1"/>
          </p:cNvSpPr>
          <p:nvPr>
            <p:ph idx="17"/>
          </p:nvPr>
        </p:nvSpPr>
        <p:spPr>
          <a:xfrm>
            <a:off x="517525" y="1592689"/>
            <a:ext cx="11160125" cy="4681112"/>
          </a:xfrm>
          <a:solidFill>
            <a:srgbClr val="E5E9EC"/>
          </a:solidFill>
        </p:spPr>
        <p:txBody>
          <a:bodyPr anchor="ctr"/>
          <a:lstStyle>
            <a:lvl1pPr algn="ctr">
              <a:defRPr sz="14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/>
            </a:lvl1pPr>
          </a:lstStyle>
          <a:p>
            <a:fld id="{2F16C7DF-FA48-4A8F-81E5-425111209FF4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7" name="Instruction Chart &amp; Edit"/>
          <p:cNvGrpSpPr/>
          <p:nvPr userDrawn="1"/>
        </p:nvGrpSpPr>
        <p:grpSpPr>
          <a:xfrm>
            <a:off x="12382788" y="-5444"/>
            <a:ext cx="2697278" cy="6868888"/>
            <a:chOff x="12382788" y="-5444"/>
            <a:chExt cx="2697278" cy="6868888"/>
          </a:xfrm>
        </p:grpSpPr>
        <p:grpSp>
          <p:nvGrpSpPr>
            <p:cNvPr id="9" name="Groep 8"/>
            <p:cNvGrpSpPr/>
            <p:nvPr userDrawn="1"/>
          </p:nvGrpSpPr>
          <p:grpSpPr>
            <a:xfrm>
              <a:off x="12382788" y="1480224"/>
              <a:ext cx="689983" cy="573048"/>
              <a:chOff x="15171969" y="1587338"/>
              <a:chExt cx="755407" cy="627385"/>
            </a:xfrm>
          </p:grpSpPr>
          <p:sp>
            <p:nvSpPr>
              <p:cNvPr id="65" name="Rechthoek 962"/>
              <p:cNvSpPr/>
              <p:nvPr userDrawn="1"/>
            </p:nvSpPr>
            <p:spPr>
              <a:xfrm>
                <a:off x="15171969" y="2008934"/>
                <a:ext cx="755407" cy="205789"/>
              </a:xfrm>
              <a:custGeom>
                <a:avLst/>
                <a:gdLst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664132 w 664132"/>
                  <a:gd name="connsiteY2" fmla="*/ 27778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664132"/>
                  <a:gd name="connsiteY0" fmla="*/ 0 h 290487"/>
                  <a:gd name="connsiteX1" fmla="*/ 664132 w 664132"/>
                  <a:gd name="connsiteY1" fmla="*/ 0 h 290487"/>
                  <a:gd name="connsiteX2" fmla="*/ 333932 w 664132"/>
                  <a:gd name="connsiteY2" fmla="*/ 290487 h 290487"/>
                  <a:gd name="connsiteX3" fmla="*/ 0 w 664132"/>
                  <a:gd name="connsiteY3" fmla="*/ 277787 h 290487"/>
                  <a:gd name="connsiteX4" fmla="*/ 0 w 664132"/>
                  <a:gd name="connsiteY4" fmla="*/ 0 h 290487"/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575232 w 664132"/>
                  <a:gd name="connsiteY2" fmla="*/ 27143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708582"/>
                  <a:gd name="connsiteY0" fmla="*/ 0 h 277787"/>
                  <a:gd name="connsiteX1" fmla="*/ 708582 w 708582"/>
                  <a:gd name="connsiteY1" fmla="*/ 31750 h 277787"/>
                  <a:gd name="connsiteX2" fmla="*/ 575232 w 708582"/>
                  <a:gd name="connsiteY2" fmla="*/ 271437 h 277787"/>
                  <a:gd name="connsiteX3" fmla="*/ 0 w 708582"/>
                  <a:gd name="connsiteY3" fmla="*/ 277787 h 277787"/>
                  <a:gd name="connsiteX4" fmla="*/ 0 w 708582"/>
                  <a:gd name="connsiteY4" fmla="*/ 0 h 277787"/>
                  <a:gd name="connsiteX0" fmla="*/ 228600 w 708582"/>
                  <a:gd name="connsiteY0" fmla="*/ 6350 h 246037"/>
                  <a:gd name="connsiteX1" fmla="*/ 708582 w 708582"/>
                  <a:gd name="connsiteY1" fmla="*/ 0 h 246037"/>
                  <a:gd name="connsiteX2" fmla="*/ 575232 w 708582"/>
                  <a:gd name="connsiteY2" fmla="*/ 239687 h 246037"/>
                  <a:gd name="connsiteX3" fmla="*/ 0 w 708582"/>
                  <a:gd name="connsiteY3" fmla="*/ 246037 h 246037"/>
                  <a:gd name="connsiteX4" fmla="*/ 228600 w 708582"/>
                  <a:gd name="connsiteY4" fmla="*/ 6350 h 246037"/>
                  <a:gd name="connsiteX0" fmla="*/ 228600 w 778432"/>
                  <a:gd name="connsiteY0" fmla="*/ 0 h 239687"/>
                  <a:gd name="connsiteX1" fmla="*/ 778432 w 778432"/>
                  <a:gd name="connsiteY1" fmla="*/ 25400 h 239687"/>
                  <a:gd name="connsiteX2" fmla="*/ 575232 w 778432"/>
                  <a:gd name="connsiteY2" fmla="*/ 233337 h 239687"/>
                  <a:gd name="connsiteX3" fmla="*/ 0 w 778432"/>
                  <a:gd name="connsiteY3" fmla="*/ 239687 h 239687"/>
                  <a:gd name="connsiteX4" fmla="*/ 228600 w 778432"/>
                  <a:gd name="connsiteY4" fmla="*/ 0 h 239687"/>
                  <a:gd name="connsiteX0" fmla="*/ 228600 w 778432"/>
                  <a:gd name="connsiteY0" fmla="*/ 0 h 214287"/>
                  <a:gd name="connsiteX1" fmla="*/ 778432 w 778432"/>
                  <a:gd name="connsiteY1" fmla="*/ 0 h 214287"/>
                  <a:gd name="connsiteX2" fmla="*/ 575232 w 778432"/>
                  <a:gd name="connsiteY2" fmla="*/ 207937 h 214287"/>
                  <a:gd name="connsiteX3" fmla="*/ 0 w 778432"/>
                  <a:gd name="connsiteY3" fmla="*/ 214287 h 214287"/>
                  <a:gd name="connsiteX4" fmla="*/ 228600 w 778432"/>
                  <a:gd name="connsiteY4" fmla="*/ 0 h 214287"/>
                  <a:gd name="connsiteX0" fmla="*/ 228600 w 730724"/>
                  <a:gd name="connsiteY0" fmla="*/ 3975 h 218262"/>
                  <a:gd name="connsiteX1" fmla="*/ 730724 w 730724"/>
                  <a:gd name="connsiteY1" fmla="*/ 0 h 218262"/>
                  <a:gd name="connsiteX2" fmla="*/ 575232 w 730724"/>
                  <a:gd name="connsiteY2" fmla="*/ 211912 h 218262"/>
                  <a:gd name="connsiteX3" fmla="*/ 0 w 730724"/>
                  <a:gd name="connsiteY3" fmla="*/ 218262 h 218262"/>
                  <a:gd name="connsiteX4" fmla="*/ 228600 w 730724"/>
                  <a:gd name="connsiteY4" fmla="*/ 3975 h 218262"/>
                  <a:gd name="connsiteX0" fmla="*/ 252454 w 754578"/>
                  <a:gd name="connsiteY0" fmla="*/ 3975 h 211912"/>
                  <a:gd name="connsiteX1" fmla="*/ 754578 w 754578"/>
                  <a:gd name="connsiteY1" fmla="*/ 0 h 211912"/>
                  <a:gd name="connsiteX2" fmla="*/ 599086 w 754578"/>
                  <a:gd name="connsiteY2" fmla="*/ 211912 h 211912"/>
                  <a:gd name="connsiteX3" fmla="*/ 0 w 754578"/>
                  <a:gd name="connsiteY3" fmla="*/ 210311 h 211912"/>
                  <a:gd name="connsiteX4" fmla="*/ 252454 w 754578"/>
                  <a:gd name="connsiteY4" fmla="*/ 3975 h 211912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599086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754578"/>
                  <a:gd name="connsiteY0" fmla="*/ 0 h 223840"/>
                  <a:gd name="connsiteX1" fmla="*/ 754578 w 754578"/>
                  <a:gd name="connsiteY1" fmla="*/ 7952 h 223840"/>
                  <a:gd name="connsiteX2" fmla="*/ 654745 w 754578"/>
                  <a:gd name="connsiteY2" fmla="*/ 223840 h 223840"/>
                  <a:gd name="connsiteX3" fmla="*/ 0 w 754578"/>
                  <a:gd name="connsiteY3" fmla="*/ 218263 h 223840"/>
                  <a:gd name="connsiteX4" fmla="*/ 172941 w 754578"/>
                  <a:gd name="connsiteY4" fmla="*/ 0 h 223840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646793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818189"/>
                  <a:gd name="connsiteY0" fmla="*/ 0 h 219864"/>
                  <a:gd name="connsiteX1" fmla="*/ 818189 w 818189"/>
                  <a:gd name="connsiteY1" fmla="*/ 31806 h 219864"/>
                  <a:gd name="connsiteX2" fmla="*/ 646793 w 818189"/>
                  <a:gd name="connsiteY2" fmla="*/ 219864 h 219864"/>
                  <a:gd name="connsiteX3" fmla="*/ 0 w 818189"/>
                  <a:gd name="connsiteY3" fmla="*/ 218263 h 219864"/>
                  <a:gd name="connsiteX4" fmla="*/ 172941 w 818189"/>
                  <a:gd name="connsiteY4" fmla="*/ 0 h 219864"/>
                  <a:gd name="connsiteX0" fmla="*/ 172941 w 806262"/>
                  <a:gd name="connsiteY0" fmla="*/ 0 h 219864"/>
                  <a:gd name="connsiteX1" fmla="*/ 806262 w 806262"/>
                  <a:gd name="connsiteY1" fmla="*/ 11928 h 219864"/>
                  <a:gd name="connsiteX2" fmla="*/ 646793 w 806262"/>
                  <a:gd name="connsiteY2" fmla="*/ 219864 h 219864"/>
                  <a:gd name="connsiteX3" fmla="*/ 0 w 806262"/>
                  <a:gd name="connsiteY3" fmla="*/ 218263 h 219864"/>
                  <a:gd name="connsiteX4" fmla="*/ 172941 w 806262"/>
                  <a:gd name="connsiteY4" fmla="*/ 0 h 219864"/>
                  <a:gd name="connsiteX0" fmla="*/ 172941 w 798310"/>
                  <a:gd name="connsiteY0" fmla="*/ 0 h 219864"/>
                  <a:gd name="connsiteX1" fmla="*/ 798310 w 798310"/>
                  <a:gd name="connsiteY1" fmla="*/ 15903 h 219864"/>
                  <a:gd name="connsiteX2" fmla="*/ 646793 w 798310"/>
                  <a:gd name="connsiteY2" fmla="*/ 219864 h 219864"/>
                  <a:gd name="connsiteX3" fmla="*/ 0 w 798310"/>
                  <a:gd name="connsiteY3" fmla="*/ 218263 h 219864"/>
                  <a:gd name="connsiteX4" fmla="*/ 172941 w 798310"/>
                  <a:gd name="connsiteY4" fmla="*/ 0 h 219864"/>
                  <a:gd name="connsiteX0" fmla="*/ 172941 w 798310"/>
                  <a:gd name="connsiteY0" fmla="*/ 0 h 259620"/>
                  <a:gd name="connsiteX1" fmla="*/ 798310 w 798310"/>
                  <a:gd name="connsiteY1" fmla="*/ 15903 h 259620"/>
                  <a:gd name="connsiteX2" fmla="*/ 614988 w 798310"/>
                  <a:gd name="connsiteY2" fmla="*/ 259620 h 259620"/>
                  <a:gd name="connsiteX3" fmla="*/ 0 w 798310"/>
                  <a:gd name="connsiteY3" fmla="*/ 218263 h 259620"/>
                  <a:gd name="connsiteX4" fmla="*/ 172941 w 798310"/>
                  <a:gd name="connsiteY4" fmla="*/ 0 h 259620"/>
                  <a:gd name="connsiteX0" fmla="*/ 188843 w 814212"/>
                  <a:gd name="connsiteY0" fmla="*/ 0 h 259620"/>
                  <a:gd name="connsiteX1" fmla="*/ 814212 w 814212"/>
                  <a:gd name="connsiteY1" fmla="*/ 15903 h 259620"/>
                  <a:gd name="connsiteX2" fmla="*/ 630890 w 814212"/>
                  <a:gd name="connsiteY2" fmla="*/ 259620 h 259620"/>
                  <a:gd name="connsiteX3" fmla="*/ 0 w 814212"/>
                  <a:gd name="connsiteY3" fmla="*/ 254043 h 259620"/>
                  <a:gd name="connsiteX4" fmla="*/ 188843 w 814212"/>
                  <a:gd name="connsiteY4" fmla="*/ 0 h 259620"/>
                  <a:gd name="connsiteX0" fmla="*/ 208721 w 834090"/>
                  <a:gd name="connsiteY0" fmla="*/ 0 h 259620"/>
                  <a:gd name="connsiteX1" fmla="*/ 834090 w 834090"/>
                  <a:gd name="connsiteY1" fmla="*/ 15903 h 259620"/>
                  <a:gd name="connsiteX2" fmla="*/ 650768 w 834090"/>
                  <a:gd name="connsiteY2" fmla="*/ 259620 h 259620"/>
                  <a:gd name="connsiteX3" fmla="*/ 0 w 834090"/>
                  <a:gd name="connsiteY3" fmla="*/ 254043 h 259620"/>
                  <a:gd name="connsiteX4" fmla="*/ 208721 w 834090"/>
                  <a:gd name="connsiteY4" fmla="*/ 0 h 259620"/>
                  <a:gd name="connsiteX0" fmla="*/ 268356 w 893725"/>
                  <a:gd name="connsiteY0" fmla="*/ 0 h 259620"/>
                  <a:gd name="connsiteX1" fmla="*/ 893725 w 893725"/>
                  <a:gd name="connsiteY1" fmla="*/ 15903 h 259620"/>
                  <a:gd name="connsiteX2" fmla="*/ 710403 w 893725"/>
                  <a:gd name="connsiteY2" fmla="*/ 259620 h 259620"/>
                  <a:gd name="connsiteX3" fmla="*/ 0 w 893725"/>
                  <a:gd name="connsiteY3" fmla="*/ 254043 h 259620"/>
                  <a:gd name="connsiteX4" fmla="*/ 268356 w 893725"/>
                  <a:gd name="connsiteY4" fmla="*/ 0 h 259620"/>
                  <a:gd name="connsiteX0" fmla="*/ 260405 w 885774"/>
                  <a:gd name="connsiteY0" fmla="*/ 0 h 259620"/>
                  <a:gd name="connsiteX1" fmla="*/ 885774 w 885774"/>
                  <a:gd name="connsiteY1" fmla="*/ 15903 h 259620"/>
                  <a:gd name="connsiteX2" fmla="*/ 702452 w 885774"/>
                  <a:gd name="connsiteY2" fmla="*/ 259620 h 259620"/>
                  <a:gd name="connsiteX3" fmla="*/ 0 w 885774"/>
                  <a:gd name="connsiteY3" fmla="*/ 254043 h 259620"/>
                  <a:gd name="connsiteX4" fmla="*/ 260405 w 885774"/>
                  <a:gd name="connsiteY4" fmla="*/ 0 h 259620"/>
                  <a:gd name="connsiteX0" fmla="*/ 220648 w 885774"/>
                  <a:gd name="connsiteY0" fmla="*/ 0 h 243717"/>
                  <a:gd name="connsiteX1" fmla="*/ 885774 w 885774"/>
                  <a:gd name="connsiteY1" fmla="*/ 0 h 243717"/>
                  <a:gd name="connsiteX2" fmla="*/ 702452 w 885774"/>
                  <a:gd name="connsiteY2" fmla="*/ 243717 h 243717"/>
                  <a:gd name="connsiteX3" fmla="*/ 0 w 885774"/>
                  <a:gd name="connsiteY3" fmla="*/ 238140 h 243717"/>
                  <a:gd name="connsiteX4" fmla="*/ 220648 w 885774"/>
                  <a:gd name="connsiteY4" fmla="*/ 0 h 24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5774" h="243717">
                    <a:moveTo>
                      <a:pt x="220648" y="0"/>
                    </a:moveTo>
                    <a:lnTo>
                      <a:pt x="885774" y="0"/>
                    </a:lnTo>
                    <a:lnTo>
                      <a:pt x="702452" y="243717"/>
                    </a:lnTo>
                    <a:lnTo>
                      <a:pt x="0" y="238140"/>
                    </a:lnTo>
                    <a:lnTo>
                      <a:pt x="220648" y="0"/>
                    </a:lnTo>
                    <a:close/>
                  </a:path>
                </a:pathLst>
              </a:custGeom>
              <a:solidFill>
                <a:srgbClr val="FFFFFF">
                  <a:lumMod val="50000"/>
                </a:srgbClr>
              </a:solidFill>
              <a:ln w="25400" cap="flat" cmpd="sng" algn="ctr">
                <a:noFill/>
                <a:prstDash val="solid"/>
              </a:ln>
              <a:effectLst>
                <a:softEdge rad="31750"/>
              </a:effectLst>
            </p:spPr>
            <p:txBody>
              <a:bodyPr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66" name="Groep 65"/>
              <p:cNvGrpSpPr/>
              <p:nvPr userDrawn="1"/>
            </p:nvGrpSpPr>
            <p:grpSpPr>
              <a:xfrm>
                <a:off x="15281106" y="1587338"/>
                <a:ext cx="511775" cy="560304"/>
                <a:chOff x="10604642" y="969717"/>
                <a:chExt cx="1290643" cy="1427163"/>
              </a:xfrm>
            </p:grpSpPr>
            <p:grpSp>
              <p:nvGrpSpPr>
                <p:cNvPr id="67" name="Group 879"/>
                <p:cNvGrpSpPr>
                  <a:grpSpLocks noChangeAspect="1"/>
                </p:cNvGrpSpPr>
                <p:nvPr userDrawn="1"/>
              </p:nvGrpSpPr>
              <p:grpSpPr bwMode="auto">
                <a:xfrm>
                  <a:off x="10604642" y="969717"/>
                  <a:ext cx="1290643" cy="1427163"/>
                  <a:chOff x="4798" y="1515"/>
                  <a:chExt cx="813" cy="899"/>
                </a:xfrm>
              </p:grpSpPr>
              <p:sp>
                <p:nvSpPr>
                  <p:cNvPr id="69" name="Freeform 886"/>
                  <p:cNvSpPr>
                    <a:spLocks/>
                  </p:cNvSpPr>
                  <p:nvPr userDrawn="1"/>
                </p:nvSpPr>
                <p:spPr bwMode="auto">
                  <a:xfrm>
                    <a:off x="5269" y="1515"/>
                    <a:ext cx="71" cy="898"/>
                  </a:xfrm>
                  <a:custGeom>
                    <a:avLst/>
                    <a:gdLst>
                      <a:gd name="T0" fmla="*/ 282 w 282"/>
                      <a:gd name="T1" fmla="*/ 0 h 3595"/>
                      <a:gd name="T2" fmla="*/ 282 w 282"/>
                      <a:gd name="T3" fmla="*/ 3138 h 3595"/>
                      <a:gd name="T4" fmla="*/ 0 w 282"/>
                      <a:gd name="T5" fmla="*/ 3595 h 3595"/>
                      <a:gd name="T6" fmla="*/ 0 w 282"/>
                      <a:gd name="T7" fmla="*/ 285 h 3595"/>
                      <a:gd name="T8" fmla="*/ 282 w 282"/>
                      <a:gd name="T9" fmla="*/ 0 h 35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2" h="3595">
                        <a:moveTo>
                          <a:pt x="282" y="0"/>
                        </a:moveTo>
                        <a:lnTo>
                          <a:pt x="282" y="3138"/>
                        </a:lnTo>
                        <a:lnTo>
                          <a:pt x="0" y="3595"/>
                        </a:lnTo>
                        <a:lnTo>
                          <a:pt x="0" y="285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solidFill>
                    <a:srgbClr val="FFC000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0" name="Rectangle 880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515"/>
                    <a:ext cx="813" cy="899"/>
                  </a:xfrm>
                  <a:prstGeom prst="rect">
                    <a:avLst/>
                  </a:prstGeom>
                  <a:noFill/>
                  <a:ln w="0">
                    <a:noFill/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1" name="Rectangle 881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857"/>
                    <a:ext cx="228" cy="55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002060"/>
                      </a:gs>
                      <a:gs pos="100000">
                        <a:srgbClr val="1929FF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2" name="Freeform 882"/>
                  <p:cNvSpPr>
                    <a:spLocks/>
                  </p:cNvSpPr>
                  <p:nvPr userDrawn="1"/>
                </p:nvSpPr>
                <p:spPr bwMode="auto">
                  <a:xfrm>
                    <a:off x="4798" y="1771"/>
                    <a:ext cx="314" cy="86"/>
                  </a:xfrm>
                  <a:custGeom>
                    <a:avLst/>
                    <a:gdLst>
                      <a:gd name="T0" fmla="*/ 411 w 1255"/>
                      <a:gd name="T1" fmla="*/ 0 h 342"/>
                      <a:gd name="T2" fmla="*/ 1255 w 1255"/>
                      <a:gd name="T3" fmla="*/ 0 h 342"/>
                      <a:gd name="T4" fmla="*/ 913 w 1255"/>
                      <a:gd name="T5" fmla="*/ 342 h 342"/>
                      <a:gd name="T6" fmla="*/ 0 w 1255"/>
                      <a:gd name="T7" fmla="*/ 342 h 342"/>
                      <a:gd name="T8" fmla="*/ 411 w 1255"/>
                      <a:gd name="T9" fmla="*/ 0 h 3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55" h="342">
                        <a:moveTo>
                          <a:pt x="411" y="0"/>
                        </a:moveTo>
                        <a:lnTo>
                          <a:pt x="1255" y="0"/>
                        </a:lnTo>
                        <a:lnTo>
                          <a:pt x="913" y="342"/>
                        </a:lnTo>
                        <a:lnTo>
                          <a:pt x="0" y="342"/>
                        </a:lnTo>
                        <a:lnTo>
                          <a:pt x="411" y="0"/>
                        </a:lnTo>
                        <a:close/>
                      </a:path>
                    </a:pathLst>
                  </a:custGeom>
                  <a:solidFill>
                    <a:srgbClr val="0039AC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3" name="Freeform 883"/>
                  <p:cNvSpPr>
                    <a:spLocks/>
                  </p:cNvSpPr>
                  <p:nvPr userDrawn="1"/>
                </p:nvSpPr>
                <p:spPr bwMode="auto">
                  <a:xfrm>
                    <a:off x="5026" y="1771"/>
                    <a:ext cx="85" cy="642"/>
                  </a:xfrm>
                  <a:custGeom>
                    <a:avLst/>
                    <a:gdLst>
                      <a:gd name="T0" fmla="*/ 342 w 342"/>
                      <a:gd name="T1" fmla="*/ 0 h 2568"/>
                      <a:gd name="T2" fmla="*/ 342 w 342"/>
                      <a:gd name="T3" fmla="*/ 2111 h 2568"/>
                      <a:gd name="T4" fmla="*/ 0 w 342"/>
                      <a:gd name="T5" fmla="*/ 2568 h 2568"/>
                      <a:gd name="T6" fmla="*/ 0 w 342"/>
                      <a:gd name="T7" fmla="*/ 342 h 2568"/>
                      <a:gd name="T8" fmla="*/ 342 w 342"/>
                      <a:gd name="T9" fmla="*/ 0 h 25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568">
                        <a:moveTo>
                          <a:pt x="342" y="0"/>
                        </a:moveTo>
                        <a:lnTo>
                          <a:pt x="342" y="2111"/>
                        </a:lnTo>
                        <a:lnTo>
                          <a:pt x="0" y="2568"/>
                        </a:lnTo>
                        <a:lnTo>
                          <a:pt x="0" y="342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000075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4" name="Freeform 884"/>
                  <p:cNvSpPr>
                    <a:spLocks/>
                  </p:cNvSpPr>
                  <p:nvPr userDrawn="1"/>
                </p:nvSpPr>
                <p:spPr bwMode="auto">
                  <a:xfrm>
                    <a:off x="5054" y="1515"/>
                    <a:ext cx="286" cy="72"/>
                  </a:xfrm>
                  <a:custGeom>
                    <a:avLst/>
                    <a:gdLst>
                      <a:gd name="T0" fmla="*/ 318 w 1140"/>
                      <a:gd name="T1" fmla="*/ 0 h 289"/>
                      <a:gd name="T2" fmla="*/ 1140 w 1140"/>
                      <a:gd name="T3" fmla="*/ 0 h 289"/>
                      <a:gd name="T4" fmla="*/ 855 w 1140"/>
                      <a:gd name="T5" fmla="*/ 289 h 289"/>
                      <a:gd name="T6" fmla="*/ 0 w 1140"/>
                      <a:gd name="T7" fmla="*/ 289 h 289"/>
                      <a:gd name="T8" fmla="*/ 318 w 1140"/>
                      <a:gd name="T9" fmla="*/ 0 h 2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40" h="289">
                        <a:moveTo>
                          <a:pt x="318" y="0"/>
                        </a:moveTo>
                        <a:lnTo>
                          <a:pt x="1140" y="0"/>
                        </a:lnTo>
                        <a:lnTo>
                          <a:pt x="855" y="289"/>
                        </a:lnTo>
                        <a:lnTo>
                          <a:pt x="0" y="289"/>
                        </a:lnTo>
                        <a:lnTo>
                          <a:pt x="318" y="0"/>
                        </a:lnTo>
                        <a:close/>
                      </a:path>
                    </a:pathLst>
                  </a:custGeom>
                  <a:solidFill>
                    <a:srgbClr val="EEFF26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5" name="Rectangle 885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054" y="1587"/>
                    <a:ext cx="215" cy="82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FFC000"/>
                      </a:gs>
                      <a:gs pos="100000">
                        <a:srgbClr val="FFFF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6" name="Rectangle 887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298" y="1771"/>
                    <a:ext cx="228" cy="643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B80004"/>
                      </a:gs>
                      <a:gs pos="100000">
                        <a:srgbClr val="FF00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7" name="Freeform 888"/>
                  <p:cNvSpPr>
                    <a:spLocks/>
                  </p:cNvSpPr>
                  <p:nvPr userDrawn="1"/>
                </p:nvSpPr>
                <p:spPr bwMode="auto">
                  <a:xfrm>
                    <a:off x="5526" y="1686"/>
                    <a:ext cx="85" cy="727"/>
                  </a:xfrm>
                  <a:custGeom>
                    <a:avLst/>
                    <a:gdLst>
                      <a:gd name="T0" fmla="*/ 342 w 342"/>
                      <a:gd name="T1" fmla="*/ 0 h 2911"/>
                      <a:gd name="T2" fmla="*/ 342 w 342"/>
                      <a:gd name="T3" fmla="*/ 2477 h 2911"/>
                      <a:gd name="T4" fmla="*/ 0 w 342"/>
                      <a:gd name="T5" fmla="*/ 2911 h 2911"/>
                      <a:gd name="T6" fmla="*/ 0 w 342"/>
                      <a:gd name="T7" fmla="*/ 334 h 2911"/>
                      <a:gd name="T8" fmla="*/ 342 w 342"/>
                      <a:gd name="T9" fmla="*/ 0 h 29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911">
                        <a:moveTo>
                          <a:pt x="342" y="0"/>
                        </a:moveTo>
                        <a:lnTo>
                          <a:pt x="342" y="2477"/>
                        </a:lnTo>
                        <a:lnTo>
                          <a:pt x="0" y="2911"/>
                        </a:lnTo>
                        <a:lnTo>
                          <a:pt x="0" y="334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C2001B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  <p:sp>
              <p:nvSpPr>
                <p:cNvPr id="68" name="Vrije vorm 67"/>
                <p:cNvSpPr/>
                <p:nvPr userDrawn="1"/>
              </p:nvSpPr>
              <p:spPr>
                <a:xfrm>
                  <a:off x="11389225" y="1241176"/>
                  <a:ext cx="506025" cy="137883"/>
                </a:xfrm>
                <a:custGeom>
                  <a:avLst/>
                  <a:gdLst>
                    <a:gd name="connsiteX0" fmla="*/ 0 w 508407"/>
                    <a:gd name="connsiteY0" fmla="*/ 142646 h 146304"/>
                    <a:gd name="connsiteX1" fmla="*/ 369418 w 508407"/>
                    <a:gd name="connsiteY1" fmla="*/ 146304 h 146304"/>
                    <a:gd name="connsiteX2" fmla="*/ 508407 w 508407"/>
                    <a:gd name="connsiteY2" fmla="*/ 0 h 146304"/>
                    <a:gd name="connsiteX3" fmla="*/ 168250 w 508407"/>
                    <a:gd name="connsiteY3" fmla="*/ 0 h 146304"/>
                    <a:gd name="connsiteX4" fmla="*/ 0 w 508407"/>
                    <a:gd name="connsiteY4" fmla="*/ 142646 h 146304"/>
                    <a:gd name="connsiteX0" fmla="*/ 0 w 508407"/>
                    <a:gd name="connsiteY0" fmla="*/ 142646 h 142646"/>
                    <a:gd name="connsiteX1" fmla="*/ 376562 w 508407"/>
                    <a:gd name="connsiteY1" fmla="*/ 136779 h 142646"/>
                    <a:gd name="connsiteX2" fmla="*/ 508407 w 508407"/>
                    <a:gd name="connsiteY2" fmla="*/ 0 h 142646"/>
                    <a:gd name="connsiteX3" fmla="*/ 168250 w 508407"/>
                    <a:gd name="connsiteY3" fmla="*/ 0 h 142646"/>
                    <a:gd name="connsiteX4" fmla="*/ 0 w 508407"/>
                    <a:gd name="connsiteY4" fmla="*/ 142646 h 142646"/>
                    <a:gd name="connsiteX0" fmla="*/ 0 w 506025"/>
                    <a:gd name="connsiteY0" fmla="*/ 137883 h 137883"/>
                    <a:gd name="connsiteX1" fmla="*/ 374180 w 506025"/>
                    <a:gd name="connsiteY1" fmla="*/ 136779 h 137883"/>
                    <a:gd name="connsiteX2" fmla="*/ 506025 w 506025"/>
                    <a:gd name="connsiteY2" fmla="*/ 0 h 137883"/>
                    <a:gd name="connsiteX3" fmla="*/ 165868 w 506025"/>
                    <a:gd name="connsiteY3" fmla="*/ 0 h 137883"/>
                    <a:gd name="connsiteX4" fmla="*/ 0 w 506025"/>
                    <a:gd name="connsiteY4" fmla="*/ 137883 h 137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6025" h="137883">
                      <a:moveTo>
                        <a:pt x="0" y="137883"/>
                      </a:moveTo>
                      <a:lnTo>
                        <a:pt x="374180" y="136779"/>
                      </a:lnTo>
                      <a:lnTo>
                        <a:pt x="506025" y="0"/>
                      </a:lnTo>
                      <a:lnTo>
                        <a:pt x="165868" y="0"/>
                      </a:lnTo>
                      <a:lnTo>
                        <a:pt x="0" y="137883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" name="Groep 9"/>
            <p:cNvGrpSpPr/>
            <p:nvPr/>
          </p:nvGrpSpPr>
          <p:grpSpPr>
            <a:xfrm>
              <a:off x="12487778" y="6003628"/>
              <a:ext cx="1980859" cy="542924"/>
              <a:chOff x="12390702" y="6054428"/>
              <a:chExt cx="1980859" cy="542924"/>
            </a:xfrm>
          </p:grpSpPr>
          <p:sp>
            <p:nvSpPr>
              <p:cNvPr id="31" name="Rechthoek 30"/>
              <p:cNvSpPr/>
              <p:nvPr/>
            </p:nvSpPr>
            <p:spPr>
              <a:xfrm>
                <a:off x="12402284" y="6054428"/>
                <a:ext cx="1969277" cy="54292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32" name="Rechthoek 31"/>
              <p:cNvSpPr/>
              <p:nvPr/>
            </p:nvSpPr>
            <p:spPr>
              <a:xfrm>
                <a:off x="12662053" y="6062530"/>
                <a:ext cx="1268296" cy="2616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1100" dirty="0"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Change chart type</a:t>
                </a:r>
              </a:p>
            </p:txBody>
          </p:sp>
          <p:sp>
            <p:nvSpPr>
              <p:cNvPr id="33" name="Gelijkbenige driehoek 32"/>
              <p:cNvSpPr/>
              <p:nvPr/>
            </p:nvSpPr>
            <p:spPr>
              <a:xfrm rot="5400000">
                <a:off x="14210471" y="6150144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34" name="Afgeronde rechthoek 33"/>
              <p:cNvSpPr/>
              <p:nvPr/>
            </p:nvSpPr>
            <p:spPr>
              <a:xfrm>
                <a:off x="12390702" y="6322741"/>
                <a:ext cx="1973675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Edit data</a:t>
                </a:r>
              </a:p>
            </p:txBody>
          </p:sp>
          <p:grpSp>
            <p:nvGrpSpPr>
              <p:cNvPr id="35" name="Groep 34"/>
              <p:cNvGrpSpPr/>
              <p:nvPr/>
            </p:nvGrpSpPr>
            <p:grpSpPr>
              <a:xfrm>
                <a:off x="12461788" y="6100223"/>
                <a:ext cx="204691" cy="170000"/>
                <a:chOff x="15171969" y="1587338"/>
                <a:chExt cx="755407" cy="627385"/>
              </a:xfrm>
            </p:grpSpPr>
            <p:sp>
              <p:nvSpPr>
                <p:cNvPr id="52" name="Rechthoek 962"/>
                <p:cNvSpPr/>
                <p:nvPr userDrawn="1"/>
              </p:nvSpPr>
              <p:spPr>
                <a:xfrm>
                  <a:off x="15171969" y="2008934"/>
                  <a:ext cx="755407" cy="205789"/>
                </a:xfrm>
                <a:custGeom>
                  <a:avLst/>
                  <a:gdLst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664132 w 664132"/>
                    <a:gd name="connsiteY2" fmla="*/ 27778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664132"/>
                    <a:gd name="connsiteY0" fmla="*/ 0 h 290487"/>
                    <a:gd name="connsiteX1" fmla="*/ 664132 w 664132"/>
                    <a:gd name="connsiteY1" fmla="*/ 0 h 290487"/>
                    <a:gd name="connsiteX2" fmla="*/ 333932 w 664132"/>
                    <a:gd name="connsiteY2" fmla="*/ 290487 h 290487"/>
                    <a:gd name="connsiteX3" fmla="*/ 0 w 664132"/>
                    <a:gd name="connsiteY3" fmla="*/ 277787 h 290487"/>
                    <a:gd name="connsiteX4" fmla="*/ 0 w 664132"/>
                    <a:gd name="connsiteY4" fmla="*/ 0 h 290487"/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575232 w 664132"/>
                    <a:gd name="connsiteY2" fmla="*/ 27143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708582"/>
                    <a:gd name="connsiteY0" fmla="*/ 0 h 277787"/>
                    <a:gd name="connsiteX1" fmla="*/ 708582 w 708582"/>
                    <a:gd name="connsiteY1" fmla="*/ 31750 h 277787"/>
                    <a:gd name="connsiteX2" fmla="*/ 575232 w 708582"/>
                    <a:gd name="connsiteY2" fmla="*/ 271437 h 277787"/>
                    <a:gd name="connsiteX3" fmla="*/ 0 w 708582"/>
                    <a:gd name="connsiteY3" fmla="*/ 277787 h 277787"/>
                    <a:gd name="connsiteX4" fmla="*/ 0 w 708582"/>
                    <a:gd name="connsiteY4" fmla="*/ 0 h 277787"/>
                    <a:gd name="connsiteX0" fmla="*/ 228600 w 708582"/>
                    <a:gd name="connsiteY0" fmla="*/ 6350 h 246037"/>
                    <a:gd name="connsiteX1" fmla="*/ 708582 w 708582"/>
                    <a:gd name="connsiteY1" fmla="*/ 0 h 246037"/>
                    <a:gd name="connsiteX2" fmla="*/ 575232 w 708582"/>
                    <a:gd name="connsiteY2" fmla="*/ 239687 h 246037"/>
                    <a:gd name="connsiteX3" fmla="*/ 0 w 708582"/>
                    <a:gd name="connsiteY3" fmla="*/ 246037 h 246037"/>
                    <a:gd name="connsiteX4" fmla="*/ 228600 w 708582"/>
                    <a:gd name="connsiteY4" fmla="*/ 6350 h 246037"/>
                    <a:gd name="connsiteX0" fmla="*/ 228600 w 778432"/>
                    <a:gd name="connsiteY0" fmla="*/ 0 h 239687"/>
                    <a:gd name="connsiteX1" fmla="*/ 778432 w 778432"/>
                    <a:gd name="connsiteY1" fmla="*/ 25400 h 239687"/>
                    <a:gd name="connsiteX2" fmla="*/ 575232 w 778432"/>
                    <a:gd name="connsiteY2" fmla="*/ 233337 h 239687"/>
                    <a:gd name="connsiteX3" fmla="*/ 0 w 778432"/>
                    <a:gd name="connsiteY3" fmla="*/ 239687 h 239687"/>
                    <a:gd name="connsiteX4" fmla="*/ 228600 w 778432"/>
                    <a:gd name="connsiteY4" fmla="*/ 0 h 239687"/>
                    <a:gd name="connsiteX0" fmla="*/ 228600 w 778432"/>
                    <a:gd name="connsiteY0" fmla="*/ 0 h 214287"/>
                    <a:gd name="connsiteX1" fmla="*/ 778432 w 778432"/>
                    <a:gd name="connsiteY1" fmla="*/ 0 h 214287"/>
                    <a:gd name="connsiteX2" fmla="*/ 575232 w 778432"/>
                    <a:gd name="connsiteY2" fmla="*/ 207937 h 214287"/>
                    <a:gd name="connsiteX3" fmla="*/ 0 w 778432"/>
                    <a:gd name="connsiteY3" fmla="*/ 214287 h 214287"/>
                    <a:gd name="connsiteX4" fmla="*/ 228600 w 778432"/>
                    <a:gd name="connsiteY4" fmla="*/ 0 h 214287"/>
                    <a:gd name="connsiteX0" fmla="*/ 228600 w 730724"/>
                    <a:gd name="connsiteY0" fmla="*/ 3975 h 218262"/>
                    <a:gd name="connsiteX1" fmla="*/ 730724 w 730724"/>
                    <a:gd name="connsiteY1" fmla="*/ 0 h 218262"/>
                    <a:gd name="connsiteX2" fmla="*/ 575232 w 730724"/>
                    <a:gd name="connsiteY2" fmla="*/ 211912 h 218262"/>
                    <a:gd name="connsiteX3" fmla="*/ 0 w 730724"/>
                    <a:gd name="connsiteY3" fmla="*/ 218262 h 218262"/>
                    <a:gd name="connsiteX4" fmla="*/ 228600 w 730724"/>
                    <a:gd name="connsiteY4" fmla="*/ 3975 h 218262"/>
                    <a:gd name="connsiteX0" fmla="*/ 252454 w 754578"/>
                    <a:gd name="connsiteY0" fmla="*/ 3975 h 211912"/>
                    <a:gd name="connsiteX1" fmla="*/ 754578 w 754578"/>
                    <a:gd name="connsiteY1" fmla="*/ 0 h 211912"/>
                    <a:gd name="connsiteX2" fmla="*/ 599086 w 754578"/>
                    <a:gd name="connsiteY2" fmla="*/ 211912 h 211912"/>
                    <a:gd name="connsiteX3" fmla="*/ 0 w 754578"/>
                    <a:gd name="connsiteY3" fmla="*/ 210311 h 211912"/>
                    <a:gd name="connsiteX4" fmla="*/ 252454 w 754578"/>
                    <a:gd name="connsiteY4" fmla="*/ 3975 h 211912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599086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754578"/>
                    <a:gd name="connsiteY0" fmla="*/ 0 h 223840"/>
                    <a:gd name="connsiteX1" fmla="*/ 754578 w 754578"/>
                    <a:gd name="connsiteY1" fmla="*/ 7952 h 223840"/>
                    <a:gd name="connsiteX2" fmla="*/ 654745 w 754578"/>
                    <a:gd name="connsiteY2" fmla="*/ 223840 h 223840"/>
                    <a:gd name="connsiteX3" fmla="*/ 0 w 754578"/>
                    <a:gd name="connsiteY3" fmla="*/ 218263 h 223840"/>
                    <a:gd name="connsiteX4" fmla="*/ 172941 w 754578"/>
                    <a:gd name="connsiteY4" fmla="*/ 0 h 223840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646793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818189"/>
                    <a:gd name="connsiteY0" fmla="*/ 0 h 219864"/>
                    <a:gd name="connsiteX1" fmla="*/ 818189 w 818189"/>
                    <a:gd name="connsiteY1" fmla="*/ 31806 h 219864"/>
                    <a:gd name="connsiteX2" fmla="*/ 646793 w 818189"/>
                    <a:gd name="connsiteY2" fmla="*/ 219864 h 219864"/>
                    <a:gd name="connsiteX3" fmla="*/ 0 w 818189"/>
                    <a:gd name="connsiteY3" fmla="*/ 218263 h 219864"/>
                    <a:gd name="connsiteX4" fmla="*/ 172941 w 818189"/>
                    <a:gd name="connsiteY4" fmla="*/ 0 h 219864"/>
                    <a:gd name="connsiteX0" fmla="*/ 172941 w 806262"/>
                    <a:gd name="connsiteY0" fmla="*/ 0 h 219864"/>
                    <a:gd name="connsiteX1" fmla="*/ 806262 w 806262"/>
                    <a:gd name="connsiteY1" fmla="*/ 11928 h 219864"/>
                    <a:gd name="connsiteX2" fmla="*/ 646793 w 806262"/>
                    <a:gd name="connsiteY2" fmla="*/ 219864 h 219864"/>
                    <a:gd name="connsiteX3" fmla="*/ 0 w 806262"/>
                    <a:gd name="connsiteY3" fmla="*/ 218263 h 219864"/>
                    <a:gd name="connsiteX4" fmla="*/ 172941 w 806262"/>
                    <a:gd name="connsiteY4" fmla="*/ 0 h 219864"/>
                    <a:gd name="connsiteX0" fmla="*/ 172941 w 798310"/>
                    <a:gd name="connsiteY0" fmla="*/ 0 h 219864"/>
                    <a:gd name="connsiteX1" fmla="*/ 798310 w 798310"/>
                    <a:gd name="connsiteY1" fmla="*/ 15903 h 219864"/>
                    <a:gd name="connsiteX2" fmla="*/ 646793 w 798310"/>
                    <a:gd name="connsiteY2" fmla="*/ 219864 h 219864"/>
                    <a:gd name="connsiteX3" fmla="*/ 0 w 798310"/>
                    <a:gd name="connsiteY3" fmla="*/ 218263 h 219864"/>
                    <a:gd name="connsiteX4" fmla="*/ 172941 w 798310"/>
                    <a:gd name="connsiteY4" fmla="*/ 0 h 219864"/>
                    <a:gd name="connsiteX0" fmla="*/ 172941 w 798310"/>
                    <a:gd name="connsiteY0" fmla="*/ 0 h 259620"/>
                    <a:gd name="connsiteX1" fmla="*/ 798310 w 798310"/>
                    <a:gd name="connsiteY1" fmla="*/ 15903 h 259620"/>
                    <a:gd name="connsiteX2" fmla="*/ 614988 w 798310"/>
                    <a:gd name="connsiteY2" fmla="*/ 259620 h 259620"/>
                    <a:gd name="connsiteX3" fmla="*/ 0 w 798310"/>
                    <a:gd name="connsiteY3" fmla="*/ 218263 h 259620"/>
                    <a:gd name="connsiteX4" fmla="*/ 172941 w 798310"/>
                    <a:gd name="connsiteY4" fmla="*/ 0 h 259620"/>
                    <a:gd name="connsiteX0" fmla="*/ 188843 w 814212"/>
                    <a:gd name="connsiteY0" fmla="*/ 0 h 259620"/>
                    <a:gd name="connsiteX1" fmla="*/ 814212 w 814212"/>
                    <a:gd name="connsiteY1" fmla="*/ 15903 h 259620"/>
                    <a:gd name="connsiteX2" fmla="*/ 630890 w 814212"/>
                    <a:gd name="connsiteY2" fmla="*/ 259620 h 259620"/>
                    <a:gd name="connsiteX3" fmla="*/ 0 w 814212"/>
                    <a:gd name="connsiteY3" fmla="*/ 254043 h 259620"/>
                    <a:gd name="connsiteX4" fmla="*/ 188843 w 814212"/>
                    <a:gd name="connsiteY4" fmla="*/ 0 h 259620"/>
                    <a:gd name="connsiteX0" fmla="*/ 208721 w 834090"/>
                    <a:gd name="connsiteY0" fmla="*/ 0 h 259620"/>
                    <a:gd name="connsiteX1" fmla="*/ 834090 w 834090"/>
                    <a:gd name="connsiteY1" fmla="*/ 15903 h 259620"/>
                    <a:gd name="connsiteX2" fmla="*/ 650768 w 834090"/>
                    <a:gd name="connsiteY2" fmla="*/ 259620 h 259620"/>
                    <a:gd name="connsiteX3" fmla="*/ 0 w 834090"/>
                    <a:gd name="connsiteY3" fmla="*/ 254043 h 259620"/>
                    <a:gd name="connsiteX4" fmla="*/ 208721 w 834090"/>
                    <a:gd name="connsiteY4" fmla="*/ 0 h 259620"/>
                    <a:gd name="connsiteX0" fmla="*/ 268356 w 893725"/>
                    <a:gd name="connsiteY0" fmla="*/ 0 h 259620"/>
                    <a:gd name="connsiteX1" fmla="*/ 893725 w 893725"/>
                    <a:gd name="connsiteY1" fmla="*/ 15903 h 259620"/>
                    <a:gd name="connsiteX2" fmla="*/ 710403 w 893725"/>
                    <a:gd name="connsiteY2" fmla="*/ 259620 h 259620"/>
                    <a:gd name="connsiteX3" fmla="*/ 0 w 893725"/>
                    <a:gd name="connsiteY3" fmla="*/ 254043 h 259620"/>
                    <a:gd name="connsiteX4" fmla="*/ 268356 w 893725"/>
                    <a:gd name="connsiteY4" fmla="*/ 0 h 259620"/>
                    <a:gd name="connsiteX0" fmla="*/ 260405 w 885774"/>
                    <a:gd name="connsiteY0" fmla="*/ 0 h 259620"/>
                    <a:gd name="connsiteX1" fmla="*/ 885774 w 885774"/>
                    <a:gd name="connsiteY1" fmla="*/ 15903 h 259620"/>
                    <a:gd name="connsiteX2" fmla="*/ 702452 w 885774"/>
                    <a:gd name="connsiteY2" fmla="*/ 259620 h 259620"/>
                    <a:gd name="connsiteX3" fmla="*/ 0 w 885774"/>
                    <a:gd name="connsiteY3" fmla="*/ 254043 h 259620"/>
                    <a:gd name="connsiteX4" fmla="*/ 260405 w 885774"/>
                    <a:gd name="connsiteY4" fmla="*/ 0 h 259620"/>
                    <a:gd name="connsiteX0" fmla="*/ 220648 w 885774"/>
                    <a:gd name="connsiteY0" fmla="*/ 0 h 243717"/>
                    <a:gd name="connsiteX1" fmla="*/ 885774 w 885774"/>
                    <a:gd name="connsiteY1" fmla="*/ 0 h 243717"/>
                    <a:gd name="connsiteX2" fmla="*/ 702452 w 885774"/>
                    <a:gd name="connsiteY2" fmla="*/ 243717 h 243717"/>
                    <a:gd name="connsiteX3" fmla="*/ 0 w 885774"/>
                    <a:gd name="connsiteY3" fmla="*/ 238140 h 243717"/>
                    <a:gd name="connsiteX4" fmla="*/ 220648 w 885774"/>
                    <a:gd name="connsiteY4" fmla="*/ 0 h 243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5774" h="243717">
                      <a:moveTo>
                        <a:pt x="220648" y="0"/>
                      </a:moveTo>
                      <a:lnTo>
                        <a:pt x="885774" y="0"/>
                      </a:lnTo>
                      <a:lnTo>
                        <a:pt x="702452" y="243717"/>
                      </a:lnTo>
                      <a:lnTo>
                        <a:pt x="0" y="238140"/>
                      </a:lnTo>
                      <a:lnTo>
                        <a:pt x="220648" y="0"/>
                      </a:lnTo>
                      <a:close/>
                    </a:path>
                  </a:pathLst>
                </a:custGeom>
                <a:solidFill>
                  <a:srgbClr val="FFFFFF">
                    <a:lumMod val="50000"/>
                  </a:srgbClr>
                </a:solidFill>
                <a:ln w="25400" cap="flat" cmpd="sng" algn="ctr">
                  <a:noFill/>
                  <a:prstDash val="solid"/>
                </a:ln>
                <a:effectLst>
                  <a:softEdge rad="31750"/>
                </a:effectLst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53" name="Groep 52"/>
                <p:cNvGrpSpPr/>
                <p:nvPr userDrawn="1"/>
              </p:nvGrpSpPr>
              <p:grpSpPr>
                <a:xfrm>
                  <a:off x="15281106" y="1587338"/>
                  <a:ext cx="511775" cy="560304"/>
                  <a:chOff x="10604642" y="969717"/>
                  <a:chExt cx="1290643" cy="1427163"/>
                </a:xfrm>
              </p:grpSpPr>
              <p:grpSp>
                <p:nvGrpSpPr>
                  <p:cNvPr id="54" name="Group 879"/>
                  <p:cNvGrpSpPr>
                    <a:grpSpLocks noChangeAspect="1"/>
                  </p:cNvGrpSpPr>
                  <p:nvPr userDrawn="1"/>
                </p:nvGrpSpPr>
                <p:grpSpPr bwMode="auto">
                  <a:xfrm>
                    <a:off x="10604642" y="969717"/>
                    <a:ext cx="1290643" cy="1427163"/>
                    <a:chOff x="4798" y="1515"/>
                    <a:chExt cx="813" cy="899"/>
                  </a:xfrm>
                </p:grpSpPr>
                <p:sp>
                  <p:nvSpPr>
                    <p:cNvPr id="56" name="Freeform 886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269" y="1515"/>
                      <a:ext cx="71" cy="898"/>
                    </a:xfrm>
                    <a:custGeom>
                      <a:avLst/>
                      <a:gdLst>
                        <a:gd name="T0" fmla="*/ 282 w 282"/>
                        <a:gd name="T1" fmla="*/ 0 h 3595"/>
                        <a:gd name="T2" fmla="*/ 282 w 282"/>
                        <a:gd name="T3" fmla="*/ 3138 h 3595"/>
                        <a:gd name="T4" fmla="*/ 0 w 282"/>
                        <a:gd name="T5" fmla="*/ 3595 h 3595"/>
                        <a:gd name="T6" fmla="*/ 0 w 282"/>
                        <a:gd name="T7" fmla="*/ 285 h 3595"/>
                        <a:gd name="T8" fmla="*/ 282 w 282"/>
                        <a:gd name="T9" fmla="*/ 0 h 359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82" h="3595">
                          <a:moveTo>
                            <a:pt x="282" y="0"/>
                          </a:moveTo>
                          <a:lnTo>
                            <a:pt x="282" y="3138"/>
                          </a:lnTo>
                          <a:lnTo>
                            <a:pt x="0" y="3595"/>
                          </a:lnTo>
                          <a:lnTo>
                            <a:pt x="0" y="285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solidFill>
                      <a:srgbClr val="FFC000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57" name="Rectangle 880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515"/>
                      <a:ext cx="813" cy="899"/>
                    </a:xfrm>
                    <a:prstGeom prst="rect">
                      <a:avLst/>
                    </a:prstGeom>
                    <a:noFill/>
                    <a:ln w="0">
                      <a:noFill/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58" name="Rectangle 881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857"/>
                      <a:ext cx="228" cy="55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002060"/>
                        </a:gs>
                        <a:gs pos="100000">
                          <a:srgbClr val="1929FF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59" name="Freeform 882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4798" y="1771"/>
                      <a:ext cx="314" cy="86"/>
                    </a:xfrm>
                    <a:custGeom>
                      <a:avLst/>
                      <a:gdLst>
                        <a:gd name="T0" fmla="*/ 411 w 1255"/>
                        <a:gd name="T1" fmla="*/ 0 h 342"/>
                        <a:gd name="T2" fmla="*/ 1255 w 1255"/>
                        <a:gd name="T3" fmla="*/ 0 h 342"/>
                        <a:gd name="T4" fmla="*/ 913 w 1255"/>
                        <a:gd name="T5" fmla="*/ 342 h 342"/>
                        <a:gd name="T6" fmla="*/ 0 w 1255"/>
                        <a:gd name="T7" fmla="*/ 342 h 342"/>
                        <a:gd name="T8" fmla="*/ 411 w 1255"/>
                        <a:gd name="T9" fmla="*/ 0 h 3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55" h="342">
                          <a:moveTo>
                            <a:pt x="411" y="0"/>
                          </a:moveTo>
                          <a:lnTo>
                            <a:pt x="1255" y="0"/>
                          </a:lnTo>
                          <a:lnTo>
                            <a:pt x="913" y="342"/>
                          </a:lnTo>
                          <a:lnTo>
                            <a:pt x="0" y="342"/>
                          </a:lnTo>
                          <a:lnTo>
                            <a:pt x="411" y="0"/>
                          </a:lnTo>
                          <a:close/>
                        </a:path>
                      </a:pathLst>
                    </a:custGeom>
                    <a:solidFill>
                      <a:srgbClr val="0039AC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0" name="Freeform 883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26" y="1771"/>
                      <a:ext cx="85" cy="642"/>
                    </a:xfrm>
                    <a:custGeom>
                      <a:avLst/>
                      <a:gdLst>
                        <a:gd name="T0" fmla="*/ 342 w 342"/>
                        <a:gd name="T1" fmla="*/ 0 h 2568"/>
                        <a:gd name="T2" fmla="*/ 342 w 342"/>
                        <a:gd name="T3" fmla="*/ 2111 h 2568"/>
                        <a:gd name="T4" fmla="*/ 0 w 342"/>
                        <a:gd name="T5" fmla="*/ 2568 h 2568"/>
                        <a:gd name="T6" fmla="*/ 0 w 342"/>
                        <a:gd name="T7" fmla="*/ 342 h 2568"/>
                        <a:gd name="T8" fmla="*/ 342 w 342"/>
                        <a:gd name="T9" fmla="*/ 0 h 25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568">
                          <a:moveTo>
                            <a:pt x="342" y="0"/>
                          </a:moveTo>
                          <a:lnTo>
                            <a:pt x="342" y="2111"/>
                          </a:lnTo>
                          <a:lnTo>
                            <a:pt x="0" y="2568"/>
                          </a:lnTo>
                          <a:lnTo>
                            <a:pt x="0" y="342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000075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1" name="Freeform 884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54" y="1515"/>
                      <a:ext cx="286" cy="72"/>
                    </a:xfrm>
                    <a:custGeom>
                      <a:avLst/>
                      <a:gdLst>
                        <a:gd name="T0" fmla="*/ 318 w 1140"/>
                        <a:gd name="T1" fmla="*/ 0 h 289"/>
                        <a:gd name="T2" fmla="*/ 1140 w 1140"/>
                        <a:gd name="T3" fmla="*/ 0 h 289"/>
                        <a:gd name="T4" fmla="*/ 855 w 1140"/>
                        <a:gd name="T5" fmla="*/ 289 h 289"/>
                        <a:gd name="T6" fmla="*/ 0 w 1140"/>
                        <a:gd name="T7" fmla="*/ 289 h 289"/>
                        <a:gd name="T8" fmla="*/ 318 w 1140"/>
                        <a:gd name="T9" fmla="*/ 0 h 2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140" h="289">
                          <a:moveTo>
                            <a:pt x="318" y="0"/>
                          </a:moveTo>
                          <a:lnTo>
                            <a:pt x="1140" y="0"/>
                          </a:lnTo>
                          <a:lnTo>
                            <a:pt x="855" y="289"/>
                          </a:lnTo>
                          <a:lnTo>
                            <a:pt x="0" y="289"/>
                          </a:lnTo>
                          <a:lnTo>
                            <a:pt x="318" y="0"/>
                          </a:lnTo>
                          <a:close/>
                        </a:path>
                      </a:pathLst>
                    </a:custGeom>
                    <a:solidFill>
                      <a:srgbClr val="EEFF26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2" name="Rectangle 885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054" y="1587"/>
                      <a:ext cx="215" cy="82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FFC000"/>
                        </a:gs>
                        <a:gs pos="100000">
                          <a:srgbClr val="FFFF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3" name="Rectangle 887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298" y="1771"/>
                      <a:ext cx="228" cy="643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B80004"/>
                        </a:gs>
                        <a:gs pos="100000">
                          <a:srgbClr val="FF00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4" name="Freeform 888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526" y="1686"/>
                      <a:ext cx="85" cy="727"/>
                    </a:xfrm>
                    <a:custGeom>
                      <a:avLst/>
                      <a:gdLst>
                        <a:gd name="T0" fmla="*/ 342 w 342"/>
                        <a:gd name="T1" fmla="*/ 0 h 2911"/>
                        <a:gd name="T2" fmla="*/ 342 w 342"/>
                        <a:gd name="T3" fmla="*/ 2477 h 2911"/>
                        <a:gd name="T4" fmla="*/ 0 w 342"/>
                        <a:gd name="T5" fmla="*/ 2911 h 2911"/>
                        <a:gd name="T6" fmla="*/ 0 w 342"/>
                        <a:gd name="T7" fmla="*/ 334 h 2911"/>
                        <a:gd name="T8" fmla="*/ 342 w 342"/>
                        <a:gd name="T9" fmla="*/ 0 h 29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911">
                          <a:moveTo>
                            <a:pt x="342" y="0"/>
                          </a:moveTo>
                          <a:lnTo>
                            <a:pt x="342" y="2477"/>
                          </a:lnTo>
                          <a:lnTo>
                            <a:pt x="0" y="2911"/>
                          </a:lnTo>
                          <a:lnTo>
                            <a:pt x="0" y="334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C2001B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</p:grpSp>
              <p:sp>
                <p:nvSpPr>
                  <p:cNvPr id="55" name="Vrije vorm 54"/>
                  <p:cNvSpPr/>
                  <p:nvPr userDrawn="1"/>
                </p:nvSpPr>
                <p:spPr>
                  <a:xfrm>
                    <a:off x="11389225" y="1241176"/>
                    <a:ext cx="506025" cy="137883"/>
                  </a:xfrm>
                  <a:custGeom>
                    <a:avLst/>
                    <a:gdLst>
                      <a:gd name="connsiteX0" fmla="*/ 0 w 508407"/>
                      <a:gd name="connsiteY0" fmla="*/ 142646 h 146304"/>
                      <a:gd name="connsiteX1" fmla="*/ 369418 w 508407"/>
                      <a:gd name="connsiteY1" fmla="*/ 146304 h 146304"/>
                      <a:gd name="connsiteX2" fmla="*/ 508407 w 508407"/>
                      <a:gd name="connsiteY2" fmla="*/ 0 h 146304"/>
                      <a:gd name="connsiteX3" fmla="*/ 168250 w 508407"/>
                      <a:gd name="connsiteY3" fmla="*/ 0 h 146304"/>
                      <a:gd name="connsiteX4" fmla="*/ 0 w 508407"/>
                      <a:gd name="connsiteY4" fmla="*/ 142646 h 146304"/>
                      <a:gd name="connsiteX0" fmla="*/ 0 w 508407"/>
                      <a:gd name="connsiteY0" fmla="*/ 142646 h 142646"/>
                      <a:gd name="connsiteX1" fmla="*/ 376562 w 508407"/>
                      <a:gd name="connsiteY1" fmla="*/ 136779 h 142646"/>
                      <a:gd name="connsiteX2" fmla="*/ 508407 w 508407"/>
                      <a:gd name="connsiteY2" fmla="*/ 0 h 142646"/>
                      <a:gd name="connsiteX3" fmla="*/ 168250 w 508407"/>
                      <a:gd name="connsiteY3" fmla="*/ 0 h 142646"/>
                      <a:gd name="connsiteX4" fmla="*/ 0 w 508407"/>
                      <a:gd name="connsiteY4" fmla="*/ 142646 h 142646"/>
                      <a:gd name="connsiteX0" fmla="*/ 0 w 506025"/>
                      <a:gd name="connsiteY0" fmla="*/ 137883 h 137883"/>
                      <a:gd name="connsiteX1" fmla="*/ 374180 w 506025"/>
                      <a:gd name="connsiteY1" fmla="*/ 136779 h 137883"/>
                      <a:gd name="connsiteX2" fmla="*/ 506025 w 506025"/>
                      <a:gd name="connsiteY2" fmla="*/ 0 h 137883"/>
                      <a:gd name="connsiteX3" fmla="*/ 165868 w 506025"/>
                      <a:gd name="connsiteY3" fmla="*/ 0 h 137883"/>
                      <a:gd name="connsiteX4" fmla="*/ 0 w 506025"/>
                      <a:gd name="connsiteY4" fmla="*/ 137883 h 137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6025" h="137883">
                        <a:moveTo>
                          <a:pt x="0" y="137883"/>
                        </a:moveTo>
                        <a:lnTo>
                          <a:pt x="374180" y="136779"/>
                        </a:lnTo>
                        <a:lnTo>
                          <a:pt x="506025" y="0"/>
                        </a:lnTo>
                        <a:lnTo>
                          <a:pt x="165868" y="0"/>
                        </a:lnTo>
                        <a:lnTo>
                          <a:pt x="0" y="137883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  <p:grpSp>
            <p:nvGrpSpPr>
              <p:cNvPr id="36" name="Groep 35"/>
              <p:cNvGrpSpPr/>
              <p:nvPr/>
            </p:nvGrpSpPr>
            <p:grpSpPr>
              <a:xfrm>
                <a:off x="12468521" y="6356844"/>
                <a:ext cx="133446" cy="114786"/>
                <a:chOff x="14587469" y="6356844"/>
                <a:chExt cx="133446" cy="114786"/>
              </a:xfrm>
            </p:grpSpPr>
            <p:sp>
              <p:nvSpPr>
                <p:cNvPr id="42" name="Rectangle 6"/>
                <p:cNvSpPr>
                  <a:spLocks noChangeArrowheads="1"/>
                </p:cNvSpPr>
                <p:nvPr userDrawn="1"/>
              </p:nvSpPr>
              <p:spPr bwMode="auto">
                <a:xfrm>
                  <a:off x="14588703" y="6379233"/>
                  <a:ext cx="130780" cy="91699"/>
                </a:xfrm>
                <a:prstGeom prst="rect">
                  <a:avLst/>
                </a:prstGeom>
                <a:solidFill>
                  <a:srgbClr val="F2FAFF"/>
                </a:solidFill>
                <a:ln w="0">
                  <a:solidFill>
                    <a:schemeClr val="bg2">
                      <a:lumMod val="5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43" name="Rectangle 15"/>
                <p:cNvSpPr>
                  <a:spLocks noChangeArrowheads="1"/>
                </p:cNvSpPr>
                <p:nvPr userDrawn="1"/>
              </p:nvSpPr>
              <p:spPr bwMode="auto">
                <a:xfrm>
                  <a:off x="14587469" y="6423761"/>
                  <a:ext cx="131076" cy="1446"/>
                </a:xfrm>
                <a:prstGeom prst="rect">
                  <a:avLst/>
                </a:prstGeom>
                <a:gradFill flip="none" rotWithShape="1">
                  <a:gsLst>
                    <a:gs pos="20000">
                      <a:srgbClr val="0039AC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44" name="Freeform 14"/>
                <p:cNvSpPr>
                  <a:spLocks noEditPoints="1"/>
                </p:cNvSpPr>
                <p:nvPr userDrawn="1"/>
              </p:nvSpPr>
              <p:spPr bwMode="auto">
                <a:xfrm>
                  <a:off x="14588901" y="6356844"/>
                  <a:ext cx="132014" cy="114786"/>
                </a:xfrm>
                <a:custGeom>
                  <a:avLst/>
                  <a:gdLst>
                    <a:gd name="T0" fmla="*/ 48 w 5347"/>
                    <a:gd name="T1" fmla="*/ 48 h 4605"/>
                    <a:gd name="T2" fmla="*/ 48 w 5347"/>
                    <a:gd name="T3" fmla="*/ 4557 h 4605"/>
                    <a:gd name="T4" fmla="*/ 5299 w 5347"/>
                    <a:gd name="T5" fmla="*/ 4557 h 4605"/>
                    <a:gd name="T6" fmla="*/ 5299 w 5347"/>
                    <a:gd name="T7" fmla="*/ 48 h 4605"/>
                    <a:gd name="T8" fmla="*/ 48 w 5347"/>
                    <a:gd name="T9" fmla="*/ 48 h 4605"/>
                    <a:gd name="T10" fmla="*/ 0 w 5347"/>
                    <a:gd name="T11" fmla="*/ 0 h 4605"/>
                    <a:gd name="T12" fmla="*/ 5347 w 5347"/>
                    <a:gd name="T13" fmla="*/ 0 h 4605"/>
                    <a:gd name="T14" fmla="*/ 5347 w 5347"/>
                    <a:gd name="T15" fmla="*/ 4605 h 4605"/>
                    <a:gd name="T16" fmla="*/ 0 w 5347"/>
                    <a:gd name="T17" fmla="*/ 4605 h 4605"/>
                    <a:gd name="T18" fmla="*/ 0 w 5347"/>
                    <a:gd name="T19" fmla="*/ 0 h 46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347" h="4605">
                      <a:moveTo>
                        <a:pt x="48" y="48"/>
                      </a:moveTo>
                      <a:lnTo>
                        <a:pt x="48" y="4557"/>
                      </a:lnTo>
                      <a:lnTo>
                        <a:pt x="5299" y="4557"/>
                      </a:lnTo>
                      <a:lnTo>
                        <a:pt x="5299" y="48"/>
                      </a:lnTo>
                      <a:lnTo>
                        <a:pt x="48" y="48"/>
                      </a:lnTo>
                      <a:close/>
                      <a:moveTo>
                        <a:pt x="0" y="0"/>
                      </a:moveTo>
                      <a:lnTo>
                        <a:pt x="5347" y="0"/>
                      </a:lnTo>
                      <a:lnTo>
                        <a:pt x="5347" y="4605"/>
                      </a:lnTo>
                      <a:lnTo>
                        <a:pt x="0" y="46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E5D88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cxnSp>
              <p:nvCxnSpPr>
                <p:cNvPr id="45" name="Rechte verbindingslijn 44"/>
                <p:cNvCxnSpPr/>
                <p:nvPr userDrawn="1"/>
              </p:nvCxnSpPr>
              <p:spPr>
                <a:xfrm flipH="1">
                  <a:off x="14654334" y="6382168"/>
                  <a:ext cx="162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" name="Rechte verbindingslijn 45"/>
                <p:cNvCxnSpPr/>
                <p:nvPr userDrawn="1"/>
              </p:nvCxnSpPr>
              <p:spPr>
                <a:xfrm>
                  <a:off x="14689188" y="6382168"/>
                  <a:ext cx="0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" name="Rechte verbindingslijn 46"/>
                <p:cNvCxnSpPr/>
                <p:nvPr userDrawn="1"/>
              </p:nvCxnSpPr>
              <p:spPr>
                <a:xfrm>
                  <a:off x="14619892" y="6382040"/>
                  <a:ext cx="0" cy="8577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" name="Rechte verbindingslijn 47"/>
                <p:cNvCxnSpPr/>
                <p:nvPr userDrawn="1"/>
              </p:nvCxnSpPr>
              <p:spPr>
                <a:xfrm flipH="1">
                  <a:off x="14593115" y="6400164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" name="Rechte verbindingslijn 48"/>
                <p:cNvCxnSpPr/>
                <p:nvPr userDrawn="1"/>
              </p:nvCxnSpPr>
              <p:spPr>
                <a:xfrm flipH="1">
                  <a:off x="14593115" y="6423860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" name="Rechte verbindingslijn 49"/>
                <p:cNvCxnSpPr/>
                <p:nvPr userDrawn="1"/>
              </p:nvCxnSpPr>
              <p:spPr>
                <a:xfrm flipH="1">
                  <a:off x="14593115" y="6447556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1" name="Rectangle 13"/>
                <p:cNvSpPr>
                  <a:spLocks noChangeArrowheads="1"/>
                </p:cNvSpPr>
                <p:nvPr userDrawn="1"/>
              </p:nvSpPr>
              <p:spPr bwMode="auto">
                <a:xfrm>
                  <a:off x="14590283" y="6359138"/>
                  <a:ext cx="128657" cy="19347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1929FF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37" name="Groep 36"/>
              <p:cNvGrpSpPr/>
              <p:nvPr/>
            </p:nvGrpSpPr>
            <p:grpSpPr>
              <a:xfrm>
                <a:off x="12529899" y="6421402"/>
                <a:ext cx="97399" cy="97399"/>
                <a:chOff x="14546483" y="5323041"/>
                <a:chExt cx="242460" cy="242460"/>
              </a:xfrm>
            </p:grpSpPr>
            <p:sp>
              <p:nvSpPr>
                <p:cNvPr id="38" name="Rechthoek 37"/>
                <p:cNvSpPr/>
                <p:nvPr userDrawn="1"/>
              </p:nvSpPr>
              <p:spPr>
                <a:xfrm>
                  <a:off x="14546483" y="5323041"/>
                  <a:ext cx="242460" cy="2424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rgbClr val="00A4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39" name="Groep 38"/>
                <p:cNvGrpSpPr/>
                <p:nvPr/>
              </p:nvGrpSpPr>
              <p:grpSpPr>
                <a:xfrm>
                  <a:off x="14568035" y="5357818"/>
                  <a:ext cx="199836" cy="175226"/>
                  <a:chOff x="14559757" y="5349611"/>
                  <a:chExt cx="216392" cy="191641"/>
                </a:xfrm>
              </p:grpSpPr>
              <p:sp>
                <p:nvSpPr>
                  <p:cNvPr id="40" name="Parallellogram 39"/>
                  <p:cNvSpPr/>
                  <p:nvPr/>
                </p:nvSpPr>
                <p:spPr>
                  <a:xfrm>
                    <a:off x="14559757" y="5369222"/>
                    <a:ext cx="214316" cy="147762"/>
                  </a:xfrm>
                  <a:prstGeom prst="parallelogram">
                    <a:avLst>
                      <a:gd name="adj" fmla="val 93909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41" name="Parallellogram 40"/>
                  <p:cNvSpPr/>
                  <p:nvPr/>
                </p:nvSpPr>
                <p:spPr>
                  <a:xfrm flipH="1">
                    <a:off x="14561833" y="5349611"/>
                    <a:ext cx="214316" cy="191641"/>
                  </a:xfrm>
                  <a:prstGeom prst="parallelogram">
                    <a:avLst>
                      <a:gd name="adj" fmla="val 68946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sp>
          <p:nvSpPr>
            <p:cNvPr id="12" name="Rechthoek 11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CHART</a:t>
              </a:r>
            </a:p>
          </p:txBody>
        </p:sp>
        <p:sp>
          <p:nvSpPr>
            <p:cNvPr id="14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 chart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5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graph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" name="Ovaal 15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" name="Ovaal 16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8" name="Rechte verbindingslijn 17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9" name="Rechte verbindingslijn 18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0" name="Rechte verbindingslijn 19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1" name="Tekstvak 33"/>
            <p:cNvSpPr txBox="1"/>
            <p:nvPr/>
          </p:nvSpPr>
          <p:spPr>
            <a:xfrm>
              <a:off x="12479311" y="5259838"/>
              <a:ext cx="2588841" cy="447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chart,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‘Edit data’</a:t>
              </a:r>
            </a:p>
          </p:txBody>
        </p:sp>
        <p:cxnSp>
          <p:nvCxnSpPr>
            <p:cNvPr id="22" name="Rechte verbindingslijn 21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3" name="Groep 22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27" name="Afgeronde rechthoek 2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29" name="Rechte verbindingslijn 2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" name="Gelijkbenige driehoek 2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24" name="Rechthoek 23"/>
            <p:cNvSpPr/>
            <p:nvPr/>
          </p:nvSpPr>
          <p:spPr>
            <a:xfrm>
              <a:off x="12483705" y="4856599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EDIT CHART</a:t>
              </a:r>
            </a:p>
          </p:txBody>
        </p:sp>
        <p:cxnSp>
          <p:nvCxnSpPr>
            <p:cNvPr id="25" name="Rechte verbindingslijn 24"/>
            <p:cNvCxnSpPr/>
            <p:nvPr/>
          </p:nvCxnSpPr>
          <p:spPr>
            <a:xfrm>
              <a:off x="12487778" y="5145063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26" name="Picture 3"/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254186" y="6395104"/>
              <a:ext cx="158644" cy="2564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38587779"/>
      </p:ext>
    </p:extLst>
  </p:cSld>
  <p:clrMapOvr>
    <a:masterClrMapping/>
  </p:clrMapOvr>
  <p:transition spd="med">
    <p:fade/>
  </p:transition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10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5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VIDEO</a:t>
            </a:r>
            <a:r>
              <a:rPr lang="en-US" sz="1600" baseline="0" dirty="0">
                <a:solidFill>
                  <a:schemeClr val="bg2"/>
                </a:solidFill>
              </a:rPr>
              <a:t> 100%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3" name="Tijdelijke aanduiding voor media 2"/>
          <p:cNvSpPr>
            <a:spLocks noGrp="1"/>
          </p:cNvSpPr>
          <p:nvPr>
            <p:ph type="media" sz="quarter" idx="17" hasCustomPrompt="1"/>
          </p:nvPr>
        </p:nvSpPr>
        <p:spPr>
          <a:xfrm>
            <a:off x="-1" y="0"/>
            <a:ext cx="12195175" cy="6858001"/>
          </a:xfr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612000" tIns="2484000"/>
          <a:lstStyle>
            <a:lvl1pPr algn="ctr">
              <a:lnSpc>
                <a:spcPct val="300000"/>
              </a:lnSpc>
              <a:defRPr baseline="0"/>
            </a:lvl1pPr>
          </a:lstStyle>
          <a:p>
            <a:r>
              <a:rPr lang="en-US" dirty="0"/>
              <a:t>Click on the icon</a:t>
            </a:r>
            <a:br>
              <a:rPr lang="en-US" dirty="0"/>
            </a:br>
            <a:r>
              <a:rPr lang="en-US" dirty="0"/>
              <a:t>to insert a video</a:t>
            </a:r>
          </a:p>
        </p:txBody>
      </p:sp>
      <p:sp>
        <p:nvSpPr>
          <p:cNvPr id="11" name="Rechthoek 10"/>
          <p:cNvSpPr/>
          <p:nvPr userDrawn="1"/>
        </p:nvSpPr>
        <p:spPr>
          <a:xfrm>
            <a:off x="-1588" y="0"/>
            <a:ext cx="12198351" cy="817563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254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dirty="0"/>
          </a:p>
        </p:txBody>
      </p:sp>
      <p:sp>
        <p:nvSpPr>
          <p:cNvPr id="106" name="Tijdelijke aanduiding voor tekst 4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0"/>
            <a:ext cx="12195174" cy="817563"/>
          </a:xfrm>
          <a:solidFill>
            <a:schemeClr val="bg1"/>
          </a:solidFill>
          <a:effectLst>
            <a:outerShdw dist="25400" dir="5400000" algn="ctr" rotWithShape="0">
              <a:schemeClr val="tx1">
                <a:alpha val="10000"/>
              </a:schemeClr>
            </a:outerShdw>
          </a:effectLst>
        </p:spPr>
        <p:txBody>
          <a:bodyPr lIns="0" tIns="0"/>
          <a:lstStyle>
            <a:lvl1pPr>
              <a:defRPr sz="12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 dirty="0"/>
              <a:t>balk</a:t>
            </a:r>
          </a:p>
        </p:txBody>
      </p:sp>
      <p:sp>
        <p:nvSpPr>
          <p:cNvPr id="15" name="Tijdelijke aanduiding voor titel 1"/>
          <p:cNvSpPr>
            <a:spLocks noGrp="1"/>
          </p:cNvSpPr>
          <p:nvPr>
            <p:ph type="title"/>
          </p:nvPr>
        </p:nvSpPr>
        <p:spPr>
          <a:xfrm>
            <a:off x="0" y="0"/>
            <a:ext cx="9332913" cy="817563"/>
          </a:xfrm>
          <a:prstGeom prst="rect">
            <a:avLst/>
          </a:prstGeom>
          <a:noFill/>
          <a:effectLst/>
        </p:spPr>
        <p:txBody>
          <a:bodyPr vert="horz" lIns="612000" tIns="252000" rIns="144000" bIns="144000" rtlCol="0" anchor="ctr">
            <a:noAutofit/>
          </a:bodyPr>
          <a:lstStyle/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grpSp>
        <p:nvGrpSpPr>
          <p:cNvPr id="8" name="Instruction video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9" name="Video icoon"/>
            <p:cNvGrpSpPr/>
            <p:nvPr/>
          </p:nvGrpSpPr>
          <p:grpSpPr>
            <a:xfrm>
              <a:off x="12484900" y="1490716"/>
              <a:ext cx="510875" cy="521956"/>
              <a:chOff x="10510560" y="2589326"/>
              <a:chExt cx="939297" cy="959670"/>
            </a:xfrm>
          </p:grpSpPr>
          <p:sp>
            <p:nvSpPr>
              <p:cNvPr id="37" name="Ovaal 36"/>
              <p:cNvSpPr/>
              <p:nvPr userDrawn="1"/>
            </p:nvSpPr>
            <p:spPr>
              <a:xfrm>
                <a:off x="10565049" y="2589326"/>
                <a:ext cx="769780" cy="769780"/>
              </a:xfrm>
              <a:prstGeom prst="ellipse">
                <a:avLst/>
              </a:prstGeom>
              <a:gradFill flip="none" rotWithShape="1">
                <a:gsLst>
                  <a:gs pos="53000">
                    <a:srgbClr val="1D1D1B">
                      <a:lumMod val="25000"/>
                      <a:lumOff val="75000"/>
                    </a:srgbClr>
                  </a:gs>
                  <a:gs pos="100000">
                    <a:srgbClr val="1D1D1B">
                      <a:lumMod val="50000"/>
                      <a:lumOff val="50000"/>
                    </a:srgbClr>
                  </a:gs>
                </a:gsLst>
                <a:lin ang="8100000" scaled="1"/>
                <a:tileRect/>
              </a:gradFill>
              <a:ln w="19050" cap="flat" cmpd="sng" algn="ctr">
                <a:solidFill>
                  <a:srgbClr val="FFFFFF">
                    <a:lumMod val="50000"/>
                  </a:srgbClr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38" name="Ovaal 37"/>
              <p:cNvSpPr/>
              <p:nvPr userDrawn="1"/>
            </p:nvSpPr>
            <p:spPr>
              <a:xfrm>
                <a:off x="10646722" y="2589326"/>
                <a:ext cx="769780" cy="769780"/>
              </a:xfrm>
              <a:prstGeom prst="ellipse">
                <a:avLst/>
              </a:prstGeom>
              <a:gradFill>
                <a:gsLst>
                  <a:gs pos="0">
                    <a:srgbClr val="1D1D1B">
                      <a:lumMod val="10000"/>
                      <a:lumOff val="90000"/>
                    </a:srgbClr>
                  </a:gs>
                  <a:gs pos="100000">
                    <a:srgbClr val="1D1D1B">
                      <a:lumMod val="25000"/>
                      <a:lumOff val="75000"/>
                    </a:srgbClr>
                  </a:gs>
                </a:gsLst>
                <a:lin ang="8100000" scaled="1"/>
              </a:gradFill>
              <a:ln w="19050" cap="flat" cmpd="sng" algn="ctr">
                <a:solidFill>
                  <a:srgbClr val="FFFFFF">
                    <a:lumMod val="50000"/>
                  </a:srgbClr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grpSp>
            <p:nvGrpSpPr>
              <p:cNvPr id="39" name="Groep 38"/>
              <p:cNvGrpSpPr/>
              <p:nvPr userDrawn="1"/>
            </p:nvGrpSpPr>
            <p:grpSpPr>
              <a:xfrm>
                <a:off x="10704223" y="2644466"/>
                <a:ext cx="655000" cy="631020"/>
                <a:chOff x="10707687" y="2647930"/>
                <a:chExt cx="655000" cy="631020"/>
              </a:xfrm>
            </p:grpSpPr>
            <p:sp>
              <p:nvSpPr>
                <p:cNvPr id="42" name="Ovaal 41"/>
                <p:cNvSpPr/>
                <p:nvPr userDrawn="1"/>
              </p:nvSpPr>
              <p:spPr>
                <a:xfrm>
                  <a:off x="10923711" y="2647930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3" name="Ovaal 42"/>
                <p:cNvSpPr/>
                <p:nvPr userDrawn="1"/>
              </p:nvSpPr>
              <p:spPr>
                <a:xfrm>
                  <a:off x="10707687" y="2800330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4" name="Ovaal 43"/>
                <p:cNvSpPr/>
                <p:nvPr userDrawn="1"/>
              </p:nvSpPr>
              <p:spPr>
                <a:xfrm>
                  <a:off x="11146663" y="2800330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5" name="Ovaal 44"/>
                <p:cNvSpPr/>
                <p:nvPr userDrawn="1"/>
              </p:nvSpPr>
              <p:spPr>
                <a:xfrm>
                  <a:off x="10793802" y="3062926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6" name="Ovaal 45"/>
                <p:cNvSpPr/>
                <p:nvPr userDrawn="1"/>
              </p:nvSpPr>
              <p:spPr>
                <a:xfrm>
                  <a:off x="11067727" y="3062926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7" name="Ovaal 46"/>
                <p:cNvSpPr/>
                <p:nvPr userDrawn="1"/>
              </p:nvSpPr>
              <p:spPr>
                <a:xfrm>
                  <a:off x="10953403" y="2892430"/>
                  <a:ext cx="170496" cy="170496"/>
                </a:xfrm>
                <a:prstGeom prst="ellipse">
                  <a:avLst/>
                </a:prstGeom>
                <a:gradFill>
                  <a:gsLst>
                    <a:gs pos="0">
                      <a:srgbClr val="1D1D1B">
                        <a:lumMod val="10000"/>
                        <a:lumOff val="90000"/>
                      </a:srgbClr>
                    </a:gs>
                    <a:gs pos="100000">
                      <a:srgbClr val="1D1D1B">
                        <a:lumMod val="25000"/>
                        <a:lumOff val="75000"/>
                      </a:srgbClr>
                    </a:gs>
                  </a:gsLst>
                  <a:path path="circle">
                    <a:fillToRect l="100000" t="100000"/>
                  </a:path>
                </a:gradFill>
                <a:ln w="25400" cap="flat" cmpd="sng" algn="ctr">
                  <a:solidFill>
                    <a:srgbClr val="FFFFFF">
                      <a:lumMod val="65000"/>
                      <a:alpha val="38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0" name="Rechthoek 10"/>
              <p:cNvSpPr/>
              <p:nvPr userDrawn="1"/>
            </p:nvSpPr>
            <p:spPr>
              <a:xfrm>
                <a:off x="10510560" y="3140981"/>
                <a:ext cx="939297" cy="408015"/>
              </a:xfrm>
              <a:custGeom>
                <a:avLst/>
                <a:gdLst>
                  <a:gd name="connsiteX0" fmla="*/ 0 w 1129820"/>
                  <a:gd name="connsiteY0" fmla="*/ 0 h 386313"/>
                  <a:gd name="connsiteX1" fmla="*/ 1129820 w 1129820"/>
                  <a:gd name="connsiteY1" fmla="*/ 0 h 386313"/>
                  <a:gd name="connsiteX2" fmla="*/ 1129820 w 1129820"/>
                  <a:gd name="connsiteY2" fmla="*/ 386313 h 386313"/>
                  <a:gd name="connsiteX3" fmla="*/ 0 w 1129820"/>
                  <a:gd name="connsiteY3" fmla="*/ 386313 h 386313"/>
                  <a:gd name="connsiteX4" fmla="*/ 0 w 1129820"/>
                  <a:gd name="connsiteY4" fmla="*/ 0 h 386313"/>
                  <a:gd name="connsiteX0" fmla="*/ 145473 w 1129820"/>
                  <a:gd name="connsiteY0" fmla="*/ 0 h 427876"/>
                  <a:gd name="connsiteX1" fmla="*/ 1129820 w 1129820"/>
                  <a:gd name="connsiteY1" fmla="*/ 41563 h 427876"/>
                  <a:gd name="connsiteX2" fmla="*/ 1129820 w 1129820"/>
                  <a:gd name="connsiteY2" fmla="*/ 427876 h 427876"/>
                  <a:gd name="connsiteX3" fmla="*/ 0 w 1129820"/>
                  <a:gd name="connsiteY3" fmla="*/ 427876 h 427876"/>
                  <a:gd name="connsiteX4" fmla="*/ 145473 w 1129820"/>
                  <a:gd name="connsiteY4" fmla="*/ 0 h 427876"/>
                  <a:gd name="connsiteX0" fmla="*/ 145473 w 1129820"/>
                  <a:gd name="connsiteY0" fmla="*/ 0 h 427876"/>
                  <a:gd name="connsiteX1" fmla="*/ 1129820 w 1129820"/>
                  <a:gd name="connsiteY1" fmla="*/ 41563 h 427876"/>
                  <a:gd name="connsiteX2" fmla="*/ 1129820 w 1129820"/>
                  <a:gd name="connsiteY2" fmla="*/ 427876 h 427876"/>
                  <a:gd name="connsiteX3" fmla="*/ 0 w 1129820"/>
                  <a:gd name="connsiteY3" fmla="*/ 427876 h 427876"/>
                  <a:gd name="connsiteX4" fmla="*/ 145473 w 1129820"/>
                  <a:gd name="connsiteY4" fmla="*/ 0 h 427876"/>
                  <a:gd name="connsiteX0" fmla="*/ 33864 w 1018211"/>
                  <a:gd name="connsiteY0" fmla="*/ 0 h 427876"/>
                  <a:gd name="connsiteX1" fmla="*/ 1018211 w 1018211"/>
                  <a:gd name="connsiteY1" fmla="*/ 41563 h 427876"/>
                  <a:gd name="connsiteX2" fmla="*/ 1018211 w 1018211"/>
                  <a:gd name="connsiteY2" fmla="*/ 427876 h 427876"/>
                  <a:gd name="connsiteX3" fmla="*/ 151628 w 1018211"/>
                  <a:gd name="connsiteY3" fmla="*/ 310112 h 427876"/>
                  <a:gd name="connsiteX4" fmla="*/ 33864 w 1018211"/>
                  <a:gd name="connsiteY4" fmla="*/ 0 h 427876"/>
                  <a:gd name="connsiteX0" fmla="*/ 100890 w 1085237"/>
                  <a:gd name="connsiteY0" fmla="*/ 0 h 427876"/>
                  <a:gd name="connsiteX1" fmla="*/ 1085237 w 1085237"/>
                  <a:gd name="connsiteY1" fmla="*/ 41563 h 427876"/>
                  <a:gd name="connsiteX2" fmla="*/ 1085237 w 1085237"/>
                  <a:gd name="connsiteY2" fmla="*/ 427876 h 427876"/>
                  <a:gd name="connsiteX3" fmla="*/ 218654 w 1085237"/>
                  <a:gd name="connsiteY3" fmla="*/ 310112 h 427876"/>
                  <a:gd name="connsiteX4" fmla="*/ 100890 w 1085237"/>
                  <a:gd name="connsiteY4" fmla="*/ 0 h 427876"/>
                  <a:gd name="connsiteX0" fmla="*/ 103919 w 1081338"/>
                  <a:gd name="connsiteY0" fmla="*/ 0 h 448658"/>
                  <a:gd name="connsiteX1" fmla="*/ 1081338 w 1081338"/>
                  <a:gd name="connsiteY1" fmla="*/ 62345 h 448658"/>
                  <a:gd name="connsiteX2" fmla="*/ 1081338 w 1081338"/>
                  <a:gd name="connsiteY2" fmla="*/ 448658 h 448658"/>
                  <a:gd name="connsiteX3" fmla="*/ 214755 w 1081338"/>
                  <a:gd name="connsiteY3" fmla="*/ 330894 h 448658"/>
                  <a:gd name="connsiteX4" fmla="*/ 103919 w 1081338"/>
                  <a:gd name="connsiteY4" fmla="*/ 0 h 448658"/>
                  <a:gd name="connsiteX0" fmla="*/ 123695 w 1101114"/>
                  <a:gd name="connsiteY0" fmla="*/ 0 h 448658"/>
                  <a:gd name="connsiteX1" fmla="*/ 1101114 w 1101114"/>
                  <a:gd name="connsiteY1" fmla="*/ 62345 h 448658"/>
                  <a:gd name="connsiteX2" fmla="*/ 1101114 w 1101114"/>
                  <a:gd name="connsiteY2" fmla="*/ 448658 h 448658"/>
                  <a:gd name="connsiteX3" fmla="*/ 234531 w 1101114"/>
                  <a:gd name="connsiteY3" fmla="*/ 330894 h 448658"/>
                  <a:gd name="connsiteX4" fmla="*/ 123695 w 1101114"/>
                  <a:gd name="connsiteY4" fmla="*/ 0 h 448658"/>
                  <a:gd name="connsiteX0" fmla="*/ 123695 w 1101114"/>
                  <a:gd name="connsiteY0" fmla="*/ 0 h 448658"/>
                  <a:gd name="connsiteX1" fmla="*/ 1101114 w 1101114"/>
                  <a:gd name="connsiteY1" fmla="*/ 62345 h 448658"/>
                  <a:gd name="connsiteX2" fmla="*/ 1101114 w 1101114"/>
                  <a:gd name="connsiteY2" fmla="*/ 448658 h 448658"/>
                  <a:gd name="connsiteX3" fmla="*/ 403939 w 1101114"/>
                  <a:gd name="connsiteY3" fmla="*/ 175382 h 448658"/>
                  <a:gd name="connsiteX4" fmla="*/ 234531 w 1101114"/>
                  <a:gd name="connsiteY4" fmla="*/ 330894 h 448658"/>
                  <a:gd name="connsiteX5" fmla="*/ 123695 w 1101114"/>
                  <a:gd name="connsiteY5" fmla="*/ 0 h 448658"/>
                  <a:gd name="connsiteX0" fmla="*/ 123695 w 1101114"/>
                  <a:gd name="connsiteY0" fmla="*/ 4727 h 453385"/>
                  <a:gd name="connsiteX1" fmla="*/ 1101114 w 1101114"/>
                  <a:gd name="connsiteY1" fmla="*/ 67072 h 453385"/>
                  <a:gd name="connsiteX2" fmla="*/ 1101114 w 1101114"/>
                  <a:gd name="connsiteY2" fmla="*/ 453385 h 453385"/>
                  <a:gd name="connsiteX3" fmla="*/ 577120 w 1101114"/>
                  <a:gd name="connsiteY3" fmla="*/ 0 h 453385"/>
                  <a:gd name="connsiteX4" fmla="*/ 234531 w 1101114"/>
                  <a:gd name="connsiteY4" fmla="*/ 335621 h 453385"/>
                  <a:gd name="connsiteX5" fmla="*/ 123695 w 1101114"/>
                  <a:gd name="connsiteY5" fmla="*/ 4727 h 453385"/>
                  <a:gd name="connsiteX0" fmla="*/ 123695 w 1101114"/>
                  <a:gd name="connsiteY0" fmla="*/ 4727 h 453385"/>
                  <a:gd name="connsiteX1" fmla="*/ 1101114 w 1101114"/>
                  <a:gd name="connsiteY1" fmla="*/ 67072 h 453385"/>
                  <a:gd name="connsiteX2" fmla="*/ 1101114 w 1101114"/>
                  <a:gd name="connsiteY2" fmla="*/ 453385 h 453385"/>
                  <a:gd name="connsiteX3" fmla="*/ 577120 w 1101114"/>
                  <a:gd name="connsiteY3" fmla="*/ 0 h 453385"/>
                  <a:gd name="connsiteX4" fmla="*/ 234531 w 1101114"/>
                  <a:gd name="connsiteY4" fmla="*/ 335621 h 453385"/>
                  <a:gd name="connsiteX5" fmla="*/ 123695 w 1101114"/>
                  <a:gd name="connsiteY5" fmla="*/ 4727 h 453385"/>
                  <a:gd name="connsiteX0" fmla="*/ 123695 w 1101114"/>
                  <a:gd name="connsiteY0" fmla="*/ 11654 h 460312"/>
                  <a:gd name="connsiteX1" fmla="*/ 1101114 w 1101114"/>
                  <a:gd name="connsiteY1" fmla="*/ 73999 h 460312"/>
                  <a:gd name="connsiteX2" fmla="*/ 1101114 w 1101114"/>
                  <a:gd name="connsiteY2" fmla="*/ 460312 h 460312"/>
                  <a:gd name="connsiteX3" fmla="*/ 604829 w 1101114"/>
                  <a:gd name="connsiteY3" fmla="*/ 0 h 460312"/>
                  <a:gd name="connsiteX4" fmla="*/ 234531 w 1101114"/>
                  <a:gd name="connsiteY4" fmla="*/ 342548 h 460312"/>
                  <a:gd name="connsiteX5" fmla="*/ 123695 w 1101114"/>
                  <a:gd name="connsiteY5" fmla="*/ 11654 h 460312"/>
                  <a:gd name="connsiteX0" fmla="*/ 123695 w 1101114"/>
                  <a:gd name="connsiteY0" fmla="*/ 11654 h 460312"/>
                  <a:gd name="connsiteX1" fmla="*/ 1101114 w 1101114"/>
                  <a:gd name="connsiteY1" fmla="*/ 73999 h 460312"/>
                  <a:gd name="connsiteX2" fmla="*/ 1101114 w 1101114"/>
                  <a:gd name="connsiteY2" fmla="*/ 460312 h 460312"/>
                  <a:gd name="connsiteX3" fmla="*/ 604829 w 1101114"/>
                  <a:gd name="connsiteY3" fmla="*/ 0 h 460312"/>
                  <a:gd name="connsiteX4" fmla="*/ 234531 w 1101114"/>
                  <a:gd name="connsiteY4" fmla="*/ 342548 h 460312"/>
                  <a:gd name="connsiteX5" fmla="*/ 123695 w 1101114"/>
                  <a:gd name="connsiteY5" fmla="*/ 11654 h 460312"/>
                  <a:gd name="connsiteX0" fmla="*/ 123695 w 1101114"/>
                  <a:gd name="connsiteY0" fmla="*/ 11654 h 460312"/>
                  <a:gd name="connsiteX1" fmla="*/ 1101114 w 1101114"/>
                  <a:gd name="connsiteY1" fmla="*/ 73999 h 460312"/>
                  <a:gd name="connsiteX2" fmla="*/ 1101114 w 1101114"/>
                  <a:gd name="connsiteY2" fmla="*/ 460312 h 460312"/>
                  <a:gd name="connsiteX3" fmla="*/ 604829 w 1101114"/>
                  <a:gd name="connsiteY3" fmla="*/ 0 h 460312"/>
                  <a:gd name="connsiteX4" fmla="*/ 234531 w 1101114"/>
                  <a:gd name="connsiteY4" fmla="*/ 342548 h 460312"/>
                  <a:gd name="connsiteX5" fmla="*/ 123695 w 1101114"/>
                  <a:gd name="connsiteY5" fmla="*/ 11654 h 460312"/>
                  <a:gd name="connsiteX0" fmla="*/ 98893 w 1076312"/>
                  <a:gd name="connsiteY0" fmla="*/ 11654 h 460312"/>
                  <a:gd name="connsiteX1" fmla="*/ 1076312 w 1076312"/>
                  <a:gd name="connsiteY1" fmla="*/ 73999 h 460312"/>
                  <a:gd name="connsiteX2" fmla="*/ 1076312 w 1076312"/>
                  <a:gd name="connsiteY2" fmla="*/ 460312 h 460312"/>
                  <a:gd name="connsiteX3" fmla="*/ 580027 w 1076312"/>
                  <a:gd name="connsiteY3" fmla="*/ 0 h 460312"/>
                  <a:gd name="connsiteX4" fmla="*/ 209729 w 1076312"/>
                  <a:gd name="connsiteY4" fmla="*/ 342548 h 460312"/>
                  <a:gd name="connsiteX5" fmla="*/ 98893 w 1076312"/>
                  <a:gd name="connsiteY5" fmla="*/ 11654 h 460312"/>
                  <a:gd name="connsiteX0" fmla="*/ 103531 w 1080950"/>
                  <a:gd name="connsiteY0" fmla="*/ 11654 h 460312"/>
                  <a:gd name="connsiteX1" fmla="*/ 1080950 w 1080950"/>
                  <a:gd name="connsiteY1" fmla="*/ 73999 h 460312"/>
                  <a:gd name="connsiteX2" fmla="*/ 1080950 w 1080950"/>
                  <a:gd name="connsiteY2" fmla="*/ 460312 h 460312"/>
                  <a:gd name="connsiteX3" fmla="*/ 584665 w 1080950"/>
                  <a:gd name="connsiteY3" fmla="*/ 0 h 460312"/>
                  <a:gd name="connsiteX4" fmla="*/ 200512 w 1080950"/>
                  <a:gd name="connsiteY4" fmla="*/ 342548 h 460312"/>
                  <a:gd name="connsiteX5" fmla="*/ 103531 w 1080950"/>
                  <a:gd name="connsiteY5" fmla="*/ 11654 h 460312"/>
                  <a:gd name="connsiteX0" fmla="*/ 103531 w 1080950"/>
                  <a:gd name="connsiteY0" fmla="*/ 11654 h 460312"/>
                  <a:gd name="connsiteX1" fmla="*/ 1080950 w 1080950"/>
                  <a:gd name="connsiteY1" fmla="*/ 73999 h 460312"/>
                  <a:gd name="connsiteX2" fmla="*/ 1080950 w 1080950"/>
                  <a:gd name="connsiteY2" fmla="*/ 460312 h 460312"/>
                  <a:gd name="connsiteX3" fmla="*/ 584665 w 1080950"/>
                  <a:gd name="connsiteY3" fmla="*/ 0 h 460312"/>
                  <a:gd name="connsiteX4" fmla="*/ 200512 w 1080950"/>
                  <a:gd name="connsiteY4" fmla="*/ 342548 h 460312"/>
                  <a:gd name="connsiteX5" fmla="*/ 103531 w 1080950"/>
                  <a:gd name="connsiteY5" fmla="*/ 11654 h 460312"/>
                  <a:gd name="connsiteX0" fmla="*/ 115967 w 1093386"/>
                  <a:gd name="connsiteY0" fmla="*/ 11654 h 460312"/>
                  <a:gd name="connsiteX1" fmla="*/ 1093386 w 1093386"/>
                  <a:gd name="connsiteY1" fmla="*/ 73999 h 460312"/>
                  <a:gd name="connsiteX2" fmla="*/ 1093386 w 1093386"/>
                  <a:gd name="connsiteY2" fmla="*/ 460312 h 460312"/>
                  <a:gd name="connsiteX3" fmla="*/ 597101 w 1093386"/>
                  <a:gd name="connsiteY3" fmla="*/ 0 h 460312"/>
                  <a:gd name="connsiteX4" fmla="*/ 212948 w 1093386"/>
                  <a:gd name="connsiteY4" fmla="*/ 342548 h 460312"/>
                  <a:gd name="connsiteX5" fmla="*/ 115967 w 1093386"/>
                  <a:gd name="connsiteY5" fmla="*/ 11654 h 460312"/>
                  <a:gd name="connsiteX0" fmla="*/ 115967 w 1093386"/>
                  <a:gd name="connsiteY0" fmla="*/ 11654 h 460312"/>
                  <a:gd name="connsiteX1" fmla="*/ 1093386 w 1093386"/>
                  <a:gd name="connsiteY1" fmla="*/ 73999 h 460312"/>
                  <a:gd name="connsiteX2" fmla="*/ 1093386 w 1093386"/>
                  <a:gd name="connsiteY2" fmla="*/ 460312 h 460312"/>
                  <a:gd name="connsiteX3" fmla="*/ 597101 w 1093386"/>
                  <a:gd name="connsiteY3" fmla="*/ 0 h 460312"/>
                  <a:gd name="connsiteX4" fmla="*/ 212948 w 1093386"/>
                  <a:gd name="connsiteY4" fmla="*/ 342548 h 460312"/>
                  <a:gd name="connsiteX5" fmla="*/ 115967 w 1093386"/>
                  <a:gd name="connsiteY5" fmla="*/ 11654 h 460312"/>
                  <a:gd name="connsiteX0" fmla="*/ 76283 w 1053702"/>
                  <a:gd name="connsiteY0" fmla="*/ 32436 h 481094"/>
                  <a:gd name="connsiteX1" fmla="*/ 1053702 w 1053702"/>
                  <a:gd name="connsiteY1" fmla="*/ 94781 h 481094"/>
                  <a:gd name="connsiteX2" fmla="*/ 1053702 w 1053702"/>
                  <a:gd name="connsiteY2" fmla="*/ 481094 h 481094"/>
                  <a:gd name="connsiteX3" fmla="*/ 640544 w 1053702"/>
                  <a:gd name="connsiteY3" fmla="*/ 0 h 481094"/>
                  <a:gd name="connsiteX4" fmla="*/ 173264 w 1053702"/>
                  <a:gd name="connsiteY4" fmla="*/ 363330 h 481094"/>
                  <a:gd name="connsiteX5" fmla="*/ 76283 w 1053702"/>
                  <a:gd name="connsiteY5" fmla="*/ 32436 h 481094"/>
                  <a:gd name="connsiteX0" fmla="*/ 108719 w 1086138"/>
                  <a:gd name="connsiteY0" fmla="*/ 32436 h 481094"/>
                  <a:gd name="connsiteX1" fmla="*/ 1086138 w 1086138"/>
                  <a:gd name="connsiteY1" fmla="*/ 94781 h 481094"/>
                  <a:gd name="connsiteX2" fmla="*/ 1086138 w 1086138"/>
                  <a:gd name="connsiteY2" fmla="*/ 481094 h 481094"/>
                  <a:gd name="connsiteX3" fmla="*/ 672980 w 1086138"/>
                  <a:gd name="connsiteY3" fmla="*/ 0 h 481094"/>
                  <a:gd name="connsiteX4" fmla="*/ 205700 w 1086138"/>
                  <a:gd name="connsiteY4" fmla="*/ 363330 h 481094"/>
                  <a:gd name="connsiteX5" fmla="*/ 108719 w 1086138"/>
                  <a:gd name="connsiteY5" fmla="*/ 32436 h 481094"/>
                  <a:gd name="connsiteX0" fmla="*/ 108719 w 1086138"/>
                  <a:gd name="connsiteY0" fmla="*/ 32436 h 481094"/>
                  <a:gd name="connsiteX1" fmla="*/ 1086138 w 1086138"/>
                  <a:gd name="connsiteY1" fmla="*/ 94781 h 481094"/>
                  <a:gd name="connsiteX2" fmla="*/ 1086138 w 1086138"/>
                  <a:gd name="connsiteY2" fmla="*/ 481094 h 481094"/>
                  <a:gd name="connsiteX3" fmla="*/ 672980 w 1086138"/>
                  <a:gd name="connsiteY3" fmla="*/ 0 h 481094"/>
                  <a:gd name="connsiteX4" fmla="*/ 205700 w 1086138"/>
                  <a:gd name="connsiteY4" fmla="*/ 363330 h 481094"/>
                  <a:gd name="connsiteX5" fmla="*/ 108719 w 1086138"/>
                  <a:gd name="connsiteY5" fmla="*/ 32436 h 481094"/>
                  <a:gd name="connsiteX0" fmla="*/ 108719 w 1210829"/>
                  <a:gd name="connsiteY0" fmla="*/ 32436 h 481094"/>
                  <a:gd name="connsiteX1" fmla="*/ 1210829 w 1210829"/>
                  <a:gd name="connsiteY1" fmla="*/ 351090 h 481094"/>
                  <a:gd name="connsiteX2" fmla="*/ 1086138 w 1210829"/>
                  <a:gd name="connsiteY2" fmla="*/ 481094 h 481094"/>
                  <a:gd name="connsiteX3" fmla="*/ 672980 w 1210829"/>
                  <a:gd name="connsiteY3" fmla="*/ 0 h 481094"/>
                  <a:gd name="connsiteX4" fmla="*/ 205700 w 1210829"/>
                  <a:gd name="connsiteY4" fmla="*/ 363330 h 481094"/>
                  <a:gd name="connsiteX5" fmla="*/ 108719 w 1210829"/>
                  <a:gd name="connsiteY5" fmla="*/ 32436 h 481094"/>
                  <a:gd name="connsiteX0" fmla="*/ 108719 w 1210829"/>
                  <a:gd name="connsiteY0" fmla="*/ 32436 h 367783"/>
                  <a:gd name="connsiteX1" fmla="*/ 1210829 w 1210829"/>
                  <a:gd name="connsiteY1" fmla="*/ 351090 h 367783"/>
                  <a:gd name="connsiteX2" fmla="*/ 996084 w 1210829"/>
                  <a:gd name="connsiteY2" fmla="*/ 30822 h 367783"/>
                  <a:gd name="connsiteX3" fmla="*/ 672980 w 1210829"/>
                  <a:gd name="connsiteY3" fmla="*/ 0 h 367783"/>
                  <a:gd name="connsiteX4" fmla="*/ 205700 w 1210829"/>
                  <a:gd name="connsiteY4" fmla="*/ 363330 h 367783"/>
                  <a:gd name="connsiteX5" fmla="*/ 108719 w 1210829"/>
                  <a:gd name="connsiteY5" fmla="*/ 32436 h 367783"/>
                  <a:gd name="connsiteX0" fmla="*/ 108719 w 996084"/>
                  <a:gd name="connsiteY0" fmla="*/ 32436 h 600471"/>
                  <a:gd name="connsiteX1" fmla="*/ 899101 w 996084"/>
                  <a:gd name="connsiteY1" fmla="*/ 600471 h 600471"/>
                  <a:gd name="connsiteX2" fmla="*/ 996084 w 996084"/>
                  <a:gd name="connsiteY2" fmla="*/ 30822 h 600471"/>
                  <a:gd name="connsiteX3" fmla="*/ 672980 w 996084"/>
                  <a:gd name="connsiteY3" fmla="*/ 0 h 600471"/>
                  <a:gd name="connsiteX4" fmla="*/ 205700 w 996084"/>
                  <a:gd name="connsiteY4" fmla="*/ 363330 h 600471"/>
                  <a:gd name="connsiteX5" fmla="*/ 108719 w 996084"/>
                  <a:gd name="connsiteY5" fmla="*/ 32436 h 600471"/>
                  <a:gd name="connsiteX0" fmla="*/ 108719 w 899101"/>
                  <a:gd name="connsiteY0" fmla="*/ 32436 h 600471"/>
                  <a:gd name="connsiteX1" fmla="*/ 899101 w 899101"/>
                  <a:gd name="connsiteY1" fmla="*/ 600471 h 600471"/>
                  <a:gd name="connsiteX2" fmla="*/ 767484 w 899101"/>
                  <a:gd name="connsiteY2" fmla="*/ 391040 h 600471"/>
                  <a:gd name="connsiteX3" fmla="*/ 672980 w 899101"/>
                  <a:gd name="connsiteY3" fmla="*/ 0 h 600471"/>
                  <a:gd name="connsiteX4" fmla="*/ 205700 w 899101"/>
                  <a:gd name="connsiteY4" fmla="*/ 363330 h 600471"/>
                  <a:gd name="connsiteX5" fmla="*/ 108719 w 899101"/>
                  <a:gd name="connsiteY5" fmla="*/ 32436 h 600471"/>
                  <a:gd name="connsiteX0" fmla="*/ 108719 w 923424"/>
                  <a:gd name="connsiteY0" fmla="*/ 32436 h 600471"/>
                  <a:gd name="connsiteX1" fmla="*/ 899101 w 923424"/>
                  <a:gd name="connsiteY1" fmla="*/ 600471 h 600471"/>
                  <a:gd name="connsiteX2" fmla="*/ 767484 w 923424"/>
                  <a:gd name="connsiteY2" fmla="*/ 391040 h 600471"/>
                  <a:gd name="connsiteX3" fmla="*/ 672980 w 923424"/>
                  <a:gd name="connsiteY3" fmla="*/ 0 h 600471"/>
                  <a:gd name="connsiteX4" fmla="*/ 205700 w 923424"/>
                  <a:gd name="connsiteY4" fmla="*/ 363330 h 600471"/>
                  <a:gd name="connsiteX5" fmla="*/ 108719 w 923424"/>
                  <a:gd name="connsiteY5" fmla="*/ 32436 h 600471"/>
                  <a:gd name="connsiteX0" fmla="*/ 108719 w 925266"/>
                  <a:gd name="connsiteY0" fmla="*/ 34821 h 602856"/>
                  <a:gd name="connsiteX1" fmla="*/ 899101 w 925266"/>
                  <a:gd name="connsiteY1" fmla="*/ 602856 h 602856"/>
                  <a:gd name="connsiteX2" fmla="*/ 767484 w 925266"/>
                  <a:gd name="connsiteY2" fmla="*/ 393425 h 602856"/>
                  <a:gd name="connsiteX3" fmla="*/ 672980 w 925266"/>
                  <a:gd name="connsiteY3" fmla="*/ 2385 h 602856"/>
                  <a:gd name="connsiteX4" fmla="*/ 205700 w 925266"/>
                  <a:gd name="connsiteY4" fmla="*/ 365715 h 602856"/>
                  <a:gd name="connsiteX5" fmla="*/ 108719 w 925266"/>
                  <a:gd name="connsiteY5" fmla="*/ 34821 h 602856"/>
                  <a:gd name="connsiteX0" fmla="*/ 108719 w 934847"/>
                  <a:gd name="connsiteY0" fmla="*/ 32442 h 600477"/>
                  <a:gd name="connsiteX1" fmla="*/ 899101 w 934847"/>
                  <a:gd name="connsiteY1" fmla="*/ 600477 h 600477"/>
                  <a:gd name="connsiteX2" fmla="*/ 767484 w 934847"/>
                  <a:gd name="connsiteY2" fmla="*/ 391046 h 600477"/>
                  <a:gd name="connsiteX3" fmla="*/ 672980 w 934847"/>
                  <a:gd name="connsiteY3" fmla="*/ 6 h 600477"/>
                  <a:gd name="connsiteX4" fmla="*/ 205700 w 934847"/>
                  <a:gd name="connsiteY4" fmla="*/ 363336 h 600477"/>
                  <a:gd name="connsiteX5" fmla="*/ 108719 w 934847"/>
                  <a:gd name="connsiteY5" fmla="*/ 32442 h 600477"/>
                  <a:gd name="connsiteX0" fmla="*/ 108719 w 922877"/>
                  <a:gd name="connsiteY0" fmla="*/ 32442 h 600477"/>
                  <a:gd name="connsiteX1" fmla="*/ 899101 w 922877"/>
                  <a:gd name="connsiteY1" fmla="*/ 600477 h 600477"/>
                  <a:gd name="connsiteX2" fmla="*/ 767484 w 922877"/>
                  <a:gd name="connsiteY2" fmla="*/ 391046 h 600477"/>
                  <a:gd name="connsiteX3" fmla="*/ 672980 w 922877"/>
                  <a:gd name="connsiteY3" fmla="*/ 6 h 600477"/>
                  <a:gd name="connsiteX4" fmla="*/ 205700 w 922877"/>
                  <a:gd name="connsiteY4" fmla="*/ 363336 h 600477"/>
                  <a:gd name="connsiteX5" fmla="*/ 108719 w 922877"/>
                  <a:gd name="connsiteY5" fmla="*/ 32442 h 600477"/>
                  <a:gd name="connsiteX0" fmla="*/ 108719 w 940851"/>
                  <a:gd name="connsiteY0" fmla="*/ 32442 h 600477"/>
                  <a:gd name="connsiteX1" fmla="*/ 899101 w 940851"/>
                  <a:gd name="connsiteY1" fmla="*/ 600477 h 600477"/>
                  <a:gd name="connsiteX2" fmla="*/ 767484 w 940851"/>
                  <a:gd name="connsiteY2" fmla="*/ 391046 h 600477"/>
                  <a:gd name="connsiteX3" fmla="*/ 672980 w 940851"/>
                  <a:gd name="connsiteY3" fmla="*/ 6 h 600477"/>
                  <a:gd name="connsiteX4" fmla="*/ 205700 w 940851"/>
                  <a:gd name="connsiteY4" fmla="*/ 363336 h 600477"/>
                  <a:gd name="connsiteX5" fmla="*/ 108719 w 940851"/>
                  <a:gd name="connsiteY5" fmla="*/ 32442 h 600477"/>
                  <a:gd name="connsiteX0" fmla="*/ 108719 w 942823"/>
                  <a:gd name="connsiteY0" fmla="*/ 35699 h 603734"/>
                  <a:gd name="connsiteX1" fmla="*/ 899101 w 942823"/>
                  <a:gd name="connsiteY1" fmla="*/ 603734 h 603734"/>
                  <a:gd name="connsiteX2" fmla="*/ 767484 w 942823"/>
                  <a:gd name="connsiteY2" fmla="*/ 394303 h 603734"/>
                  <a:gd name="connsiteX3" fmla="*/ 672980 w 942823"/>
                  <a:gd name="connsiteY3" fmla="*/ 3263 h 603734"/>
                  <a:gd name="connsiteX4" fmla="*/ 205700 w 942823"/>
                  <a:gd name="connsiteY4" fmla="*/ 366593 h 603734"/>
                  <a:gd name="connsiteX5" fmla="*/ 108719 w 942823"/>
                  <a:gd name="connsiteY5" fmla="*/ 35699 h 603734"/>
                  <a:gd name="connsiteX0" fmla="*/ 108719 w 942823"/>
                  <a:gd name="connsiteY0" fmla="*/ 35699 h 603734"/>
                  <a:gd name="connsiteX1" fmla="*/ 899101 w 942823"/>
                  <a:gd name="connsiteY1" fmla="*/ 603734 h 603734"/>
                  <a:gd name="connsiteX2" fmla="*/ 767484 w 942823"/>
                  <a:gd name="connsiteY2" fmla="*/ 394303 h 603734"/>
                  <a:gd name="connsiteX3" fmla="*/ 672980 w 942823"/>
                  <a:gd name="connsiteY3" fmla="*/ 3263 h 603734"/>
                  <a:gd name="connsiteX4" fmla="*/ 205700 w 942823"/>
                  <a:gd name="connsiteY4" fmla="*/ 366593 h 603734"/>
                  <a:gd name="connsiteX5" fmla="*/ 108719 w 942823"/>
                  <a:gd name="connsiteY5" fmla="*/ 35699 h 603734"/>
                  <a:gd name="connsiteX0" fmla="*/ 108719 w 942823"/>
                  <a:gd name="connsiteY0" fmla="*/ 35699 h 394303"/>
                  <a:gd name="connsiteX1" fmla="*/ 635865 w 942823"/>
                  <a:gd name="connsiteY1" fmla="*/ 354352 h 394303"/>
                  <a:gd name="connsiteX2" fmla="*/ 767484 w 942823"/>
                  <a:gd name="connsiteY2" fmla="*/ 394303 h 394303"/>
                  <a:gd name="connsiteX3" fmla="*/ 672980 w 942823"/>
                  <a:gd name="connsiteY3" fmla="*/ 3263 h 394303"/>
                  <a:gd name="connsiteX4" fmla="*/ 205700 w 942823"/>
                  <a:gd name="connsiteY4" fmla="*/ 366593 h 394303"/>
                  <a:gd name="connsiteX5" fmla="*/ 108719 w 942823"/>
                  <a:gd name="connsiteY5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99206 w 933310"/>
                  <a:gd name="connsiteY0" fmla="*/ 35699 h 394303"/>
                  <a:gd name="connsiteX1" fmla="*/ 233977 w 933310"/>
                  <a:gd name="connsiteY1" fmla="*/ 391193 h 394303"/>
                  <a:gd name="connsiteX2" fmla="*/ 705032 w 933310"/>
                  <a:gd name="connsiteY2" fmla="*/ 30975 h 394303"/>
                  <a:gd name="connsiteX3" fmla="*/ 626352 w 933310"/>
                  <a:gd name="connsiteY3" fmla="*/ 354352 h 394303"/>
                  <a:gd name="connsiteX4" fmla="*/ 757971 w 933310"/>
                  <a:gd name="connsiteY4" fmla="*/ 394303 h 394303"/>
                  <a:gd name="connsiteX5" fmla="*/ 663467 w 933310"/>
                  <a:gd name="connsiteY5" fmla="*/ 3263 h 394303"/>
                  <a:gd name="connsiteX6" fmla="*/ 223896 w 933310"/>
                  <a:gd name="connsiteY6" fmla="*/ 338883 h 394303"/>
                  <a:gd name="connsiteX7" fmla="*/ 99206 w 933310"/>
                  <a:gd name="connsiteY7" fmla="*/ 35699 h 394303"/>
                  <a:gd name="connsiteX0" fmla="*/ 111296 w 945400"/>
                  <a:gd name="connsiteY0" fmla="*/ 35699 h 394303"/>
                  <a:gd name="connsiteX1" fmla="*/ 246067 w 945400"/>
                  <a:gd name="connsiteY1" fmla="*/ 391193 h 394303"/>
                  <a:gd name="connsiteX2" fmla="*/ 717122 w 945400"/>
                  <a:gd name="connsiteY2" fmla="*/ 30975 h 394303"/>
                  <a:gd name="connsiteX3" fmla="*/ 638442 w 945400"/>
                  <a:gd name="connsiteY3" fmla="*/ 354352 h 394303"/>
                  <a:gd name="connsiteX4" fmla="*/ 770061 w 945400"/>
                  <a:gd name="connsiteY4" fmla="*/ 394303 h 394303"/>
                  <a:gd name="connsiteX5" fmla="*/ 675557 w 945400"/>
                  <a:gd name="connsiteY5" fmla="*/ 3263 h 394303"/>
                  <a:gd name="connsiteX6" fmla="*/ 201349 w 945400"/>
                  <a:gd name="connsiteY6" fmla="*/ 380446 h 394303"/>
                  <a:gd name="connsiteX7" fmla="*/ 111296 w 945400"/>
                  <a:gd name="connsiteY7" fmla="*/ 35699 h 394303"/>
                  <a:gd name="connsiteX0" fmla="*/ 111296 w 945400"/>
                  <a:gd name="connsiteY0" fmla="*/ 35699 h 394303"/>
                  <a:gd name="connsiteX1" fmla="*/ 232213 w 945400"/>
                  <a:gd name="connsiteY1" fmla="*/ 328847 h 394303"/>
                  <a:gd name="connsiteX2" fmla="*/ 717122 w 945400"/>
                  <a:gd name="connsiteY2" fmla="*/ 30975 h 394303"/>
                  <a:gd name="connsiteX3" fmla="*/ 638442 w 945400"/>
                  <a:gd name="connsiteY3" fmla="*/ 354352 h 394303"/>
                  <a:gd name="connsiteX4" fmla="*/ 770061 w 945400"/>
                  <a:gd name="connsiteY4" fmla="*/ 394303 h 394303"/>
                  <a:gd name="connsiteX5" fmla="*/ 675557 w 945400"/>
                  <a:gd name="connsiteY5" fmla="*/ 3263 h 394303"/>
                  <a:gd name="connsiteX6" fmla="*/ 201349 w 945400"/>
                  <a:gd name="connsiteY6" fmla="*/ 380446 h 394303"/>
                  <a:gd name="connsiteX7" fmla="*/ 111296 w 945400"/>
                  <a:gd name="connsiteY7" fmla="*/ 35699 h 394303"/>
                  <a:gd name="connsiteX0" fmla="*/ 111296 w 945400"/>
                  <a:gd name="connsiteY0" fmla="*/ 35699 h 394303"/>
                  <a:gd name="connsiteX1" fmla="*/ 232213 w 945400"/>
                  <a:gd name="connsiteY1" fmla="*/ 328847 h 394303"/>
                  <a:gd name="connsiteX2" fmla="*/ 717122 w 945400"/>
                  <a:gd name="connsiteY2" fmla="*/ 30975 h 394303"/>
                  <a:gd name="connsiteX3" fmla="*/ 638442 w 945400"/>
                  <a:gd name="connsiteY3" fmla="*/ 354352 h 394303"/>
                  <a:gd name="connsiteX4" fmla="*/ 770061 w 945400"/>
                  <a:gd name="connsiteY4" fmla="*/ 394303 h 394303"/>
                  <a:gd name="connsiteX5" fmla="*/ 675557 w 945400"/>
                  <a:gd name="connsiteY5" fmla="*/ 3263 h 394303"/>
                  <a:gd name="connsiteX6" fmla="*/ 201349 w 945400"/>
                  <a:gd name="connsiteY6" fmla="*/ 380446 h 394303"/>
                  <a:gd name="connsiteX7" fmla="*/ 111296 w 945400"/>
                  <a:gd name="connsiteY7" fmla="*/ 35699 h 394303"/>
                  <a:gd name="connsiteX0" fmla="*/ 94898 w 929002"/>
                  <a:gd name="connsiteY0" fmla="*/ 35699 h 394303"/>
                  <a:gd name="connsiteX1" fmla="*/ 215815 w 929002"/>
                  <a:gd name="connsiteY1" fmla="*/ 328847 h 394303"/>
                  <a:gd name="connsiteX2" fmla="*/ 700724 w 929002"/>
                  <a:gd name="connsiteY2" fmla="*/ 30975 h 394303"/>
                  <a:gd name="connsiteX3" fmla="*/ 622044 w 929002"/>
                  <a:gd name="connsiteY3" fmla="*/ 354352 h 394303"/>
                  <a:gd name="connsiteX4" fmla="*/ 753663 w 929002"/>
                  <a:gd name="connsiteY4" fmla="*/ 394303 h 394303"/>
                  <a:gd name="connsiteX5" fmla="*/ 659159 w 929002"/>
                  <a:gd name="connsiteY5" fmla="*/ 3263 h 394303"/>
                  <a:gd name="connsiteX6" fmla="*/ 233442 w 929002"/>
                  <a:gd name="connsiteY6" fmla="*/ 380446 h 394303"/>
                  <a:gd name="connsiteX7" fmla="*/ 94898 w 929002"/>
                  <a:gd name="connsiteY7" fmla="*/ 35699 h 394303"/>
                  <a:gd name="connsiteX0" fmla="*/ 98467 w 932571"/>
                  <a:gd name="connsiteY0" fmla="*/ 35699 h 394303"/>
                  <a:gd name="connsiteX1" fmla="*/ 219384 w 932571"/>
                  <a:gd name="connsiteY1" fmla="*/ 328847 h 394303"/>
                  <a:gd name="connsiteX2" fmla="*/ 704293 w 932571"/>
                  <a:gd name="connsiteY2" fmla="*/ 30975 h 394303"/>
                  <a:gd name="connsiteX3" fmla="*/ 625613 w 932571"/>
                  <a:gd name="connsiteY3" fmla="*/ 354352 h 394303"/>
                  <a:gd name="connsiteX4" fmla="*/ 757232 w 932571"/>
                  <a:gd name="connsiteY4" fmla="*/ 394303 h 394303"/>
                  <a:gd name="connsiteX5" fmla="*/ 662728 w 932571"/>
                  <a:gd name="connsiteY5" fmla="*/ 3263 h 394303"/>
                  <a:gd name="connsiteX6" fmla="*/ 237011 w 932571"/>
                  <a:gd name="connsiteY6" fmla="*/ 380446 h 394303"/>
                  <a:gd name="connsiteX7" fmla="*/ 98467 w 932571"/>
                  <a:gd name="connsiteY7" fmla="*/ 35699 h 394303"/>
                  <a:gd name="connsiteX0" fmla="*/ 105342 w 939446"/>
                  <a:gd name="connsiteY0" fmla="*/ 35699 h 394303"/>
                  <a:gd name="connsiteX1" fmla="*/ 226259 w 939446"/>
                  <a:gd name="connsiteY1" fmla="*/ 328847 h 394303"/>
                  <a:gd name="connsiteX2" fmla="*/ 711168 w 939446"/>
                  <a:gd name="connsiteY2" fmla="*/ 30975 h 394303"/>
                  <a:gd name="connsiteX3" fmla="*/ 632488 w 939446"/>
                  <a:gd name="connsiteY3" fmla="*/ 354352 h 394303"/>
                  <a:gd name="connsiteX4" fmla="*/ 764107 w 939446"/>
                  <a:gd name="connsiteY4" fmla="*/ 394303 h 394303"/>
                  <a:gd name="connsiteX5" fmla="*/ 669603 w 939446"/>
                  <a:gd name="connsiteY5" fmla="*/ 3263 h 394303"/>
                  <a:gd name="connsiteX6" fmla="*/ 223105 w 939446"/>
                  <a:gd name="connsiteY6" fmla="*/ 352737 h 394303"/>
                  <a:gd name="connsiteX7" fmla="*/ 105342 w 939446"/>
                  <a:gd name="connsiteY7" fmla="*/ 35699 h 394303"/>
                  <a:gd name="connsiteX0" fmla="*/ 105342 w 939446"/>
                  <a:gd name="connsiteY0" fmla="*/ 35699 h 403258"/>
                  <a:gd name="connsiteX1" fmla="*/ 198550 w 939446"/>
                  <a:gd name="connsiteY1" fmla="*/ 363484 h 403258"/>
                  <a:gd name="connsiteX2" fmla="*/ 711168 w 939446"/>
                  <a:gd name="connsiteY2" fmla="*/ 30975 h 403258"/>
                  <a:gd name="connsiteX3" fmla="*/ 632488 w 939446"/>
                  <a:gd name="connsiteY3" fmla="*/ 354352 h 403258"/>
                  <a:gd name="connsiteX4" fmla="*/ 764107 w 939446"/>
                  <a:gd name="connsiteY4" fmla="*/ 394303 h 403258"/>
                  <a:gd name="connsiteX5" fmla="*/ 669603 w 939446"/>
                  <a:gd name="connsiteY5" fmla="*/ 3263 h 403258"/>
                  <a:gd name="connsiteX6" fmla="*/ 223105 w 939446"/>
                  <a:gd name="connsiteY6" fmla="*/ 352737 h 403258"/>
                  <a:gd name="connsiteX7" fmla="*/ 105342 w 939446"/>
                  <a:gd name="connsiteY7" fmla="*/ 35699 h 403258"/>
                  <a:gd name="connsiteX0" fmla="*/ 105342 w 939446"/>
                  <a:gd name="connsiteY0" fmla="*/ 35699 h 394303"/>
                  <a:gd name="connsiteX1" fmla="*/ 198550 w 939446"/>
                  <a:gd name="connsiteY1" fmla="*/ 363484 h 394303"/>
                  <a:gd name="connsiteX2" fmla="*/ 711168 w 939446"/>
                  <a:gd name="connsiteY2" fmla="*/ 30975 h 394303"/>
                  <a:gd name="connsiteX3" fmla="*/ 632488 w 939446"/>
                  <a:gd name="connsiteY3" fmla="*/ 354352 h 394303"/>
                  <a:gd name="connsiteX4" fmla="*/ 764107 w 939446"/>
                  <a:gd name="connsiteY4" fmla="*/ 394303 h 394303"/>
                  <a:gd name="connsiteX5" fmla="*/ 669603 w 939446"/>
                  <a:gd name="connsiteY5" fmla="*/ 3263 h 394303"/>
                  <a:gd name="connsiteX6" fmla="*/ 223105 w 939446"/>
                  <a:gd name="connsiteY6" fmla="*/ 352737 h 394303"/>
                  <a:gd name="connsiteX7" fmla="*/ 105342 w 939446"/>
                  <a:gd name="connsiteY7" fmla="*/ 35699 h 394303"/>
                  <a:gd name="connsiteX0" fmla="*/ 105342 w 939446"/>
                  <a:gd name="connsiteY0" fmla="*/ 35699 h 394303"/>
                  <a:gd name="connsiteX1" fmla="*/ 198550 w 939446"/>
                  <a:gd name="connsiteY1" fmla="*/ 363484 h 394303"/>
                  <a:gd name="connsiteX2" fmla="*/ 711168 w 939446"/>
                  <a:gd name="connsiteY2" fmla="*/ 30975 h 394303"/>
                  <a:gd name="connsiteX3" fmla="*/ 632488 w 939446"/>
                  <a:gd name="connsiteY3" fmla="*/ 354352 h 394303"/>
                  <a:gd name="connsiteX4" fmla="*/ 764107 w 939446"/>
                  <a:gd name="connsiteY4" fmla="*/ 394303 h 394303"/>
                  <a:gd name="connsiteX5" fmla="*/ 669603 w 939446"/>
                  <a:gd name="connsiteY5" fmla="*/ 3263 h 394303"/>
                  <a:gd name="connsiteX6" fmla="*/ 223105 w 939446"/>
                  <a:gd name="connsiteY6" fmla="*/ 352737 h 394303"/>
                  <a:gd name="connsiteX7" fmla="*/ 105342 w 939446"/>
                  <a:gd name="connsiteY7" fmla="*/ 35699 h 394303"/>
                  <a:gd name="connsiteX0" fmla="*/ 105342 w 939446"/>
                  <a:gd name="connsiteY0" fmla="*/ 35699 h 394303"/>
                  <a:gd name="connsiteX1" fmla="*/ 170841 w 939446"/>
                  <a:gd name="connsiteY1" fmla="*/ 37902 h 394303"/>
                  <a:gd name="connsiteX2" fmla="*/ 198550 w 939446"/>
                  <a:gd name="connsiteY2" fmla="*/ 363484 h 394303"/>
                  <a:gd name="connsiteX3" fmla="*/ 711168 w 939446"/>
                  <a:gd name="connsiteY3" fmla="*/ 30975 h 394303"/>
                  <a:gd name="connsiteX4" fmla="*/ 632488 w 939446"/>
                  <a:gd name="connsiteY4" fmla="*/ 354352 h 394303"/>
                  <a:gd name="connsiteX5" fmla="*/ 764107 w 939446"/>
                  <a:gd name="connsiteY5" fmla="*/ 394303 h 394303"/>
                  <a:gd name="connsiteX6" fmla="*/ 669603 w 939446"/>
                  <a:gd name="connsiteY6" fmla="*/ 3263 h 394303"/>
                  <a:gd name="connsiteX7" fmla="*/ 223105 w 939446"/>
                  <a:gd name="connsiteY7" fmla="*/ 352737 h 394303"/>
                  <a:gd name="connsiteX8" fmla="*/ 105342 w 939446"/>
                  <a:gd name="connsiteY8" fmla="*/ 35699 h 394303"/>
                  <a:gd name="connsiteX0" fmla="*/ 105342 w 939446"/>
                  <a:gd name="connsiteY0" fmla="*/ 35699 h 394303"/>
                  <a:gd name="connsiteX1" fmla="*/ 170841 w 939446"/>
                  <a:gd name="connsiteY1" fmla="*/ 37902 h 394303"/>
                  <a:gd name="connsiteX2" fmla="*/ 198550 w 939446"/>
                  <a:gd name="connsiteY2" fmla="*/ 363484 h 394303"/>
                  <a:gd name="connsiteX3" fmla="*/ 711168 w 939446"/>
                  <a:gd name="connsiteY3" fmla="*/ 30975 h 394303"/>
                  <a:gd name="connsiteX4" fmla="*/ 632488 w 939446"/>
                  <a:gd name="connsiteY4" fmla="*/ 354352 h 394303"/>
                  <a:gd name="connsiteX5" fmla="*/ 764107 w 939446"/>
                  <a:gd name="connsiteY5" fmla="*/ 394303 h 394303"/>
                  <a:gd name="connsiteX6" fmla="*/ 669603 w 939446"/>
                  <a:gd name="connsiteY6" fmla="*/ 3263 h 394303"/>
                  <a:gd name="connsiteX7" fmla="*/ 223105 w 939446"/>
                  <a:gd name="connsiteY7" fmla="*/ 352737 h 394303"/>
                  <a:gd name="connsiteX8" fmla="*/ 105342 w 939446"/>
                  <a:gd name="connsiteY8" fmla="*/ 35699 h 394303"/>
                  <a:gd name="connsiteX0" fmla="*/ 105342 w 939446"/>
                  <a:gd name="connsiteY0" fmla="*/ 35699 h 394303"/>
                  <a:gd name="connsiteX1" fmla="*/ 170841 w 939446"/>
                  <a:gd name="connsiteY1" fmla="*/ 37902 h 394303"/>
                  <a:gd name="connsiteX2" fmla="*/ 198550 w 939446"/>
                  <a:gd name="connsiteY2" fmla="*/ 363484 h 394303"/>
                  <a:gd name="connsiteX3" fmla="*/ 711168 w 939446"/>
                  <a:gd name="connsiteY3" fmla="*/ 30975 h 394303"/>
                  <a:gd name="connsiteX4" fmla="*/ 632488 w 939446"/>
                  <a:gd name="connsiteY4" fmla="*/ 354352 h 394303"/>
                  <a:gd name="connsiteX5" fmla="*/ 764107 w 939446"/>
                  <a:gd name="connsiteY5" fmla="*/ 394303 h 394303"/>
                  <a:gd name="connsiteX6" fmla="*/ 669603 w 939446"/>
                  <a:gd name="connsiteY6" fmla="*/ 3263 h 394303"/>
                  <a:gd name="connsiteX7" fmla="*/ 223105 w 939446"/>
                  <a:gd name="connsiteY7" fmla="*/ 352737 h 394303"/>
                  <a:gd name="connsiteX8" fmla="*/ 105342 w 939446"/>
                  <a:gd name="connsiteY8" fmla="*/ 35699 h 394303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198550 w 930539"/>
                  <a:gd name="connsiteY2" fmla="*/ 363341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52594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18314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52594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18314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181232 w 930539"/>
                  <a:gd name="connsiteY2" fmla="*/ 352951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70269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70269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70269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70269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11595 w 936792"/>
                  <a:gd name="connsiteY0" fmla="*/ 35556 h 408015"/>
                  <a:gd name="connsiteX1" fmla="*/ 177094 w 936792"/>
                  <a:gd name="connsiteY1" fmla="*/ 37759 h 408015"/>
                  <a:gd name="connsiteX2" fmla="*/ 235976 w 936792"/>
                  <a:gd name="connsiteY2" fmla="*/ 370269 h 408015"/>
                  <a:gd name="connsiteX3" fmla="*/ 717421 w 936792"/>
                  <a:gd name="connsiteY3" fmla="*/ 30832 h 408015"/>
                  <a:gd name="connsiteX4" fmla="*/ 638741 w 936792"/>
                  <a:gd name="connsiteY4" fmla="*/ 354209 h 408015"/>
                  <a:gd name="connsiteX5" fmla="*/ 756506 w 936792"/>
                  <a:gd name="connsiteY5" fmla="*/ 408015 h 408015"/>
                  <a:gd name="connsiteX6" fmla="*/ 675856 w 936792"/>
                  <a:gd name="connsiteY6" fmla="*/ 3120 h 408015"/>
                  <a:gd name="connsiteX7" fmla="*/ 212040 w 936792"/>
                  <a:gd name="connsiteY7" fmla="*/ 373375 h 408015"/>
                  <a:gd name="connsiteX8" fmla="*/ 111595 w 936792"/>
                  <a:gd name="connsiteY8" fmla="*/ 35556 h 408015"/>
                  <a:gd name="connsiteX0" fmla="*/ 104452 w 929649"/>
                  <a:gd name="connsiteY0" fmla="*/ 35556 h 408015"/>
                  <a:gd name="connsiteX1" fmla="*/ 169951 w 929649"/>
                  <a:gd name="connsiteY1" fmla="*/ 37759 h 408015"/>
                  <a:gd name="connsiteX2" fmla="*/ 228833 w 929649"/>
                  <a:gd name="connsiteY2" fmla="*/ 370269 h 408015"/>
                  <a:gd name="connsiteX3" fmla="*/ 710278 w 929649"/>
                  <a:gd name="connsiteY3" fmla="*/ 30832 h 408015"/>
                  <a:gd name="connsiteX4" fmla="*/ 631598 w 929649"/>
                  <a:gd name="connsiteY4" fmla="*/ 354209 h 408015"/>
                  <a:gd name="connsiteX5" fmla="*/ 749363 w 929649"/>
                  <a:gd name="connsiteY5" fmla="*/ 408015 h 408015"/>
                  <a:gd name="connsiteX6" fmla="*/ 668713 w 929649"/>
                  <a:gd name="connsiteY6" fmla="*/ 3120 h 408015"/>
                  <a:gd name="connsiteX7" fmla="*/ 204897 w 929649"/>
                  <a:gd name="connsiteY7" fmla="*/ 373375 h 408015"/>
                  <a:gd name="connsiteX8" fmla="*/ 104452 w 929649"/>
                  <a:gd name="connsiteY8" fmla="*/ 35556 h 408015"/>
                  <a:gd name="connsiteX0" fmla="*/ 110549 w 935746"/>
                  <a:gd name="connsiteY0" fmla="*/ 35556 h 408015"/>
                  <a:gd name="connsiteX1" fmla="*/ 176048 w 935746"/>
                  <a:gd name="connsiteY1" fmla="*/ 37759 h 408015"/>
                  <a:gd name="connsiteX2" fmla="*/ 234930 w 935746"/>
                  <a:gd name="connsiteY2" fmla="*/ 370269 h 408015"/>
                  <a:gd name="connsiteX3" fmla="*/ 716375 w 935746"/>
                  <a:gd name="connsiteY3" fmla="*/ 3083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76048 w 935746"/>
                  <a:gd name="connsiteY1" fmla="*/ 37759 h 408015"/>
                  <a:gd name="connsiteX2" fmla="*/ 234930 w 935746"/>
                  <a:gd name="connsiteY2" fmla="*/ 370269 h 408015"/>
                  <a:gd name="connsiteX3" fmla="*/ 716375 w 935746"/>
                  <a:gd name="connsiteY3" fmla="*/ 3083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76048 w 935746"/>
                  <a:gd name="connsiteY1" fmla="*/ 37759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31020 w 935746"/>
                  <a:gd name="connsiteY1" fmla="*/ 79322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72992 w 912044"/>
                  <a:gd name="connsiteY0" fmla="*/ 35556 h 408015"/>
                  <a:gd name="connsiteX1" fmla="*/ 107318 w 912044"/>
                  <a:gd name="connsiteY1" fmla="*/ 79322 h 408015"/>
                  <a:gd name="connsiteX2" fmla="*/ 211228 w 912044"/>
                  <a:gd name="connsiteY2" fmla="*/ 370269 h 408015"/>
                  <a:gd name="connsiteX3" fmla="*/ 696137 w 912044"/>
                  <a:gd name="connsiteY3" fmla="*/ 3122 h 408015"/>
                  <a:gd name="connsiteX4" fmla="*/ 613993 w 912044"/>
                  <a:gd name="connsiteY4" fmla="*/ 354209 h 408015"/>
                  <a:gd name="connsiteX5" fmla="*/ 731758 w 912044"/>
                  <a:gd name="connsiteY5" fmla="*/ 408015 h 408015"/>
                  <a:gd name="connsiteX6" fmla="*/ 651108 w 912044"/>
                  <a:gd name="connsiteY6" fmla="*/ 3120 h 408015"/>
                  <a:gd name="connsiteX7" fmla="*/ 187292 w 912044"/>
                  <a:gd name="connsiteY7" fmla="*/ 373375 h 408015"/>
                  <a:gd name="connsiteX8" fmla="*/ 72992 w 912044"/>
                  <a:gd name="connsiteY8" fmla="*/ 35556 h 408015"/>
                  <a:gd name="connsiteX0" fmla="*/ 95861 w 934913"/>
                  <a:gd name="connsiteY0" fmla="*/ 35556 h 408015"/>
                  <a:gd name="connsiteX1" fmla="*/ 130187 w 934913"/>
                  <a:gd name="connsiteY1" fmla="*/ 79322 h 408015"/>
                  <a:gd name="connsiteX2" fmla="*/ 234097 w 934913"/>
                  <a:gd name="connsiteY2" fmla="*/ 370269 h 408015"/>
                  <a:gd name="connsiteX3" fmla="*/ 719006 w 934913"/>
                  <a:gd name="connsiteY3" fmla="*/ 3122 h 408015"/>
                  <a:gd name="connsiteX4" fmla="*/ 636862 w 934913"/>
                  <a:gd name="connsiteY4" fmla="*/ 354209 h 408015"/>
                  <a:gd name="connsiteX5" fmla="*/ 754627 w 934913"/>
                  <a:gd name="connsiteY5" fmla="*/ 408015 h 408015"/>
                  <a:gd name="connsiteX6" fmla="*/ 673977 w 934913"/>
                  <a:gd name="connsiteY6" fmla="*/ 3120 h 408015"/>
                  <a:gd name="connsiteX7" fmla="*/ 210161 w 934913"/>
                  <a:gd name="connsiteY7" fmla="*/ 373375 h 408015"/>
                  <a:gd name="connsiteX8" fmla="*/ 95861 w 934913"/>
                  <a:gd name="connsiteY8" fmla="*/ 35556 h 408015"/>
                  <a:gd name="connsiteX0" fmla="*/ 128786 w 967838"/>
                  <a:gd name="connsiteY0" fmla="*/ 35556 h 408015"/>
                  <a:gd name="connsiteX1" fmla="*/ 163112 w 967838"/>
                  <a:gd name="connsiteY1" fmla="*/ 79322 h 408015"/>
                  <a:gd name="connsiteX2" fmla="*/ 267022 w 967838"/>
                  <a:gd name="connsiteY2" fmla="*/ 370269 h 408015"/>
                  <a:gd name="connsiteX3" fmla="*/ 751931 w 967838"/>
                  <a:gd name="connsiteY3" fmla="*/ 3122 h 408015"/>
                  <a:gd name="connsiteX4" fmla="*/ 669787 w 967838"/>
                  <a:gd name="connsiteY4" fmla="*/ 354209 h 408015"/>
                  <a:gd name="connsiteX5" fmla="*/ 787552 w 967838"/>
                  <a:gd name="connsiteY5" fmla="*/ 408015 h 408015"/>
                  <a:gd name="connsiteX6" fmla="*/ 706902 w 967838"/>
                  <a:gd name="connsiteY6" fmla="*/ 3120 h 408015"/>
                  <a:gd name="connsiteX7" fmla="*/ 243086 w 967838"/>
                  <a:gd name="connsiteY7" fmla="*/ 373375 h 408015"/>
                  <a:gd name="connsiteX8" fmla="*/ 128786 w 967838"/>
                  <a:gd name="connsiteY8" fmla="*/ 35556 h 408015"/>
                  <a:gd name="connsiteX0" fmla="*/ 100245 w 939297"/>
                  <a:gd name="connsiteY0" fmla="*/ 35556 h 408015"/>
                  <a:gd name="connsiteX1" fmla="*/ 134571 w 939297"/>
                  <a:gd name="connsiteY1" fmla="*/ 79322 h 408015"/>
                  <a:gd name="connsiteX2" fmla="*/ 238481 w 939297"/>
                  <a:gd name="connsiteY2" fmla="*/ 370269 h 408015"/>
                  <a:gd name="connsiteX3" fmla="*/ 723390 w 939297"/>
                  <a:gd name="connsiteY3" fmla="*/ 3122 h 408015"/>
                  <a:gd name="connsiteX4" fmla="*/ 641246 w 939297"/>
                  <a:gd name="connsiteY4" fmla="*/ 354209 h 408015"/>
                  <a:gd name="connsiteX5" fmla="*/ 759011 w 939297"/>
                  <a:gd name="connsiteY5" fmla="*/ 408015 h 408015"/>
                  <a:gd name="connsiteX6" fmla="*/ 678361 w 939297"/>
                  <a:gd name="connsiteY6" fmla="*/ 3120 h 408015"/>
                  <a:gd name="connsiteX7" fmla="*/ 214545 w 939297"/>
                  <a:gd name="connsiteY7" fmla="*/ 373375 h 408015"/>
                  <a:gd name="connsiteX8" fmla="*/ 100245 w 939297"/>
                  <a:gd name="connsiteY8" fmla="*/ 35556 h 408015"/>
                  <a:gd name="connsiteX0" fmla="*/ 100245 w 939297"/>
                  <a:gd name="connsiteY0" fmla="*/ 35556 h 408015"/>
                  <a:gd name="connsiteX1" fmla="*/ 106862 w 939297"/>
                  <a:gd name="connsiteY1" fmla="*/ 51613 h 408015"/>
                  <a:gd name="connsiteX2" fmla="*/ 238481 w 939297"/>
                  <a:gd name="connsiteY2" fmla="*/ 370269 h 408015"/>
                  <a:gd name="connsiteX3" fmla="*/ 723390 w 939297"/>
                  <a:gd name="connsiteY3" fmla="*/ 3122 h 408015"/>
                  <a:gd name="connsiteX4" fmla="*/ 641246 w 939297"/>
                  <a:gd name="connsiteY4" fmla="*/ 354209 h 408015"/>
                  <a:gd name="connsiteX5" fmla="*/ 759011 w 939297"/>
                  <a:gd name="connsiteY5" fmla="*/ 408015 h 408015"/>
                  <a:gd name="connsiteX6" fmla="*/ 678361 w 939297"/>
                  <a:gd name="connsiteY6" fmla="*/ 3120 h 408015"/>
                  <a:gd name="connsiteX7" fmla="*/ 214545 w 939297"/>
                  <a:gd name="connsiteY7" fmla="*/ 373375 h 408015"/>
                  <a:gd name="connsiteX8" fmla="*/ 100245 w 939297"/>
                  <a:gd name="connsiteY8" fmla="*/ 35556 h 408015"/>
                  <a:gd name="connsiteX0" fmla="*/ 100245 w 939297"/>
                  <a:gd name="connsiteY0" fmla="*/ 35556 h 408015"/>
                  <a:gd name="connsiteX1" fmla="*/ 106862 w 939297"/>
                  <a:gd name="connsiteY1" fmla="*/ 51613 h 408015"/>
                  <a:gd name="connsiteX2" fmla="*/ 238481 w 939297"/>
                  <a:gd name="connsiteY2" fmla="*/ 370269 h 408015"/>
                  <a:gd name="connsiteX3" fmla="*/ 723390 w 939297"/>
                  <a:gd name="connsiteY3" fmla="*/ 3122 h 408015"/>
                  <a:gd name="connsiteX4" fmla="*/ 641246 w 939297"/>
                  <a:gd name="connsiteY4" fmla="*/ 354209 h 408015"/>
                  <a:gd name="connsiteX5" fmla="*/ 759011 w 939297"/>
                  <a:gd name="connsiteY5" fmla="*/ 408015 h 408015"/>
                  <a:gd name="connsiteX6" fmla="*/ 678361 w 939297"/>
                  <a:gd name="connsiteY6" fmla="*/ 3120 h 408015"/>
                  <a:gd name="connsiteX7" fmla="*/ 214545 w 939297"/>
                  <a:gd name="connsiteY7" fmla="*/ 373375 h 408015"/>
                  <a:gd name="connsiteX8" fmla="*/ 100245 w 939297"/>
                  <a:gd name="connsiteY8" fmla="*/ 35556 h 408015"/>
                  <a:gd name="connsiteX0" fmla="*/ 100245 w 939297"/>
                  <a:gd name="connsiteY0" fmla="*/ 35556 h 408015"/>
                  <a:gd name="connsiteX1" fmla="*/ 106862 w 939297"/>
                  <a:gd name="connsiteY1" fmla="*/ 51613 h 408015"/>
                  <a:gd name="connsiteX2" fmla="*/ 238481 w 939297"/>
                  <a:gd name="connsiteY2" fmla="*/ 370269 h 408015"/>
                  <a:gd name="connsiteX3" fmla="*/ 723390 w 939297"/>
                  <a:gd name="connsiteY3" fmla="*/ 3122 h 408015"/>
                  <a:gd name="connsiteX4" fmla="*/ 641246 w 939297"/>
                  <a:gd name="connsiteY4" fmla="*/ 354209 h 408015"/>
                  <a:gd name="connsiteX5" fmla="*/ 759011 w 939297"/>
                  <a:gd name="connsiteY5" fmla="*/ 408015 h 408015"/>
                  <a:gd name="connsiteX6" fmla="*/ 678361 w 939297"/>
                  <a:gd name="connsiteY6" fmla="*/ 3120 h 408015"/>
                  <a:gd name="connsiteX7" fmla="*/ 214545 w 939297"/>
                  <a:gd name="connsiteY7" fmla="*/ 373375 h 408015"/>
                  <a:gd name="connsiteX8" fmla="*/ 100245 w 939297"/>
                  <a:gd name="connsiteY8" fmla="*/ 35556 h 408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39297" h="408015">
                    <a:moveTo>
                      <a:pt x="100245" y="35556"/>
                    </a:moveTo>
                    <a:cubicBezTo>
                      <a:pt x="114625" y="43120"/>
                      <a:pt x="70545" y="31618"/>
                      <a:pt x="106862" y="51613"/>
                    </a:cubicBezTo>
                    <a:cubicBezTo>
                      <a:pt x="-33466" y="158199"/>
                      <a:pt x="88391" y="327552"/>
                      <a:pt x="238481" y="370269"/>
                    </a:cubicBezTo>
                    <a:cubicBezTo>
                      <a:pt x="557663" y="393728"/>
                      <a:pt x="507902" y="68144"/>
                      <a:pt x="723390" y="3122"/>
                    </a:cubicBezTo>
                    <a:cubicBezTo>
                      <a:pt x="925763" y="76277"/>
                      <a:pt x="764454" y="315691"/>
                      <a:pt x="641246" y="354209"/>
                    </a:cubicBezTo>
                    <a:lnTo>
                      <a:pt x="759011" y="408015"/>
                    </a:lnTo>
                    <a:cubicBezTo>
                      <a:pt x="1071565" y="249959"/>
                      <a:pt x="933843" y="-32788"/>
                      <a:pt x="678361" y="3120"/>
                    </a:cubicBezTo>
                    <a:cubicBezTo>
                      <a:pt x="352883" y="45721"/>
                      <a:pt x="452907" y="357578"/>
                      <a:pt x="214545" y="373375"/>
                    </a:cubicBezTo>
                    <a:cubicBezTo>
                      <a:pt x="-23817" y="389172"/>
                      <a:pt x="-66009" y="91589"/>
                      <a:pt x="100245" y="3555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0070C0"/>
                  </a:gs>
                  <a:gs pos="9000">
                    <a:srgbClr val="29C7FF"/>
                  </a:gs>
                  <a:gs pos="51000">
                    <a:srgbClr val="33CAFF"/>
                  </a:gs>
                  <a:gs pos="32000">
                    <a:srgbClr val="0070C0"/>
                  </a:gs>
                  <a:gs pos="97000">
                    <a:srgbClr val="005EA4"/>
                  </a:gs>
                  <a:gs pos="89000">
                    <a:srgbClr val="0070C0"/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1C2638">
                    <a:lumMod val="75000"/>
                    <a:lumOff val="25000"/>
                    <a:alpha val="77000"/>
                  </a:srgbClr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41" name="Ovaal 40"/>
              <p:cNvSpPr/>
              <p:nvPr userDrawn="1"/>
            </p:nvSpPr>
            <p:spPr>
              <a:xfrm flipV="1">
                <a:off x="11012327" y="2951356"/>
                <a:ext cx="45720" cy="45720"/>
              </a:xfrm>
              <a:prstGeom prst="ellipse">
                <a:avLst/>
              </a:prstGeom>
              <a:solidFill>
                <a:srgbClr val="1D1D1B">
                  <a:lumMod val="50000"/>
                  <a:lumOff val="50000"/>
                  <a:alpha val="99000"/>
                </a:srgbClr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Instruction Image Cropping"/>
            <p:cNvGrpSpPr/>
            <p:nvPr/>
          </p:nvGrpSpPr>
          <p:grpSpPr>
            <a:xfrm>
              <a:off x="12346582" y="-5444"/>
              <a:ext cx="2733484" cy="6868888"/>
              <a:chOff x="12346582" y="-5444"/>
              <a:chExt cx="2733484" cy="6868888"/>
            </a:xfrm>
          </p:grpSpPr>
          <p:grpSp>
            <p:nvGrpSpPr>
              <p:cNvPr id="12" name="bijsnijden"/>
              <p:cNvGrpSpPr/>
              <p:nvPr userDrawn="1"/>
            </p:nvGrpSpPr>
            <p:grpSpPr>
              <a:xfrm>
                <a:off x="12346582" y="5717305"/>
                <a:ext cx="779464" cy="828260"/>
                <a:chOff x="13143038" y="5655940"/>
                <a:chExt cx="779464" cy="828260"/>
              </a:xfrm>
            </p:grpSpPr>
            <p:grpSp>
              <p:nvGrpSpPr>
                <p:cNvPr id="30" name="Groep 29"/>
                <p:cNvGrpSpPr/>
                <p:nvPr userDrawn="1"/>
              </p:nvGrpSpPr>
              <p:grpSpPr>
                <a:xfrm>
                  <a:off x="13284702" y="5655940"/>
                  <a:ext cx="518384" cy="468745"/>
                  <a:chOff x="13352037" y="5715656"/>
                  <a:chExt cx="383714" cy="346970"/>
                </a:xfrm>
              </p:grpSpPr>
              <p:sp>
                <p:nvSpPr>
                  <p:cNvPr id="33" name="Rechthoek 32"/>
                  <p:cNvSpPr/>
                  <p:nvPr userDrawn="1"/>
                </p:nvSpPr>
                <p:spPr>
                  <a:xfrm>
                    <a:off x="13377881" y="5717160"/>
                    <a:ext cx="324866" cy="270269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ysDash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spcBef>
                        <a:spcPts val="350"/>
                      </a:spcBef>
                      <a:spcAft>
                        <a:spcPts val="350"/>
                      </a:spcAft>
                    </a:pPr>
                    <a:endParaRPr lang="en-US" sz="1600" dirty="0" err="1">
                      <a:solidFill>
                        <a:schemeClr val="accent4"/>
                      </a:solidFill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pic>
                <p:nvPicPr>
                  <p:cNvPr id="34" name="Afbeelding 33"/>
                  <p:cNvPicPr>
                    <a:picLocks noChangeAspect="1"/>
                  </p:cNvPicPr>
                  <p:nvPr userDrawn="1"/>
                </p:nvPicPr>
                <p:blipFill rotWithShape="1">
                  <a:blip r:embed="rId2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 r="15865"/>
                  <a:stretch/>
                </p:blipFill>
                <p:spPr>
                  <a:xfrm>
                    <a:off x="13352037" y="5715656"/>
                    <a:ext cx="231884" cy="275611"/>
                  </a:xfrm>
                  <a:prstGeom prst="rect">
                    <a:avLst/>
                  </a:prstGeom>
                  <a:ln w="9525">
                    <a:solidFill>
                      <a:schemeClr val="bg1">
                        <a:lumMod val="50000"/>
                      </a:schemeClr>
                    </a:solidFill>
                  </a:ln>
                </p:spPr>
              </p:pic>
              <p:sp>
                <p:nvSpPr>
                  <p:cNvPr id="35" name="L-vorm 34"/>
                  <p:cNvSpPr/>
                  <p:nvPr userDrawn="1"/>
                </p:nvSpPr>
                <p:spPr>
                  <a:xfrm rot="5400000">
                    <a:off x="13595231" y="5922107"/>
                    <a:ext cx="129209" cy="151830"/>
                  </a:xfrm>
                  <a:prstGeom prst="corner">
                    <a:avLst>
                      <a:gd name="adj1" fmla="val 14726"/>
                      <a:gd name="adj2" fmla="val 14726"/>
                    </a:avLst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spcBef>
                        <a:spcPts val="350"/>
                      </a:spcBef>
                      <a:spcAft>
                        <a:spcPts val="350"/>
                      </a:spcAft>
                    </a:pPr>
                    <a:endParaRPr lang="en-US" sz="1600" dirty="0" err="1">
                      <a:solidFill>
                        <a:schemeClr val="accent4"/>
                      </a:solidFill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6" name="L-vorm 35"/>
                  <p:cNvSpPr/>
                  <p:nvPr userDrawn="1"/>
                </p:nvSpPr>
                <p:spPr>
                  <a:xfrm rot="5400000" flipH="1" flipV="1">
                    <a:off x="13571296" y="5896455"/>
                    <a:ext cx="129209" cy="151830"/>
                  </a:xfrm>
                  <a:prstGeom prst="corner">
                    <a:avLst>
                      <a:gd name="adj1" fmla="val 14726"/>
                      <a:gd name="adj2" fmla="val 14726"/>
                    </a:avLst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spcBef>
                        <a:spcPts val="350"/>
                      </a:spcBef>
                      <a:spcAft>
                        <a:spcPts val="350"/>
                      </a:spcAft>
                    </a:pPr>
                    <a:endParaRPr lang="en-US" sz="1600" dirty="0" err="1">
                      <a:solidFill>
                        <a:schemeClr val="accent4"/>
                      </a:solidFill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sp>
              <p:nvSpPr>
                <p:cNvPr id="31" name="Tekstvak 76"/>
                <p:cNvSpPr txBox="1"/>
                <p:nvPr userDrawn="1"/>
              </p:nvSpPr>
              <p:spPr>
                <a:xfrm>
                  <a:off x="13143038" y="6165304"/>
                  <a:ext cx="779464" cy="261610"/>
                </a:xfrm>
                <a:prstGeom prst="rect">
                  <a:avLst/>
                </a:prstGeom>
                <a:noFill/>
              </p:spPr>
              <p:txBody>
                <a:bodyPr wrap="square" rtlCol="0" anchor="ctr">
                  <a:spAutoFit/>
                </a:bodyPr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50" b="1" i="0" u="none" strike="noStrike" kern="0" cap="none" spc="0" normalizeH="0" baseline="0" noProof="0" dirty="0">
                      <a:ln>
                        <a:noFill/>
                      </a:ln>
                      <a:effectLst>
                        <a:outerShdw blurRad="25400" algn="ctr" rotWithShape="0">
                          <a:prstClr val="white"/>
                        </a:outerShdw>
                      </a:effectLst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rPr>
                    <a:t>Crop</a:t>
                  </a:r>
                </a:p>
              </p:txBody>
            </p:sp>
            <p:sp>
              <p:nvSpPr>
                <p:cNvPr id="32" name="Rechthoekige driehoek 31"/>
                <p:cNvSpPr/>
                <p:nvPr userDrawn="1"/>
              </p:nvSpPr>
              <p:spPr>
                <a:xfrm rot="18900000">
                  <a:off x="13499178" y="6417015"/>
                  <a:ext cx="67185" cy="67185"/>
                </a:xfrm>
                <a:prstGeom prst="rt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3" name="Rechthoek 12"/>
              <p:cNvSpPr/>
              <p:nvPr/>
            </p:nvSpPr>
            <p:spPr>
              <a:xfrm>
                <a:off x="12483705" y="-5444"/>
                <a:ext cx="2584447" cy="28846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80000"/>
                  </a:lnSpc>
                </a:pPr>
                <a:r>
                  <a:rPr lang="en-US" sz="1600" b="1" kern="0" dirty="0">
                    <a:solidFill>
                      <a:schemeClr val="tx2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INSERT VIDEO</a:t>
                </a:r>
              </a:p>
            </p:txBody>
          </p:sp>
          <p:sp>
            <p:nvSpPr>
              <p:cNvPr id="14" name="Tekstvak 33"/>
              <p:cNvSpPr txBox="1"/>
              <p:nvPr/>
            </p:nvSpPr>
            <p:spPr>
              <a:xfrm>
                <a:off x="12483705" y="974289"/>
                <a:ext cx="2584447" cy="224591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>
                <a:no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Click</a:t>
                </a:r>
                <a:r>
                  <a:rPr kumimoji="0" lang="en-US" sz="1200" b="0" i="0" u="none" strike="noStrike" kern="0" cap="none" spc="0" normalizeH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 on the icon to insert a video</a:t>
                </a:r>
                <a:endPara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sp>
            <p:nvSpPr>
              <p:cNvPr id="16" name="Tekstvak 33"/>
              <p:cNvSpPr txBox="1"/>
              <p:nvPr/>
            </p:nvSpPr>
            <p:spPr>
              <a:xfrm>
                <a:off x="12479311" y="3056156"/>
                <a:ext cx="2592287" cy="444851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>
                <a:no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Select</a:t>
                </a:r>
                <a:r>
                  <a:rPr kumimoji="0" lang="en-US" sz="1200" b="0" i="0" u="none" strike="noStrike" kern="0" cap="none" spc="0" normalizeH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 the video you want to use </a:t>
                </a:r>
                <a:br>
                  <a:rPr kumimoji="0" lang="en-US" sz="1200" b="0" i="0" u="none" strike="noStrike" kern="0" cap="none" spc="0" normalizeH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</a:br>
                <a:r>
                  <a:rPr kumimoji="0" lang="en-US" sz="1200" b="0" i="0" u="none" strike="noStrike" kern="0" cap="none" spc="0" normalizeH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and click on </a:t>
                </a:r>
                <a:r>
                  <a:rPr lang="en-US" sz="1200" b="1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‘</a:t>
                </a:r>
                <a:r>
                  <a:rPr lang="en-US" sz="1200" b="1" kern="0" noProof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Insert’</a:t>
                </a:r>
                <a:endParaRPr kumimoji="0" lang="en-US" sz="12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sp>
            <p:nvSpPr>
              <p:cNvPr id="17" name="Ovaal 16"/>
              <p:cNvSpPr/>
              <p:nvPr/>
            </p:nvSpPr>
            <p:spPr>
              <a:xfrm>
                <a:off x="12483705" y="491007"/>
                <a:ext cx="359927" cy="359927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lIns="0" tIns="36000" rIns="0" bIns="43200"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1</a:t>
                </a:r>
              </a:p>
            </p:txBody>
          </p:sp>
          <p:sp>
            <p:nvSpPr>
              <p:cNvPr id="18" name="Ovaal 17"/>
              <p:cNvSpPr/>
              <p:nvPr/>
            </p:nvSpPr>
            <p:spPr>
              <a:xfrm>
                <a:off x="12488780" y="2499796"/>
                <a:ext cx="359927" cy="359927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lIns="0" tIns="36000" rIns="0" bIns="43200"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2</a:t>
                </a:r>
              </a:p>
            </p:txBody>
          </p:sp>
          <p:cxnSp>
            <p:nvCxnSpPr>
              <p:cNvPr id="19" name="Rechte verbindingslijn 18"/>
              <p:cNvCxnSpPr/>
              <p:nvPr/>
            </p:nvCxnSpPr>
            <p:spPr>
              <a:xfrm>
                <a:off x="12487778" y="283020"/>
                <a:ext cx="2592288" cy="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20" name="Rechte verbindingslijn 19"/>
              <p:cNvCxnSpPr/>
              <p:nvPr/>
            </p:nvCxnSpPr>
            <p:spPr>
              <a:xfrm>
                <a:off x="12479311" y="2303362"/>
                <a:ext cx="2592288" cy="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21" name="Rechte verbindingslijn 20"/>
              <p:cNvCxnSpPr/>
              <p:nvPr/>
            </p:nvCxnSpPr>
            <p:spPr>
              <a:xfrm>
                <a:off x="12470972" y="4334476"/>
                <a:ext cx="2608001" cy="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22" name="Tekstvak 33"/>
              <p:cNvSpPr txBox="1"/>
              <p:nvPr/>
            </p:nvSpPr>
            <p:spPr>
              <a:xfrm>
                <a:off x="12479311" y="5017802"/>
                <a:ext cx="2588841" cy="400006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>
                <a:no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lvl="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1200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If you want to scale or drag the video</a:t>
                </a:r>
                <a:br>
                  <a:rPr lang="en-US" sz="1200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</a:br>
                <a:r>
                  <a:rPr lang="en-US" sz="1200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go to </a:t>
                </a:r>
                <a:r>
                  <a:rPr lang="en-US" sz="1200" b="1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‘Picture Tools’ </a:t>
                </a:r>
                <a:r>
                  <a:rPr lang="en-US" sz="1200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and click on </a:t>
                </a:r>
                <a:r>
                  <a:rPr lang="en-US" sz="1200" b="1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‘Crop’</a:t>
                </a:r>
              </a:p>
            </p:txBody>
          </p:sp>
          <p:sp>
            <p:nvSpPr>
              <p:cNvPr id="23" name="Ovaal 22"/>
              <p:cNvSpPr/>
              <p:nvPr/>
            </p:nvSpPr>
            <p:spPr>
              <a:xfrm>
                <a:off x="12488779" y="4532940"/>
                <a:ext cx="359927" cy="359927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lIns="0" tIns="36000" rIns="0" bIns="43200"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3</a:t>
                </a:r>
              </a:p>
            </p:txBody>
          </p:sp>
          <p:cxnSp>
            <p:nvCxnSpPr>
              <p:cNvPr id="24" name="Rechte verbindingslijn 23"/>
              <p:cNvCxnSpPr/>
              <p:nvPr/>
            </p:nvCxnSpPr>
            <p:spPr>
              <a:xfrm>
                <a:off x="12470972" y="6863444"/>
                <a:ext cx="2608001" cy="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25" name="Groep 24"/>
              <p:cNvGrpSpPr/>
              <p:nvPr/>
            </p:nvGrpSpPr>
            <p:grpSpPr>
              <a:xfrm>
                <a:off x="12483705" y="3745117"/>
                <a:ext cx="1114138" cy="297656"/>
                <a:chOff x="13560784" y="3471416"/>
                <a:chExt cx="1114138" cy="297656"/>
              </a:xfrm>
            </p:grpSpPr>
            <p:sp>
              <p:nvSpPr>
                <p:cNvPr id="26" name="Afgeronde rechthoek 25"/>
                <p:cNvSpPr/>
                <p:nvPr/>
              </p:nvSpPr>
              <p:spPr>
                <a:xfrm>
                  <a:off x="13560784" y="3471416"/>
                  <a:ext cx="1114138" cy="297656"/>
                </a:xfrm>
                <a:prstGeom prst="roundRect">
                  <a:avLst/>
                </a:prstGeom>
                <a:gradFill flip="none" rotWithShape="1">
                  <a:gsLst>
                    <a:gs pos="4000">
                      <a:srgbClr val="00B0F0"/>
                    </a:gs>
                    <a:gs pos="0">
                      <a:srgbClr val="0070C0"/>
                    </a:gs>
                    <a:gs pos="100000">
                      <a:srgbClr val="0070C0"/>
                    </a:gs>
                    <a:gs pos="12000">
                      <a:srgbClr val="D1EAFF"/>
                    </a:gs>
                    <a:gs pos="96000">
                      <a:srgbClr val="00B0F0"/>
                    </a:gs>
                    <a:gs pos="89000">
                      <a:srgbClr val="DDF4FF"/>
                    </a:gs>
                    <a:gs pos="43000">
                      <a:srgbClr val="D1EAFF"/>
                    </a:gs>
                    <a:gs pos="51000">
                      <a:srgbClr val="DDF4FF"/>
                    </a:gs>
                  </a:gsLst>
                  <a:lin ang="16200000" scaled="1"/>
                  <a:tileRect/>
                </a:gradFill>
                <a:ln w="6350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" name="Tekstvak 81"/>
                <p:cNvSpPr txBox="1"/>
                <p:nvPr/>
              </p:nvSpPr>
              <p:spPr>
                <a:xfrm>
                  <a:off x="13573594" y="3501896"/>
                  <a:ext cx="888311" cy="246221"/>
                </a:xfrm>
                <a:prstGeom prst="rect">
                  <a:avLst/>
                </a:prstGeom>
                <a:noFill/>
              </p:spPr>
              <p:txBody>
                <a:bodyPr wrap="square" rtlCol="0" anchor="ctr">
                  <a:spAutoFit/>
                </a:bodyPr>
                <a:lstStyle>
                  <a:defPPr>
                    <a:defRPr lang="nl-NL"/>
                  </a:defPPr>
                  <a:lvl1pPr marR="0" lvl="0" indent="0" algn="ctr" fontAlgn="auto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900" i="0" u="none" strike="noStrike" kern="0" cap="none" spc="0" normalizeH="0" baseline="0">
                      <a:ln>
                        <a:noFill/>
                      </a:ln>
                      <a:effectLst>
                        <a:outerShdw blurRad="25400" algn="ctr" rotWithShape="0">
                          <a:prstClr val="white"/>
                        </a:outerShdw>
                      </a:effectLst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defRPr>
                  </a:lvl1pPr>
                  <a:lvl2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latin typeface="Arial" charset="0"/>
                      <a:cs typeface="Arial" charset="0"/>
                    </a:defRPr>
                  </a:lvl2pPr>
                  <a:lvl3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latin typeface="Arial" charset="0"/>
                      <a:cs typeface="Arial" charset="0"/>
                    </a:defRPr>
                  </a:lvl3pPr>
                  <a:lvl4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latin typeface="Arial" charset="0"/>
                      <a:cs typeface="Arial" charset="0"/>
                    </a:defRPr>
                  </a:lvl4pPr>
                  <a:lvl5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latin typeface="Arial" charset="0"/>
                      <a:cs typeface="Arial" charset="0"/>
                    </a:defRPr>
                  </a:lvl5pPr>
                  <a:lvl6pPr>
                    <a:defRPr>
                      <a:latin typeface="Arial" charset="0"/>
                      <a:cs typeface="Arial" charset="0"/>
                    </a:defRPr>
                  </a:lvl6pPr>
                  <a:lvl7pPr>
                    <a:defRPr>
                      <a:latin typeface="Arial" charset="0"/>
                      <a:cs typeface="Arial" charset="0"/>
                    </a:defRPr>
                  </a:lvl7pPr>
                  <a:lvl8pPr>
                    <a:defRPr>
                      <a:latin typeface="Arial" charset="0"/>
                      <a:cs typeface="Arial" charset="0"/>
                    </a:defRPr>
                  </a:lvl8pPr>
                  <a:lvl9pPr>
                    <a:defRPr>
                      <a:latin typeface="Arial" charset="0"/>
                      <a:cs typeface="Arial" charset="0"/>
                    </a:defRPr>
                  </a:lvl9pPr>
                </a:lstStyle>
                <a:p>
                  <a:r>
                    <a:rPr lang="en-US" sz="1000" dirty="0"/>
                    <a:t>Insert</a:t>
                  </a:r>
                </a:p>
              </p:txBody>
            </p:sp>
            <p:cxnSp>
              <p:nvCxnSpPr>
                <p:cNvPr id="28" name="Rechte verbindingslijn 27"/>
                <p:cNvCxnSpPr/>
                <p:nvPr/>
              </p:nvCxnSpPr>
              <p:spPr>
                <a:xfrm>
                  <a:off x="14461905" y="3507058"/>
                  <a:ext cx="0" cy="22443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9" name="Gelijkbenige driehoek 28"/>
                <p:cNvSpPr/>
                <p:nvPr/>
              </p:nvSpPr>
              <p:spPr>
                <a:xfrm rot="10800000">
                  <a:off x="14518584" y="3600521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pic>
        <p:nvPicPr>
          <p:cNvPr id="48" name="Picture 47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19855" y="252436"/>
            <a:ext cx="2286000" cy="3126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12781692"/>
      </p:ext>
    </p:extLst>
  </p:cSld>
  <p:clrMapOvr>
    <a:masterClrMapping/>
  </p:clrMapOvr>
  <p:transition spd="med">
    <p:fade/>
  </p:transition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10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2"/>
          <p:cNvSpPr>
            <a:spLocks noGrp="1"/>
          </p:cNvSpPr>
          <p:nvPr>
            <p:ph type="pic" idx="20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6" name="Rechthoek 15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IMAGE</a:t>
            </a:r>
            <a:r>
              <a:rPr lang="en-US" sz="1600" baseline="0" dirty="0">
                <a:solidFill>
                  <a:schemeClr val="bg2"/>
                </a:solidFill>
              </a:rPr>
              <a:t> 100%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13" name="Ondertitel 2"/>
          <p:cNvSpPr>
            <a:spLocks noGrp="1"/>
          </p:cNvSpPr>
          <p:nvPr>
            <p:ph type="subTitle" idx="1"/>
          </p:nvPr>
        </p:nvSpPr>
        <p:spPr>
          <a:xfrm>
            <a:off x="617016" y="5550200"/>
            <a:ext cx="7967586" cy="631031"/>
          </a:xfrm>
          <a:noFill/>
        </p:spPr>
        <p:txBody>
          <a:bodyPr lIns="0" tIns="0" rIns="0" bIns="0" anchor="b"/>
          <a:lstStyle>
            <a:lvl1pPr marL="0" indent="0" algn="l">
              <a:buNone/>
              <a:defRPr sz="2800" b="1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599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599" indent="0" algn="ctr">
              <a:buNone/>
              <a:defRPr sz="1600"/>
            </a:lvl9pPr>
          </a:lstStyle>
          <a:p>
            <a:r>
              <a:rPr lang="en-US" noProof="0" dirty="0"/>
              <a:t>Click to edit Master subtitle style</a:t>
            </a:r>
          </a:p>
        </p:txBody>
      </p:sp>
      <p:sp>
        <p:nvSpPr>
          <p:cNvPr id="8" name="Tijdelijke aanduiding voor voettekst 3"/>
          <p:cNvSpPr>
            <a:spLocks noGrp="1"/>
          </p:cNvSpPr>
          <p:nvPr>
            <p:ph type="ftr" sz="quarter" idx="18"/>
          </p:nvPr>
        </p:nvSpPr>
        <p:spPr>
          <a:xfrm>
            <a:off x="0" y="6416675"/>
            <a:ext cx="4657725" cy="4413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9" name="Tijdelijke aanduiding voor dianummer 4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BCC9D58-F25F-462A-906F-43C5499995C7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2" name="Tijdelijke aanduiding voor titel 1"/>
          <p:cNvSpPr>
            <a:spLocks noGrp="1"/>
          </p:cNvSpPr>
          <p:nvPr>
            <p:ph type="title"/>
          </p:nvPr>
        </p:nvSpPr>
        <p:spPr>
          <a:xfrm>
            <a:off x="0" y="0"/>
            <a:ext cx="9332913" cy="817563"/>
          </a:xfrm>
          <a:prstGeom prst="rect">
            <a:avLst/>
          </a:prstGeom>
          <a:noFill/>
          <a:effectLst/>
        </p:spPr>
        <p:txBody>
          <a:bodyPr vert="horz" lIns="612000" tIns="252000" rIns="144000" bIns="144000" rtlCol="0" anchor="ctr">
            <a:noAutofit/>
          </a:bodyPr>
          <a:lstStyle/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grpSp>
        <p:nvGrpSpPr>
          <p:cNvPr id="11" name="Groep 10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4" name="Rechthoek 1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" name="Ovaal 1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8" name="Ovaal 1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9" name="Rechte verbindingslijn 1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0" name="Rechte verbindingslijn 1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1" name="Rechte verbindingslijn 2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22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2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24" name="Ovaal 2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25" name="Rechte verbindingslijn 2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6" name="Groep 2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45" name="Afgeronde rechthoek 44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6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47" name="Rechte verbindingslijn 46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" name="Gelijkbenige driehoek 47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30" name="Groep 29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31" name="Rechthoek 30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2" name="Groep 31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35" name="Rechthoek 34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6" name="Groep 35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39" name="Afgeronde rechthoek 38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0" name="Rechthoek 39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1" name="Rechthoek 40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2" name="Rechthoek 41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3" name="Rechthoek 42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4" name="Rechthoek 43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7" name="Rechthoek 36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38" name="Gelijkbenige driehoek 37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33" name="Afgeronde rechthoek 32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34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2421693849"/>
      </p:ext>
    </p:extLst>
  </p:cSld>
  <p:clrMapOvr>
    <a:masterClrMapping/>
  </p:clrMapOvr>
  <p:transition spd="med">
    <p:fade/>
  </p:transition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PTER / 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2"/>
          <p:cNvSpPr>
            <a:spLocks noGrp="1"/>
          </p:cNvSpPr>
          <p:nvPr>
            <p:ph type="pic" idx="20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6" name="Rechthoek 15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CHAPTER / END</a:t>
            </a:r>
          </a:p>
        </p:txBody>
      </p:sp>
      <p:sp>
        <p:nvSpPr>
          <p:cNvPr id="13" name="Ondertitel 2"/>
          <p:cNvSpPr>
            <a:spLocks noGrp="1"/>
          </p:cNvSpPr>
          <p:nvPr>
            <p:ph type="subTitle" idx="1"/>
          </p:nvPr>
        </p:nvSpPr>
        <p:spPr>
          <a:xfrm>
            <a:off x="617015" y="4883949"/>
            <a:ext cx="10942329" cy="631031"/>
          </a:xfrm>
          <a:noFill/>
        </p:spPr>
        <p:txBody>
          <a:bodyPr lIns="0" tIns="0" rIns="0" bIns="0"/>
          <a:lstStyle>
            <a:lvl1pPr marL="0" indent="0" algn="l">
              <a:buNone/>
              <a:defRPr sz="2800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599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599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  <a:endParaRPr lang="en-US" noProof="0" dirty="0"/>
          </a:p>
        </p:txBody>
      </p:sp>
      <p:sp>
        <p:nvSpPr>
          <p:cNvPr id="14" name="Titel 1"/>
          <p:cNvSpPr>
            <a:spLocks noGrp="1"/>
          </p:cNvSpPr>
          <p:nvPr>
            <p:ph type="ctrTitle"/>
          </p:nvPr>
        </p:nvSpPr>
        <p:spPr>
          <a:xfrm>
            <a:off x="617014" y="3802548"/>
            <a:ext cx="10942330" cy="1054100"/>
          </a:xfrm>
          <a:noFill/>
        </p:spPr>
        <p:txBody>
          <a:bodyPr lIns="0" tIns="0" rIns="0" bIns="0" anchor="b"/>
          <a:lstStyle>
            <a:lvl1pPr algn="l">
              <a:defRPr sz="4800" baseline="0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</a:lstStyle>
          <a:p>
            <a:r>
              <a:rPr lang="en-US" noProof="0" dirty="0"/>
              <a:t>Click to edit Master title style</a:t>
            </a:r>
          </a:p>
        </p:txBody>
      </p:sp>
      <p:sp>
        <p:nvSpPr>
          <p:cNvPr id="8" name="Tijdelijke aanduiding voor voettekst 3"/>
          <p:cNvSpPr>
            <a:spLocks noGrp="1"/>
          </p:cNvSpPr>
          <p:nvPr>
            <p:ph type="ftr" sz="quarter" idx="18"/>
          </p:nvPr>
        </p:nvSpPr>
        <p:spPr>
          <a:xfrm>
            <a:off x="0" y="6416675"/>
            <a:ext cx="4657725" cy="4413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9" name="Tijdelijke aanduiding voor dianummer 4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BCC9D58-F25F-462A-906F-43C5499995C7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grpSp>
        <p:nvGrpSpPr>
          <p:cNvPr id="11" name="Groep 10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" name="Rechthoek 11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" name="Ovaal 1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8" name="Ovaal 1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9" name="Rechte verbindingslijn 1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0" name="Rechte verbindingslijn 1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1" name="Rechte verbindingslijn 2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22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2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24" name="Ovaal 2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25" name="Rechte verbindingslijn 2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6" name="Groep 2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45" name="Afgeronde rechthoek 44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6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47" name="Rechte verbindingslijn 46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" name="Gelijkbenige driehoek 47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30" name="Groep 29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31" name="Rechthoek 30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2" name="Groep 31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35" name="Rechthoek 34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6" name="Groep 35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39" name="Afgeronde rechthoek 38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0" name="Rechthoek 39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1" name="Rechthoek 40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2" name="Rechthoek 41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3" name="Rechthoek 42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4" name="Rechthoek 43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7" name="Rechthoek 36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38" name="Gelijkbenige driehoek 37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33" name="Afgeronde rechthoek 32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34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87021440"/>
      </p:ext>
    </p:extLst>
  </p:cSld>
  <p:clrMapOvr>
    <a:masterClrMapping/>
  </p:clrMapOvr>
  <p:transition spd="med">
    <p:fade/>
  </p:transition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UBM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hthoek 7" hidden="1"/>
          <p:cNvSpPr/>
          <p:nvPr userDrawn="1"/>
        </p:nvSpPr>
        <p:spPr>
          <a:xfrm>
            <a:off x="4657350" y="817041"/>
            <a:ext cx="7573826" cy="6040959"/>
          </a:xfrm>
          <a:prstGeom prst="rect">
            <a:avLst/>
          </a:prstGeom>
          <a:solidFill>
            <a:schemeClr val="tx2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0" anchor="ctr">
            <a:normAutofit/>
          </a:bodyPr>
          <a:lstStyle/>
          <a:p>
            <a:pPr algn="ctr" fontAlgn="auto">
              <a:lnSpc>
                <a:spcPct val="80000"/>
              </a:lnSpc>
              <a:spcBef>
                <a:spcPts val="900"/>
              </a:spcBef>
              <a:spcAft>
                <a:spcPts val="900"/>
              </a:spcAft>
              <a:buFont typeface="Arial" panose="020B0604020202020204" pitchFamily="34" charset="0"/>
              <a:buNone/>
              <a:defRPr/>
            </a:pPr>
            <a:endParaRPr lang="en-GB" sz="1400" spc="50">
              <a:latin typeface="+mn-lt"/>
              <a:cs typeface="+mn-cs"/>
            </a:endParaRPr>
          </a:p>
        </p:txBody>
      </p:sp>
      <p:sp>
        <p:nvSpPr>
          <p:cNvPr id="28" name="Rechthoek 26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SUBMENU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50800"/>
            <a:ext cx="4657352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afbeelding 2"/>
          <p:cNvSpPr>
            <a:spLocks noGrp="1"/>
          </p:cNvSpPr>
          <p:nvPr>
            <p:ph type="pic" idx="17" hasCustomPrompt="1"/>
          </p:nvPr>
        </p:nvSpPr>
        <p:spPr>
          <a:xfrm>
            <a:off x="4659732" y="819943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3" name="Tijdelijke aanduiding voor afbeelding 2"/>
          <p:cNvSpPr>
            <a:spLocks noGrp="1"/>
          </p:cNvSpPr>
          <p:nvPr>
            <p:ph type="pic" idx="18" hasCustomPrompt="1"/>
          </p:nvPr>
        </p:nvSpPr>
        <p:spPr>
          <a:xfrm>
            <a:off x="4659732" y="2338652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4" name="Tijdelijke aanduiding voor afbeelding 2"/>
          <p:cNvSpPr>
            <a:spLocks noGrp="1"/>
          </p:cNvSpPr>
          <p:nvPr>
            <p:ph type="pic" idx="19" hasCustomPrompt="1"/>
          </p:nvPr>
        </p:nvSpPr>
        <p:spPr>
          <a:xfrm>
            <a:off x="4659732" y="3857361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5" name="Tijdelijke aanduiding voor afbeelding 2"/>
          <p:cNvSpPr>
            <a:spLocks noGrp="1"/>
          </p:cNvSpPr>
          <p:nvPr>
            <p:ph type="pic" idx="20" hasCustomPrompt="1"/>
          </p:nvPr>
        </p:nvSpPr>
        <p:spPr>
          <a:xfrm>
            <a:off x="4659732" y="5376069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6" name="Tijdelijke aanduiding voor afbeelding 2"/>
          <p:cNvSpPr>
            <a:spLocks noGrp="1"/>
          </p:cNvSpPr>
          <p:nvPr>
            <p:ph type="pic" idx="21" hasCustomPrompt="1"/>
          </p:nvPr>
        </p:nvSpPr>
        <p:spPr>
          <a:xfrm>
            <a:off x="6550590" y="819943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7" name="Tijdelijke aanduiding voor afbeelding 2"/>
          <p:cNvSpPr>
            <a:spLocks noGrp="1"/>
          </p:cNvSpPr>
          <p:nvPr>
            <p:ph type="pic" idx="22" hasCustomPrompt="1"/>
          </p:nvPr>
        </p:nvSpPr>
        <p:spPr>
          <a:xfrm>
            <a:off x="6550590" y="2338652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8" name="Tijdelijke aanduiding voor afbeelding 2"/>
          <p:cNvSpPr>
            <a:spLocks noGrp="1"/>
          </p:cNvSpPr>
          <p:nvPr>
            <p:ph type="pic" idx="23" hasCustomPrompt="1"/>
          </p:nvPr>
        </p:nvSpPr>
        <p:spPr>
          <a:xfrm>
            <a:off x="6550590" y="3857361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9" name="Tijdelijke aanduiding voor afbeelding 2"/>
          <p:cNvSpPr>
            <a:spLocks noGrp="1"/>
          </p:cNvSpPr>
          <p:nvPr>
            <p:ph type="pic" idx="24" hasCustomPrompt="1"/>
          </p:nvPr>
        </p:nvSpPr>
        <p:spPr>
          <a:xfrm>
            <a:off x="6550590" y="5376069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0" name="Tijdelijke aanduiding voor afbeelding 2"/>
          <p:cNvSpPr>
            <a:spLocks noGrp="1"/>
          </p:cNvSpPr>
          <p:nvPr>
            <p:ph type="pic" idx="25" hasCustomPrompt="1"/>
          </p:nvPr>
        </p:nvSpPr>
        <p:spPr>
          <a:xfrm>
            <a:off x="8440805" y="819943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1" name="Tijdelijke aanduiding voor afbeelding 2"/>
          <p:cNvSpPr>
            <a:spLocks noGrp="1"/>
          </p:cNvSpPr>
          <p:nvPr>
            <p:ph type="pic" idx="26" hasCustomPrompt="1"/>
          </p:nvPr>
        </p:nvSpPr>
        <p:spPr>
          <a:xfrm>
            <a:off x="8440805" y="2338652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2" name="Tijdelijke aanduiding voor afbeelding 2"/>
          <p:cNvSpPr>
            <a:spLocks noGrp="1"/>
          </p:cNvSpPr>
          <p:nvPr>
            <p:ph type="pic" idx="27" hasCustomPrompt="1"/>
          </p:nvPr>
        </p:nvSpPr>
        <p:spPr>
          <a:xfrm>
            <a:off x="8440805" y="3857361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3" name="Tijdelijke aanduiding voor afbeelding 2"/>
          <p:cNvSpPr>
            <a:spLocks noGrp="1"/>
          </p:cNvSpPr>
          <p:nvPr>
            <p:ph type="pic" idx="28" hasCustomPrompt="1"/>
          </p:nvPr>
        </p:nvSpPr>
        <p:spPr>
          <a:xfrm>
            <a:off x="8440805" y="5376069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4" name="Tijdelijke aanduiding voor afbeelding 2"/>
          <p:cNvSpPr>
            <a:spLocks noGrp="1"/>
          </p:cNvSpPr>
          <p:nvPr>
            <p:ph type="pic" idx="29" hasCustomPrompt="1"/>
          </p:nvPr>
        </p:nvSpPr>
        <p:spPr>
          <a:xfrm>
            <a:off x="10328648" y="819943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5" name="Tijdelijke aanduiding voor afbeelding 2"/>
          <p:cNvSpPr>
            <a:spLocks noGrp="1"/>
          </p:cNvSpPr>
          <p:nvPr>
            <p:ph type="pic" idx="30" hasCustomPrompt="1"/>
          </p:nvPr>
        </p:nvSpPr>
        <p:spPr>
          <a:xfrm>
            <a:off x="10328648" y="2338652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6" name="Tijdelijke aanduiding voor afbeelding 2"/>
          <p:cNvSpPr>
            <a:spLocks noGrp="1"/>
          </p:cNvSpPr>
          <p:nvPr>
            <p:ph type="pic" idx="31" hasCustomPrompt="1"/>
          </p:nvPr>
        </p:nvSpPr>
        <p:spPr>
          <a:xfrm>
            <a:off x="10328648" y="3857361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7" name="Tijdelijke aanduiding voor afbeelding 2"/>
          <p:cNvSpPr>
            <a:spLocks noGrp="1"/>
          </p:cNvSpPr>
          <p:nvPr>
            <p:ph type="pic" idx="32" hasCustomPrompt="1"/>
          </p:nvPr>
        </p:nvSpPr>
        <p:spPr>
          <a:xfrm>
            <a:off x="10328648" y="5376069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71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2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123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41" name="Groep 140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44" name="Rechthoek 143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45" name="Afbeelding 144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46" name="L-vorm 145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47" name="L-vorm 146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42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43" name="Rechthoekige driehoek 142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124" name="Rechthoek 12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7" name="Ovaal 12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8" name="Ovaal 12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29" name="Rechte verbindingslijn 12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0" name="Rechte verbindingslijn 12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1" name="Rechte verbindingslijn 13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2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34" name="Ovaal 13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5" name="Rechte verbindingslijn 13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36" name="Groep 13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37" name="Afgeronde rechthoek 13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3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39" name="Rechte verbindingslijn 13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0" name="Gelijkbenige driehoek 13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148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49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50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51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52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53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54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55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56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57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58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59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0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1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16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17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18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9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0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1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2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3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4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5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62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94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95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96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97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11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2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3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4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5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98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99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6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7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8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9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0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00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1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2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3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4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5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63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81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2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83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4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5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6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7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8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9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0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64" name="Rechte verbindingslijn 24"/>
            <p:cNvCxnSpPr>
              <a:endCxn id="181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65" name="Rechte verbindingslijn 25"/>
            <p:cNvCxnSpPr>
              <a:endCxn id="216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66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7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8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69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70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1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2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73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74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75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76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77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79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0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78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0294145"/>
      </p:ext>
    </p:extLst>
  </p:cSld>
  <p:clrMapOvr>
    <a:masterClrMapping/>
  </p:clrMapOvr>
  <p:transition spd="med">
    <p:fade/>
  </p:transition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UBM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hthoek 7" hidden="1"/>
          <p:cNvSpPr/>
          <p:nvPr userDrawn="1"/>
        </p:nvSpPr>
        <p:spPr>
          <a:xfrm>
            <a:off x="4657350" y="817041"/>
            <a:ext cx="7573826" cy="6040959"/>
          </a:xfrm>
          <a:prstGeom prst="rect">
            <a:avLst/>
          </a:prstGeom>
          <a:solidFill>
            <a:schemeClr val="tx2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0" anchor="ctr">
            <a:normAutofit/>
          </a:bodyPr>
          <a:lstStyle/>
          <a:p>
            <a:pPr algn="ctr" fontAlgn="auto">
              <a:lnSpc>
                <a:spcPct val="80000"/>
              </a:lnSpc>
              <a:spcBef>
                <a:spcPts val="900"/>
              </a:spcBef>
              <a:spcAft>
                <a:spcPts val="900"/>
              </a:spcAft>
              <a:buFont typeface="Arial" panose="020B0604020202020204" pitchFamily="34" charset="0"/>
              <a:buNone/>
              <a:defRPr/>
            </a:pPr>
            <a:endParaRPr lang="en-GB" sz="1400" spc="50">
              <a:latin typeface="+mn-lt"/>
              <a:cs typeface="+mn-cs"/>
            </a:endParaRPr>
          </a:p>
        </p:txBody>
      </p:sp>
      <p:sp>
        <p:nvSpPr>
          <p:cNvPr id="28" name="Rechthoek 26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SUBMENU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50800"/>
            <a:ext cx="4657352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grpSp>
        <p:nvGrpSpPr>
          <p:cNvPr id="8" name="Groep 7" hidden="1"/>
          <p:cNvGrpSpPr/>
          <p:nvPr userDrawn="1"/>
        </p:nvGrpSpPr>
        <p:grpSpPr>
          <a:xfrm>
            <a:off x="4628384" y="-204738"/>
            <a:ext cx="7566791" cy="7180263"/>
            <a:chOff x="4628384" y="-204738"/>
            <a:chExt cx="7566791" cy="7180263"/>
          </a:xfrm>
        </p:grpSpPr>
        <p:cxnSp>
          <p:nvCxnSpPr>
            <p:cNvPr id="24" name="Rechte verbindingslijn 23"/>
            <p:cNvCxnSpPr/>
            <p:nvPr/>
          </p:nvCxnSpPr>
          <p:spPr>
            <a:xfrm>
              <a:off x="4657349" y="-204738"/>
              <a:ext cx="0" cy="7180263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" name="Groep 4"/>
            <p:cNvGrpSpPr/>
            <p:nvPr userDrawn="1"/>
          </p:nvGrpSpPr>
          <p:grpSpPr>
            <a:xfrm>
              <a:off x="7145278" y="-204738"/>
              <a:ext cx="37019" cy="7180263"/>
              <a:chOff x="7136774" y="-204738"/>
              <a:chExt cx="37019" cy="7180263"/>
            </a:xfrm>
          </p:grpSpPr>
          <p:cxnSp>
            <p:nvCxnSpPr>
              <p:cNvPr id="25" name="Rechte verbindingslijn 24"/>
              <p:cNvCxnSpPr/>
              <p:nvPr/>
            </p:nvCxnSpPr>
            <p:spPr>
              <a:xfrm>
                <a:off x="7136774" y="-20473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Rechte verbindingslijn 25"/>
              <p:cNvCxnSpPr/>
              <p:nvPr/>
            </p:nvCxnSpPr>
            <p:spPr>
              <a:xfrm>
                <a:off x="7173793" y="-20473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" name="Groep 3"/>
            <p:cNvGrpSpPr/>
            <p:nvPr userDrawn="1"/>
          </p:nvGrpSpPr>
          <p:grpSpPr>
            <a:xfrm>
              <a:off x="9670226" y="-204738"/>
              <a:ext cx="37019" cy="7180263"/>
              <a:chOff x="9662347" y="-204738"/>
              <a:chExt cx="37019" cy="7180263"/>
            </a:xfrm>
          </p:grpSpPr>
          <p:cxnSp>
            <p:nvCxnSpPr>
              <p:cNvPr id="37" name="Rechte verbindingslijn 36"/>
              <p:cNvCxnSpPr/>
              <p:nvPr/>
            </p:nvCxnSpPr>
            <p:spPr>
              <a:xfrm>
                <a:off x="9662347" y="-20473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Rechte verbindingslijn 37"/>
              <p:cNvCxnSpPr/>
              <p:nvPr/>
            </p:nvCxnSpPr>
            <p:spPr>
              <a:xfrm>
                <a:off x="9699366" y="-20473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39" name="Rechte verbindingslijn 38"/>
            <p:cNvCxnSpPr/>
            <p:nvPr/>
          </p:nvCxnSpPr>
          <p:spPr>
            <a:xfrm>
              <a:off x="12195175" y="-204738"/>
              <a:ext cx="0" cy="7180263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" name="Groep 5"/>
            <p:cNvGrpSpPr/>
            <p:nvPr userDrawn="1"/>
          </p:nvGrpSpPr>
          <p:grpSpPr>
            <a:xfrm>
              <a:off x="4628384" y="2806100"/>
              <a:ext cx="7180263" cy="37019"/>
              <a:chOff x="4628384" y="2796544"/>
              <a:chExt cx="7180263" cy="37019"/>
            </a:xfrm>
          </p:grpSpPr>
          <p:cxnSp>
            <p:nvCxnSpPr>
              <p:cNvPr id="22" name="Rechte verbindingslijn 21"/>
              <p:cNvCxnSpPr/>
              <p:nvPr/>
            </p:nvCxnSpPr>
            <p:spPr>
              <a:xfrm rot="5400000">
                <a:off x="8218516" y="-79358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Rechte verbindingslijn 22"/>
              <p:cNvCxnSpPr/>
              <p:nvPr/>
            </p:nvCxnSpPr>
            <p:spPr>
              <a:xfrm rot="5400000">
                <a:off x="8218516" y="-756569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" name="Groep 6"/>
            <p:cNvGrpSpPr/>
            <p:nvPr userDrawn="1"/>
          </p:nvGrpSpPr>
          <p:grpSpPr>
            <a:xfrm>
              <a:off x="4628384" y="4832051"/>
              <a:ext cx="7180263" cy="37019"/>
              <a:chOff x="4628384" y="4813422"/>
              <a:chExt cx="7180263" cy="37019"/>
            </a:xfrm>
          </p:grpSpPr>
          <p:cxnSp>
            <p:nvCxnSpPr>
              <p:cNvPr id="20" name="Rechte verbindingslijn 19"/>
              <p:cNvCxnSpPr/>
              <p:nvPr/>
            </p:nvCxnSpPr>
            <p:spPr>
              <a:xfrm rot="5400000">
                <a:off x="8218516" y="1223290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Rechte verbindingslijn 20"/>
              <p:cNvCxnSpPr/>
              <p:nvPr/>
            </p:nvCxnSpPr>
            <p:spPr>
              <a:xfrm rot="5400000">
                <a:off x="8218516" y="1260309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9" name="Rechte verbindingslijn 48"/>
            <p:cNvCxnSpPr/>
            <p:nvPr userDrawn="1"/>
          </p:nvCxnSpPr>
          <p:spPr>
            <a:xfrm rot="5400000">
              <a:off x="8463844" y="-2772964"/>
              <a:ext cx="0" cy="7180263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Rechte verbindingslijn 49"/>
            <p:cNvCxnSpPr/>
            <p:nvPr userDrawn="1"/>
          </p:nvCxnSpPr>
          <p:spPr>
            <a:xfrm rot="5400000">
              <a:off x="8463845" y="3267869"/>
              <a:ext cx="0" cy="7180263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1" name="Tijdelijke aanduiding voor afbeelding 2"/>
          <p:cNvSpPr>
            <a:spLocks noGrp="1"/>
          </p:cNvSpPr>
          <p:nvPr>
            <p:ph type="pic" idx="17" hasCustomPrompt="1"/>
          </p:nvPr>
        </p:nvSpPr>
        <p:spPr>
          <a:xfrm>
            <a:off x="4660522" y="817564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baseline="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3" name="Tijdelijke aanduiding voor afbeelding 2"/>
          <p:cNvSpPr>
            <a:spLocks noGrp="1"/>
          </p:cNvSpPr>
          <p:nvPr>
            <p:ph type="pic" idx="18" hasCustomPrompt="1"/>
          </p:nvPr>
        </p:nvSpPr>
        <p:spPr>
          <a:xfrm>
            <a:off x="4660522" y="2839055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4" name="Tijdelijke aanduiding voor afbeelding 2"/>
          <p:cNvSpPr>
            <a:spLocks noGrp="1"/>
          </p:cNvSpPr>
          <p:nvPr>
            <p:ph type="pic" idx="19" hasCustomPrompt="1"/>
          </p:nvPr>
        </p:nvSpPr>
        <p:spPr>
          <a:xfrm>
            <a:off x="4660522" y="4860546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5" name="Tijdelijke aanduiding voor afbeelding 2"/>
          <p:cNvSpPr>
            <a:spLocks noGrp="1"/>
          </p:cNvSpPr>
          <p:nvPr>
            <p:ph type="pic" idx="20" hasCustomPrompt="1"/>
          </p:nvPr>
        </p:nvSpPr>
        <p:spPr>
          <a:xfrm>
            <a:off x="7177532" y="817564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6" name="Tijdelijke aanduiding voor afbeelding 2"/>
          <p:cNvSpPr>
            <a:spLocks noGrp="1"/>
          </p:cNvSpPr>
          <p:nvPr>
            <p:ph type="pic" idx="21" hasCustomPrompt="1"/>
          </p:nvPr>
        </p:nvSpPr>
        <p:spPr>
          <a:xfrm>
            <a:off x="7177532" y="2839055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7" name="Tijdelijke aanduiding voor afbeelding 2"/>
          <p:cNvSpPr>
            <a:spLocks noGrp="1"/>
          </p:cNvSpPr>
          <p:nvPr>
            <p:ph type="pic" idx="22" hasCustomPrompt="1"/>
          </p:nvPr>
        </p:nvSpPr>
        <p:spPr>
          <a:xfrm>
            <a:off x="7177532" y="4860546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8" name="Tijdelijke aanduiding voor afbeelding 2"/>
          <p:cNvSpPr>
            <a:spLocks noGrp="1"/>
          </p:cNvSpPr>
          <p:nvPr>
            <p:ph type="pic" idx="23" hasCustomPrompt="1"/>
          </p:nvPr>
        </p:nvSpPr>
        <p:spPr>
          <a:xfrm>
            <a:off x="9694543" y="817564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9" name="Tijdelijke aanduiding voor afbeelding 2"/>
          <p:cNvSpPr>
            <a:spLocks noGrp="1"/>
          </p:cNvSpPr>
          <p:nvPr>
            <p:ph type="pic" idx="24" hasCustomPrompt="1"/>
          </p:nvPr>
        </p:nvSpPr>
        <p:spPr>
          <a:xfrm>
            <a:off x="9694543" y="2839055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0" name="Tijdelijke aanduiding voor afbeelding 2"/>
          <p:cNvSpPr>
            <a:spLocks noGrp="1"/>
          </p:cNvSpPr>
          <p:nvPr>
            <p:ph type="pic" idx="25" hasCustomPrompt="1"/>
          </p:nvPr>
        </p:nvSpPr>
        <p:spPr>
          <a:xfrm>
            <a:off x="9694543" y="4860546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70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9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130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48" name="Groep 147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51" name="Rechthoek 150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52" name="Afbeelding 151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53" name="L-vorm 152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4" name="L-vorm 153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49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50" name="Rechthoekige driehoek 149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131" name="Rechthoek 130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32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3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4" name="Ovaal 133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5" name="Ovaal 134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6" name="Rechte verbindingslijn 135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7" name="Rechte verbindingslijn 136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8" name="Rechte verbindingslijn 137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9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40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41" name="Ovaal 140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42" name="Rechte verbindingslijn 141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3" name="Groep 142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44" name="Afgeronde rechthoek 143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45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46" name="Rechte verbindingslijn 145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" name="Gelijkbenige driehoek 146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155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56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57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58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59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0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61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62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63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64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65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6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7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8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23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24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25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0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1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2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69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1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2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03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04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18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9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0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1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2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05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06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3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4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5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7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07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8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9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0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1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2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0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88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9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0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1" name="Rechte verbindingslijn 24"/>
            <p:cNvCxnSpPr>
              <a:endCxn id="188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2" name="Rechte verbindingslijn 25"/>
            <p:cNvCxnSpPr>
              <a:endCxn id="223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4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6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77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8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9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0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84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86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7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85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285536450"/>
      </p:ext>
    </p:extLst>
  </p:cSld>
  <p:clrMapOvr>
    <a:masterClrMapping/>
  </p:clrMapOvr>
  <p:transition spd="med">
    <p:fade/>
  </p:transition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illa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8127175" y="817042"/>
            <a:ext cx="4068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118" name="Tijdelijke aanduiding voor afbeelding 2"/>
          <p:cNvSpPr>
            <a:spLocks noGrp="1"/>
          </p:cNvSpPr>
          <p:nvPr>
            <p:ph type="pic" idx="20"/>
          </p:nvPr>
        </p:nvSpPr>
        <p:spPr>
          <a:xfrm>
            <a:off x="4063587" y="817042"/>
            <a:ext cx="4068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119" name="Tijdelijke aanduiding voor afbeelding 2"/>
          <p:cNvSpPr>
            <a:spLocks noGrp="1"/>
          </p:cNvSpPr>
          <p:nvPr>
            <p:ph type="pic" idx="21"/>
          </p:nvPr>
        </p:nvSpPr>
        <p:spPr>
          <a:xfrm>
            <a:off x="0" y="817042"/>
            <a:ext cx="4068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3 columns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DB4CE7B-BB48-4C0D-A4E0-D760E9BA67FA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6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2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93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11" name="Groep 110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14" name="Rechthoek 113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15" name="Afbeelding 114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16" name="L-vorm 115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17" name="L-vorm 116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12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13" name="Rechthoekige driehoek 112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94" name="Rechthoek 9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9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7" name="Ovaal 9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8" name="Ovaal 9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99" name="Rechte verbindingslijn 9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0" name="Rechte verbindingslijn 9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0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02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0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04" name="Ovaal 10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05" name="Rechte verbindingslijn 10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6" name="Groep 10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07" name="Afgeronde rechthoek 10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09" name="Rechte verbindingslijn 10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0" name="Gelijkbenige driehoek 10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123" name="Tijdelijke aanduiding voor tekst 2"/>
          <p:cNvSpPr>
            <a:spLocks noGrp="1"/>
          </p:cNvSpPr>
          <p:nvPr>
            <p:ph type="body" idx="22"/>
          </p:nvPr>
        </p:nvSpPr>
        <p:spPr>
          <a:xfrm>
            <a:off x="4609698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124" name="Tijdelijke aanduiding voor tekst 2"/>
          <p:cNvSpPr>
            <a:spLocks noGrp="1"/>
          </p:cNvSpPr>
          <p:nvPr>
            <p:ph type="body" idx="23"/>
          </p:nvPr>
        </p:nvSpPr>
        <p:spPr>
          <a:xfrm>
            <a:off x="8697202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0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21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2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27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28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29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30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31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32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3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35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90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91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2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1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2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36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68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69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70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71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85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6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7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8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9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72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73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80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81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82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83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84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74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75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6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7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8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9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37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55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6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57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8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9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0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1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2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4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5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6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7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38" name="Rechte verbindingslijn 24"/>
            <p:cNvCxnSpPr>
              <a:endCxn id="155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39" name="Rechte verbindingslijn 25"/>
            <p:cNvCxnSpPr>
              <a:endCxn id="190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40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41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42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43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44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45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46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47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48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49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50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51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53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54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52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5609374"/>
      </p:ext>
    </p:extLst>
  </p:cSld>
  <p:clrMapOvr>
    <a:masterClrMapping/>
  </p:clrMapOvr>
  <p:transition spd="med">
    <p:fade/>
  </p:transition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xt 100% whit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(100%) – white background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90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91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2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93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4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5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96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97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98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99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00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2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3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58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9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60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1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2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4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5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6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7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8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9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0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4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36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37" name="Picture 2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38" name="Picture 3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39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53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4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5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40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41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8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9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0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1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2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42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3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4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5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6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7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05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23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24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25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6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7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9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0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1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2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3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4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5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06" name="Rechte verbindingslijn 24"/>
            <p:cNvCxnSpPr>
              <a:endCxn id="123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07" name="Rechte verbindingslijn 25"/>
            <p:cNvCxnSpPr>
              <a:endCxn id="158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08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09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0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11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12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13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14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15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16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17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18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19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21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2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93548700"/>
      </p:ext>
    </p:extLst>
  </p:cSld>
  <p:clrMapOvr>
    <a:masterClrMapping/>
  </p:clrMapOvr>
  <p:transition spd="med">
    <p:fade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M) &amp; Graph (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(M) &amp; Graph (L)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/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Tijdelijke aanduiding voor inhoud 2"/>
          <p:cNvSpPr>
            <a:spLocks noGrp="1"/>
          </p:cNvSpPr>
          <p:nvPr>
            <p:ph idx="17"/>
          </p:nvPr>
        </p:nvSpPr>
        <p:spPr>
          <a:xfrm>
            <a:off x="4668911" y="1592688"/>
            <a:ext cx="7008739" cy="4681111"/>
          </a:xfrm>
          <a:solidFill>
            <a:srgbClr val="E5E9EC"/>
          </a:solidFill>
        </p:spPr>
        <p:txBody>
          <a:bodyPr anchor="ctr"/>
          <a:lstStyle>
            <a:lvl1pPr algn="ctr">
              <a:defRPr sz="14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/>
            </a:lvl1pPr>
          </a:lstStyle>
          <a:p>
            <a:fld id="{4F154394-2FC5-4628-81A3-089C82F08482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5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4" name="Instruction Chart &amp; Edit"/>
          <p:cNvGrpSpPr/>
          <p:nvPr userDrawn="1"/>
        </p:nvGrpSpPr>
        <p:grpSpPr>
          <a:xfrm>
            <a:off x="12382788" y="-5444"/>
            <a:ext cx="2697278" cy="6868888"/>
            <a:chOff x="12382788" y="-5444"/>
            <a:chExt cx="2697278" cy="6868888"/>
          </a:xfrm>
        </p:grpSpPr>
        <p:grpSp>
          <p:nvGrpSpPr>
            <p:cNvPr id="95" name="Groep 94"/>
            <p:cNvGrpSpPr/>
            <p:nvPr userDrawn="1"/>
          </p:nvGrpSpPr>
          <p:grpSpPr>
            <a:xfrm>
              <a:off x="12382788" y="1480224"/>
              <a:ext cx="689983" cy="573048"/>
              <a:chOff x="15171969" y="1587338"/>
              <a:chExt cx="755407" cy="627385"/>
            </a:xfrm>
          </p:grpSpPr>
          <p:sp>
            <p:nvSpPr>
              <p:cNvPr id="149" name="Rechthoek 962"/>
              <p:cNvSpPr/>
              <p:nvPr userDrawn="1"/>
            </p:nvSpPr>
            <p:spPr>
              <a:xfrm>
                <a:off x="15171969" y="2008934"/>
                <a:ext cx="755407" cy="205789"/>
              </a:xfrm>
              <a:custGeom>
                <a:avLst/>
                <a:gdLst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664132 w 664132"/>
                  <a:gd name="connsiteY2" fmla="*/ 27778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664132"/>
                  <a:gd name="connsiteY0" fmla="*/ 0 h 290487"/>
                  <a:gd name="connsiteX1" fmla="*/ 664132 w 664132"/>
                  <a:gd name="connsiteY1" fmla="*/ 0 h 290487"/>
                  <a:gd name="connsiteX2" fmla="*/ 333932 w 664132"/>
                  <a:gd name="connsiteY2" fmla="*/ 290487 h 290487"/>
                  <a:gd name="connsiteX3" fmla="*/ 0 w 664132"/>
                  <a:gd name="connsiteY3" fmla="*/ 277787 h 290487"/>
                  <a:gd name="connsiteX4" fmla="*/ 0 w 664132"/>
                  <a:gd name="connsiteY4" fmla="*/ 0 h 290487"/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575232 w 664132"/>
                  <a:gd name="connsiteY2" fmla="*/ 27143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708582"/>
                  <a:gd name="connsiteY0" fmla="*/ 0 h 277787"/>
                  <a:gd name="connsiteX1" fmla="*/ 708582 w 708582"/>
                  <a:gd name="connsiteY1" fmla="*/ 31750 h 277787"/>
                  <a:gd name="connsiteX2" fmla="*/ 575232 w 708582"/>
                  <a:gd name="connsiteY2" fmla="*/ 271437 h 277787"/>
                  <a:gd name="connsiteX3" fmla="*/ 0 w 708582"/>
                  <a:gd name="connsiteY3" fmla="*/ 277787 h 277787"/>
                  <a:gd name="connsiteX4" fmla="*/ 0 w 708582"/>
                  <a:gd name="connsiteY4" fmla="*/ 0 h 277787"/>
                  <a:gd name="connsiteX0" fmla="*/ 228600 w 708582"/>
                  <a:gd name="connsiteY0" fmla="*/ 6350 h 246037"/>
                  <a:gd name="connsiteX1" fmla="*/ 708582 w 708582"/>
                  <a:gd name="connsiteY1" fmla="*/ 0 h 246037"/>
                  <a:gd name="connsiteX2" fmla="*/ 575232 w 708582"/>
                  <a:gd name="connsiteY2" fmla="*/ 239687 h 246037"/>
                  <a:gd name="connsiteX3" fmla="*/ 0 w 708582"/>
                  <a:gd name="connsiteY3" fmla="*/ 246037 h 246037"/>
                  <a:gd name="connsiteX4" fmla="*/ 228600 w 708582"/>
                  <a:gd name="connsiteY4" fmla="*/ 6350 h 246037"/>
                  <a:gd name="connsiteX0" fmla="*/ 228600 w 778432"/>
                  <a:gd name="connsiteY0" fmla="*/ 0 h 239687"/>
                  <a:gd name="connsiteX1" fmla="*/ 778432 w 778432"/>
                  <a:gd name="connsiteY1" fmla="*/ 25400 h 239687"/>
                  <a:gd name="connsiteX2" fmla="*/ 575232 w 778432"/>
                  <a:gd name="connsiteY2" fmla="*/ 233337 h 239687"/>
                  <a:gd name="connsiteX3" fmla="*/ 0 w 778432"/>
                  <a:gd name="connsiteY3" fmla="*/ 239687 h 239687"/>
                  <a:gd name="connsiteX4" fmla="*/ 228600 w 778432"/>
                  <a:gd name="connsiteY4" fmla="*/ 0 h 239687"/>
                  <a:gd name="connsiteX0" fmla="*/ 228600 w 778432"/>
                  <a:gd name="connsiteY0" fmla="*/ 0 h 214287"/>
                  <a:gd name="connsiteX1" fmla="*/ 778432 w 778432"/>
                  <a:gd name="connsiteY1" fmla="*/ 0 h 214287"/>
                  <a:gd name="connsiteX2" fmla="*/ 575232 w 778432"/>
                  <a:gd name="connsiteY2" fmla="*/ 207937 h 214287"/>
                  <a:gd name="connsiteX3" fmla="*/ 0 w 778432"/>
                  <a:gd name="connsiteY3" fmla="*/ 214287 h 214287"/>
                  <a:gd name="connsiteX4" fmla="*/ 228600 w 778432"/>
                  <a:gd name="connsiteY4" fmla="*/ 0 h 214287"/>
                  <a:gd name="connsiteX0" fmla="*/ 228600 w 730724"/>
                  <a:gd name="connsiteY0" fmla="*/ 3975 h 218262"/>
                  <a:gd name="connsiteX1" fmla="*/ 730724 w 730724"/>
                  <a:gd name="connsiteY1" fmla="*/ 0 h 218262"/>
                  <a:gd name="connsiteX2" fmla="*/ 575232 w 730724"/>
                  <a:gd name="connsiteY2" fmla="*/ 211912 h 218262"/>
                  <a:gd name="connsiteX3" fmla="*/ 0 w 730724"/>
                  <a:gd name="connsiteY3" fmla="*/ 218262 h 218262"/>
                  <a:gd name="connsiteX4" fmla="*/ 228600 w 730724"/>
                  <a:gd name="connsiteY4" fmla="*/ 3975 h 218262"/>
                  <a:gd name="connsiteX0" fmla="*/ 252454 w 754578"/>
                  <a:gd name="connsiteY0" fmla="*/ 3975 h 211912"/>
                  <a:gd name="connsiteX1" fmla="*/ 754578 w 754578"/>
                  <a:gd name="connsiteY1" fmla="*/ 0 h 211912"/>
                  <a:gd name="connsiteX2" fmla="*/ 599086 w 754578"/>
                  <a:gd name="connsiteY2" fmla="*/ 211912 h 211912"/>
                  <a:gd name="connsiteX3" fmla="*/ 0 w 754578"/>
                  <a:gd name="connsiteY3" fmla="*/ 210311 h 211912"/>
                  <a:gd name="connsiteX4" fmla="*/ 252454 w 754578"/>
                  <a:gd name="connsiteY4" fmla="*/ 3975 h 211912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599086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754578"/>
                  <a:gd name="connsiteY0" fmla="*/ 0 h 223840"/>
                  <a:gd name="connsiteX1" fmla="*/ 754578 w 754578"/>
                  <a:gd name="connsiteY1" fmla="*/ 7952 h 223840"/>
                  <a:gd name="connsiteX2" fmla="*/ 654745 w 754578"/>
                  <a:gd name="connsiteY2" fmla="*/ 223840 h 223840"/>
                  <a:gd name="connsiteX3" fmla="*/ 0 w 754578"/>
                  <a:gd name="connsiteY3" fmla="*/ 218263 h 223840"/>
                  <a:gd name="connsiteX4" fmla="*/ 172941 w 754578"/>
                  <a:gd name="connsiteY4" fmla="*/ 0 h 223840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646793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818189"/>
                  <a:gd name="connsiteY0" fmla="*/ 0 h 219864"/>
                  <a:gd name="connsiteX1" fmla="*/ 818189 w 818189"/>
                  <a:gd name="connsiteY1" fmla="*/ 31806 h 219864"/>
                  <a:gd name="connsiteX2" fmla="*/ 646793 w 818189"/>
                  <a:gd name="connsiteY2" fmla="*/ 219864 h 219864"/>
                  <a:gd name="connsiteX3" fmla="*/ 0 w 818189"/>
                  <a:gd name="connsiteY3" fmla="*/ 218263 h 219864"/>
                  <a:gd name="connsiteX4" fmla="*/ 172941 w 818189"/>
                  <a:gd name="connsiteY4" fmla="*/ 0 h 219864"/>
                  <a:gd name="connsiteX0" fmla="*/ 172941 w 806262"/>
                  <a:gd name="connsiteY0" fmla="*/ 0 h 219864"/>
                  <a:gd name="connsiteX1" fmla="*/ 806262 w 806262"/>
                  <a:gd name="connsiteY1" fmla="*/ 11928 h 219864"/>
                  <a:gd name="connsiteX2" fmla="*/ 646793 w 806262"/>
                  <a:gd name="connsiteY2" fmla="*/ 219864 h 219864"/>
                  <a:gd name="connsiteX3" fmla="*/ 0 w 806262"/>
                  <a:gd name="connsiteY3" fmla="*/ 218263 h 219864"/>
                  <a:gd name="connsiteX4" fmla="*/ 172941 w 806262"/>
                  <a:gd name="connsiteY4" fmla="*/ 0 h 219864"/>
                  <a:gd name="connsiteX0" fmla="*/ 172941 w 798310"/>
                  <a:gd name="connsiteY0" fmla="*/ 0 h 219864"/>
                  <a:gd name="connsiteX1" fmla="*/ 798310 w 798310"/>
                  <a:gd name="connsiteY1" fmla="*/ 15903 h 219864"/>
                  <a:gd name="connsiteX2" fmla="*/ 646793 w 798310"/>
                  <a:gd name="connsiteY2" fmla="*/ 219864 h 219864"/>
                  <a:gd name="connsiteX3" fmla="*/ 0 w 798310"/>
                  <a:gd name="connsiteY3" fmla="*/ 218263 h 219864"/>
                  <a:gd name="connsiteX4" fmla="*/ 172941 w 798310"/>
                  <a:gd name="connsiteY4" fmla="*/ 0 h 219864"/>
                  <a:gd name="connsiteX0" fmla="*/ 172941 w 798310"/>
                  <a:gd name="connsiteY0" fmla="*/ 0 h 259620"/>
                  <a:gd name="connsiteX1" fmla="*/ 798310 w 798310"/>
                  <a:gd name="connsiteY1" fmla="*/ 15903 h 259620"/>
                  <a:gd name="connsiteX2" fmla="*/ 614988 w 798310"/>
                  <a:gd name="connsiteY2" fmla="*/ 259620 h 259620"/>
                  <a:gd name="connsiteX3" fmla="*/ 0 w 798310"/>
                  <a:gd name="connsiteY3" fmla="*/ 218263 h 259620"/>
                  <a:gd name="connsiteX4" fmla="*/ 172941 w 798310"/>
                  <a:gd name="connsiteY4" fmla="*/ 0 h 259620"/>
                  <a:gd name="connsiteX0" fmla="*/ 188843 w 814212"/>
                  <a:gd name="connsiteY0" fmla="*/ 0 h 259620"/>
                  <a:gd name="connsiteX1" fmla="*/ 814212 w 814212"/>
                  <a:gd name="connsiteY1" fmla="*/ 15903 h 259620"/>
                  <a:gd name="connsiteX2" fmla="*/ 630890 w 814212"/>
                  <a:gd name="connsiteY2" fmla="*/ 259620 h 259620"/>
                  <a:gd name="connsiteX3" fmla="*/ 0 w 814212"/>
                  <a:gd name="connsiteY3" fmla="*/ 254043 h 259620"/>
                  <a:gd name="connsiteX4" fmla="*/ 188843 w 814212"/>
                  <a:gd name="connsiteY4" fmla="*/ 0 h 259620"/>
                  <a:gd name="connsiteX0" fmla="*/ 208721 w 834090"/>
                  <a:gd name="connsiteY0" fmla="*/ 0 h 259620"/>
                  <a:gd name="connsiteX1" fmla="*/ 834090 w 834090"/>
                  <a:gd name="connsiteY1" fmla="*/ 15903 h 259620"/>
                  <a:gd name="connsiteX2" fmla="*/ 650768 w 834090"/>
                  <a:gd name="connsiteY2" fmla="*/ 259620 h 259620"/>
                  <a:gd name="connsiteX3" fmla="*/ 0 w 834090"/>
                  <a:gd name="connsiteY3" fmla="*/ 254043 h 259620"/>
                  <a:gd name="connsiteX4" fmla="*/ 208721 w 834090"/>
                  <a:gd name="connsiteY4" fmla="*/ 0 h 259620"/>
                  <a:gd name="connsiteX0" fmla="*/ 268356 w 893725"/>
                  <a:gd name="connsiteY0" fmla="*/ 0 h 259620"/>
                  <a:gd name="connsiteX1" fmla="*/ 893725 w 893725"/>
                  <a:gd name="connsiteY1" fmla="*/ 15903 h 259620"/>
                  <a:gd name="connsiteX2" fmla="*/ 710403 w 893725"/>
                  <a:gd name="connsiteY2" fmla="*/ 259620 h 259620"/>
                  <a:gd name="connsiteX3" fmla="*/ 0 w 893725"/>
                  <a:gd name="connsiteY3" fmla="*/ 254043 h 259620"/>
                  <a:gd name="connsiteX4" fmla="*/ 268356 w 893725"/>
                  <a:gd name="connsiteY4" fmla="*/ 0 h 259620"/>
                  <a:gd name="connsiteX0" fmla="*/ 260405 w 885774"/>
                  <a:gd name="connsiteY0" fmla="*/ 0 h 259620"/>
                  <a:gd name="connsiteX1" fmla="*/ 885774 w 885774"/>
                  <a:gd name="connsiteY1" fmla="*/ 15903 h 259620"/>
                  <a:gd name="connsiteX2" fmla="*/ 702452 w 885774"/>
                  <a:gd name="connsiteY2" fmla="*/ 259620 h 259620"/>
                  <a:gd name="connsiteX3" fmla="*/ 0 w 885774"/>
                  <a:gd name="connsiteY3" fmla="*/ 254043 h 259620"/>
                  <a:gd name="connsiteX4" fmla="*/ 260405 w 885774"/>
                  <a:gd name="connsiteY4" fmla="*/ 0 h 259620"/>
                  <a:gd name="connsiteX0" fmla="*/ 220648 w 885774"/>
                  <a:gd name="connsiteY0" fmla="*/ 0 h 243717"/>
                  <a:gd name="connsiteX1" fmla="*/ 885774 w 885774"/>
                  <a:gd name="connsiteY1" fmla="*/ 0 h 243717"/>
                  <a:gd name="connsiteX2" fmla="*/ 702452 w 885774"/>
                  <a:gd name="connsiteY2" fmla="*/ 243717 h 243717"/>
                  <a:gd name="connsiteX3" fmla="*/ 0 w 885774"/>
                  <a:gd name="connsiteY3" fmla="*/ 238140 h 243717"/>
                  <a:gd name="connsiteX4" fmla="*/ 220648 w 885774"/>
                  <a:gd name="connsiteY4" fmla="*/ 0 h 24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5774" h="243717">
                    <a:moveTo>
                      <a:pt x="220648" y="0"/>
                    </a:moveTo>
                    <a:lnTo>
                      <a:pt x="885774" y="0"/>
                    </a:lnTo>
                    <a:lnTo>
                      <a:pt x="702452" y="243717"/>
                    </a:lnTo>
                    <a:lnTo>
                      <a:pt x="0" y="238140"/>
                    </a:lnTo>
                    <a:lnTo>
                      <a:pt x="220648" y="0"/>
                    </a:lnTo>
                    <a:close/>
                  </a:path>
                </a:pathLst>
              </a:custGeom>
              <a:solidFill>
                <a:srgbClr val="FFFFFF">
                  <a:lumMod val="50000"/>
                </a:srgbClr>
              </a:solidFill>
              <a:ln w="25400" cap="flat" cmpd="sng" algn="ctr">
                <a:noFill/>
                <a:prstDash val="solid"/>
              </a:ln>
              <a:effectLst>
                <a:softEdge rad="31750"/>
              </a:effectLst>
            </p:spPr>
            <p:txBody>
              <a:bodyPr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0" name="Groep 149"/>
              <p:cNvGrpSpPr/>
              <p:nvPr userDrawn="1"/>
            </p:nvGrpSpPr>
            <p:grpSpPr>
              <a:xfrm>
                <a:off x="15281106" y="1587338"/>
                <a:ext cx="511775" cy="560304"/>
                <a:chOff x="10604642" y="969717"/>
                <a:chExt cx="1290643" cy="1427163"/>
              </a:xfrm>
            </p:grpSpPr>
            <p:grpSp>
              <p:nvGrpSpPr>
                <p:cNvPr id="151" name="Group 879"/>
                <p:cNvGrpSpPr>
                  <a:grpSpLocks noChangeAspect="1"/>
                </p:cNvGrpSpPr>
                <p:nvPr userDrawn="1"/>
              </p:nvGrpSpPr>
              <p:grpSpPr bwMode="auto">
                <a:xfrm>
                  <a:off x="10604642" y="969717"/>
                  <a:ext cx="1290643" cy="1427163"/>
                  <a:chOff x="4798" y="1515"/>
                  <a:chExt cx="813" cy="899"/>
                </a:xfrm>
              </p:grpSpPr>
              <p:sp>
                <p:nvSpPr>
                  <p:cNvPr id="153" name="Freeform 886"/>
                  <p:cNvSpPr>
                    <a:spLocks/>
                  </p:cNvSpPr>
                  <p:nvPr userDrawn="1"/>
                </p:nvSpPr>
                <p:spPr bwMode="auto">
                  <a:xfrm>
                    <a:off x="5269" y="1515"/>
                    <a:ext cx="71" cy="898"/>
                  </a:xfrm>
                  <a:custGeom>
                    <a:avLst/>
                    <a:gdLst>
                      <a:gd name="T0" fmla="*/ 282 w 282"/>
                      <a:gd name="T1" fmla="*/ 0 h 3595"/>
                      <a:gd name="T2" fmla="*/ 282 w 282"/>
                      <a:gd name="T3" fmla="*/ 3138 h 3595"/>
                      <a:gd name="T4" fmla="*/ 0 w 282"/>
                      <a:gd name="T5" fmla="*/ 3595 h 3595"/>
                      <a:gd name="T6" fmla="*/ 0 w 282"/>
                      <a:gd name="T7" fmla="*/ 285 h 3595"/>
                      <a:gd name="T8" fmla="*/ 282 w 282"/>
                      <a:gd name="T9" fmla="*/ 0 h 35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2" h="3595">
                        <a:moveTo>
                          <a:pt x="282" y="0"/>
                        </a:moveTo>
                        <a:lnTo>
                          <a:pt x="282" y="3138"/>
                        </a:lnTo>
                        <a:lnTo>
                          <a:pt x="0" y="3595"/>
                        </a:lnTo>
                        <a:lnTo>
                          <a:pt x="0" y="285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solidFill>
                    <a:srgbClr val="FFC000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4" name="Rectangle 880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515"/>
                    <a:ext cx="813" cy="899"/>
                  </a:xfrm>
                  <a:prstGeom prst="rect">
                    <a:avLst/>
                  </a:prstGeom>
                  <a:noFill/>
                  <a:ln w="0">
                    <a:noFill/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5" name="Rectangle 881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857"/>
                    <a:ext cx="228" cy="55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002060"/>
                      </a:gs>
                      <a:gs pos="100000">
                        <a:srgbClr val="1929FF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6" name="Freeform 882"/>
                  <p:cNvSpPr>
                    <a:spLocks/>
                  </p:cNvSpPr>
                  <p:nvPr userDrawn="1"/>
                </p:nvSpPr>
                <p:spPr bwMode="auto">
                  <a:xfrm>
                    <a:off x="4798" y="1771"/>
                    <a:ext cx="314" cy="86"/>
                  </a:xfrm>
                  <a:custGeom>
                    <a:avLst/>
                    <a:gdLst>
                      <a:gd name="T0" fmla="*/ 411 w 1255"/>
                      <a:gd name="T1" fmla="*/ 0 h 342"/>
                      <a:gd name="T2" fmla="*/ 1255 w 1255"/>
                      <a:gd name="T3" fmla="*/ 0 h 342"/>
                      <a:gd name="T4" fmla="*/ 913 w 1255"/>
                      <a:gd name="T5" fmla="*/ 342 h 342"/>
                      <a:gd name="T6" fmla="*/ 0 w 1255"/>
                      <a:gd name="T7" fmla="*/ 342 h 342"/>
                      <a:gd name="T8" fmla="*/ 411 w 1255"/>
                      <a:gd name="T9" fmla="*/ 0 h 3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55" h="342">
                        <a:moveTo>
                          <a:pt x="411" y="0"/>
                        </a:moveTo>
                        <a:lnTo>
                          <a:pt x="1255" y="0"/>
                        </a:lnTo>
                        <a:lnTo>
                          <a:pt x="913" y="342"/>
                        </a:lnTo>
                        <a:lnTo>
                          <a:pt x="0" y="342"/>
                        </a:lnTo>
                        <a:lnTo>
                          <a:pt x="411" y="0"/>
                        </a:lnTo>
                        <a:close/>
                      </a:path>
                    </a:pathLst>
                  </a:custGeom>
                  <a:solidFill>
                    <a:srgbClr val="0039AC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7" name="Freeform 883"/>
                  <p:cNvSpPr>
                    <a:spLocks/>
                  </p:cNvSpPr>
                  <p:nvPr userDrawn="1"/>
                </p:nvSpPr>
                <p:spPr bwMode="auto">
                  <a:xfrm>
                    <a:off x="5026" y="1771"/>
                    <a:ext cx="85" cy="642"/>
                  </a:xfrm>
                  <a:custGeom>
                    <a:avLst/>
                    <a:gdLst>
                      <a:gd name="T0" fmla="*/ 342 w 342"/>
                      <a:gd name="T1" fmla="*/ 0 h 2568"/>
                      <a:gd name="T2" fmla="*/ 342 w 342"/>
                      <a:gd name="T3" fmla="*/ 2111 h 2568"/>
                      <a:gd name="T4" fmla="*/ 0 w 342"/>
                      <a:gd name="T5" fmla="*/ 2568 h 2568"/>
                      <a:gd name="T6" fmla="*/ 0 w 342"/>
                      <a:gd name="T7" fmla="*/ 342 h 2568"/>
                      <a:gd name="T8" fmla="*/ 342 w 342"/>
                      <a:gd name="T9" fmla="*/ 0 h 25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568">
                        <a:moveTo>
                          <a:pt x="342" y="0"/>
                        </a:moveTo>
                        <a:lnTo>
                          <a:pt x="342" y="2111"/>
                        </a:lnTo>
                        <a:lnTo>
                          <a:pt x="0" y="2568"/>
                        </a:lnTo>
                        <a:lnTo>
                          <a:pt x="0" y="342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000075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8" name="Freeform 884"/>
                  <p:cNvSpPr>
                    <a:spLocks/>
                  </p:cNvSpPr>
                  <p:nvPr userDrawn="1"/>
                </p:nvSpPr>
                <p:spPr bwMode="auto">
                  <a:xfrm>
                    <a:off x="5054" y="1515"/>
                    <a:ext cx="286" cy="72"/>
                  </a:xfrm>
                  <a:custGeom>
                    <a:avLst/>
                    <a:gdLst>
                      <a:gd name="T0" fmla="*/ 318 w 1140"/>
                      <a:gd name="T1" fmla="*/ 0 h 289"/>
                      <a:gd name="T2" fmla="*/ 1140 w 1140"/>
                      <a:gd name="T3" fmla="*/ 0 h 289"/>
                      <a:gd name="T4" fmla="*/ 855 w 1140"/>
                      <a:gd name="T5" fmla="*/ 289 h 289"/>
                      <a:gd name="T6" fmla="*/ 0 w 1140"/>
                      <a:gd name="T7" fmla="*/ 289 h 289"/>
                      <a:gd name="T8" fmla="*/ 318 w 1140"/>
                      <a:gd name="T9" fmla="*/ 0 h 2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40" h="289">
                        <a:moveTo>
                          <a:pt x="318" y="0"/>
                        </a:moveTo>
                        <a:lnTo>
                          <a:pt x="1140" y="0"/>
                        </a:lnTo>
                        <a:lnTo>
                          <a:pt x="855" y="289"/>
                        </a:lnTo>
                        <a:lnTo>
                          <a:pt x="0" y="289"/>
                        </a:lnTo>
                        <a:lnTo>
                          <a:pt x="318" y="0"/>
                        </a:lnTo>
                        <a:close/>
                      </a:path>
                    </a:pathLst>
                  </a:custGeom>
                  <a:solidFill>
                    <a:srgbClr val="EEFF26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9" name="Rectangle 885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054" y="1587"/>
                    <a:ext cx="215" cy="82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FFC000"/>
                      </a:gs>
                      <a:gs pos="100000">
                        <a:srgbClr val="FFFF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60" name="Rectangle 887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298" y="1771"/>
                    <a:ext cx="228" cy="643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B80004"/>
                      </a:gs>
                      <a:gs pos="100000">
                        <a:srgbClr val="FF00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61" name="Freeform 888"/>
                  <p:cNvSpPr>
                    <a:spLocks/>
                  </p:cNvSpPr>
                  <p:nvPr userDrawn="1"/>
                </p:nvSpPr>
                <p:spPr bwMode="auto">
                  <a:xfrm>
                    <a:off x="5526" y="1686"/>
                    <a:ext cx="85" cy="727"/>
                  </a:xfrm>
                  <a:custGeom>
                    <a:avLst/>
                    <a:gdLst>
                      <a:gd name="T0" fmla="*/ 342 w 342"/>
                      <a:gd name="T1" fmla="*/ 0 h 2911"/>
                      <a:gd name="T2" fmla="*/ 342 w 342"/>
                      <a:gd name="T3" fmla="*/ 2477 h 2911"/>
                      <a:gd name="T4" fmla="*/ 0 w 342"/>
                      <a:gd name="T5" fmla="*/ 2911 h 2911"/>
                      <a:gd name="T6" fmla="*/ 0 w 342"/>
                      <a:gd name="T7" fmla="*/ 334 h 2911"/>
                      <a:gd name="T8" fmla="*/ 342 w 342"/>
                      <a:gd name="T9" fmla="*/ 0 h 29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911">
                        <a:moveTo>
                          <a:pt x="342" y="0"/>
                        </a:moveTo>
                        <a:lnTo>
                          <a:pt x="342" y="2477"/>
                        </a:lnTo>
                        <a:lnTo>
                          <a:pt x="0" y="2911"/>
                        </a:lnTo>
                        <a:lnTo>
                          <a:pt x="0" y="334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C2001B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  <p:sp>
              <p:nvSpPr>
                <p:cNvPr id="152" name="Vrije vorm 151"/>
                <p:cNvSpPr/>
                <p:nvPr userDrawn="1"/>
              </p:nvSpPr>
              <p:spPr>
                <a:xfrm>
                  <a:off x="11389225" y="1241176"/>
                  <a:ext cx="506025" cy="137883"/>
                </a:xfrm>
                <a:custGeom>
                  <a:avLst/>
                  <a:gdLst>
                    <a:gd name="connsiteX0" fmla="*/ 0 w 508407"/>
                    <a:gd name="connsiteY0" fmla="*/ 142646 h 146304"/>
                    <a:gd name="connsiteX1" fmla="*/ 369418 w 508407"/>
                    <a:gd name="connsiteY1" fmla="*/ 146304 h 146304"/>
                    <a:gd name="connsiteX2" fmla="*/ 508407 w 508407"/>
                    <a:gd name="connsiteY2" fmla="*/ 0 h 146304"/>
                    <a:gd name="connsiteX3" fmla="*/ 168250 w 508407"/>
                    <a:gd name="connsiteY3" fmla="*/ 0 h 146304"/>
                    <a:gd name="connsiteX4" fmla="*/ 0 w 508407"/>
                    <a:gd name="connsiteY4" fmla="*/ 142646 h 146304"/>
                    <a:gd name="connsiteX0" fmla="*/ 0 w 508407"/>
                    <a:gd name="connsiteY0" fmla="*/ 142646 h 142646"/>
                    <a:gd name="connsiteX1" fmla="*/ 376562 w 508407"/>
                    <a:gd name="connsiteY1" fmla="*/ 136779 h 142646"/>
                    <a:gd name="connsiteX2" fmla="*/ 508407 w 508407"/>
                    <a:gd name="connsiteY2" fmla="*/ 0 h 142646"/>
                    <a:gd name="connsiteX3" fmla="*/ 168250 w 508407"/>
                    <a:gd name="connsiteY3" fmla="*/ 0 h 142646"/>
                    <a:gd name="connsiteX4" fmla="*/ 0 w 508407"/>
                    <a:gd name="connsiteY4" fmla="*/ 142646 h 142646"/>
                    <a:gd name="connsiteX0" fmla="*/ 0 w 506025"/>
                    <a:gd name="connsiteY0" fmla="*/ 137883 h 137883"/>
                    <a:gd name="connsiteX1" fmla="*/ 374180 w 506025"/>
                    <a:gd name="connsiteY1" fmla="*/ 136779 h 137883"/>
                    <a:gd name="connsiteX2" fmla="*/ 506025 w 506025"/>
                    <a:gd name="connsiteY2" fmla="*/ 0 h 137883"/>
                    <a:gd name="connsiteX3" fmla="*/ 165868 w 506025"/>
                    <a:gd name="connsiteY3" fmla="*/ 0 h 137883"/>
                    <a:gd name="connsiteX4" fmla="*/ 0 w 506025"/>
                    <a:gd name="connsiteY4" fmla="*/ 137883 h 137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6025" h="137883">
                      <a:moveTo>
                        <a:pt x="0" y="137883"/>
                      </a:moveTo>
                      <a:lnTo>
                        <a:pt x="374180" y="136779"/>
                      </a:lnTo>
                      <a:lnTo>
                        <a:pt x="506025" y="0"/>
                      </a:lnTo>
                      <a:lnTo>
                        <a:pt x="165868" y="0"/>
                      </a:lnTo>
                      <a:lnTo>
                        <a:pt x="0" y="137883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96" name="Groep 95"/>
            <p:cNvGrpSpPr/>
            <p:nvPr/>
          </p:nvGrpSpPr>
          <p:grpSpPr>
            <a:xfrm>
              <a:off x="12487778" y="6003628"/>
              <a:ext cx="1980859" cy="542924"/>
              <a:chOff x="12390702" y="6054428"/>
              <a:chExt cx="1980859" cy="542924"/>
            </a:xfrm>
          </p:grpSpPr>
          <p:sp>
            <p:nvSpPr>
              <p:cNvPr id="115" name="Rechthoek 114"/>
              <p:cNvSpPr/>
              <p:nvPr/>
            </p:nvSpPr>
            <p:spPr>
              <a:xfrm>
                <a:off x="12402284" y="6054428"/>
                <a:ext cx="1969277" cy="54292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116" name="Rechthoek 115"/>
              <p:cNvSpPr/>
              <p:nvPr/>
            </p:nvSpPr>
            <p:spPr>
              <a:xfrm>
                <a:off x="12662053" y="6062530"/>
                <a:ext cx="1268296" cy="2616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1100" dirty="0"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Change chart type</a:t>
                </a:r>
              </a:p>
            </p:txBody>
          </p:sp>
          <p:sp>
            <p:nvSpPr>
              <p:cNvPr id="117" name="Gelijkbenige driehoek 116"/>
              <p:cNvSpPr/>
              <p:nvPr/>
            </p:nvSpPr>
            <p:spPr>
              <a:xfrm rot="5400000">
                <a:off x="14210471" y="6150144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118" name="Afgeronde rechthoek 117"/>
              <p:cNvSpPr/>
              <p:nvPr/>
            </p:nvSpPr>
            <p:spPr>
              <a:xfrm>
                <a:off x="12390702" y="6322741"/>
                <a:ext cx="1973675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Edit data</a:t>
                </a:r>
              </a:p>
            </p:txBody>
          </p:sp>
          <p:grpSp>
            <p:nvGrpSpPr>
              <p:cNvPr id="119" name="Groep 118"/>
              <p:cNvGrpSpPr/>
              <p:nvPr/>
            </p:nvGrpSpPr>
            <p:grpSpPr>
              <a:xfrm>
                <a:off x="12461788" y="6100223"/>
                <a:ext cx="204691" cy="170000"/>
                <a:chOff x="15171969" y="1587338"/>
                <a:chExt cx="755407" cy="627385"/>
              </a:xfrm>
            </p:grpSpPr>
            <p:sp>
              <p:nvSpPr>
                <p:cNvPr id="136" name="Rechthoek 962"/>
                <p:cNvSpPr/>
                <p:nvPr userDrawn="1"/>
              </p:nvSpPr>
              <p:spPr>
                <a:xfrm>
                  <a:off x="15171969" y="2008934"/>
                  <a:ext cx="755407" cy="205789"/>
                </a:xfrm>
                <a:custGeom>
                  <a:avLst/>
                  <a:gdLst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664132 w 664132"/>
                    <a:gd name="connsiteY2" fmla="*/ 27778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664132"/>
                    <a:gd name="connsiteY0" fmla="*/ 0 h 290487"/>
                    <a:gd name="connsiteX1" fmla="*/ 664132 w 664132"/>
                    <a:gd name="connsiteY1" fmla="*/ 0 h 290487"/>
                    <a:gd name="connsiteX2" fmla="*/ 333932 w 664132"/>
                    <a:gd name="connsiteY2" fmla="*/ 290487 h 290487"/>
                    <a:gd name="connsiteX3" fmla="*/ 0 w 664132"/>
                    <a:gd name="connsiteY3" fmla="*/ 277787 h 290487"/>
                    <a:gd name="connsiteX4" fmla="*/ 0 w 664132"/>
                    <a:gd name="connsiteY4" fmla="*/ 0 h 290487"/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575232 w 664132"/>
                    <a:gd name="connsiteY2" fmla="*/ 27143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708582"/>
                    <a:gd name="connsiteY0" fmla="*/ 0 h 277787"/>
                    <a:gd name="connsiteX1" fmla="*/ 708582 w 708582"/>
                    <a:gd name="connsiteY1" fmla="*/ 31750 h 277787"/>
                    <a:gd name="connsiteX2" fmla="*/ 575232 w 708582"/>
                    <a:gd name="connsiteY2" fmla="*/ 271437 h 277787"/>
                    <a:gd name="connsiteX3" fmla="*/ 0 w 708582"/>
                    <a:gd name="connsiteY3" fmla="*/ 277787 h 277787"/>
                    <a:gd name="connsiteX4" fmla="*/ 0 w 708582"/>
                    <a:gd name="connsiteY4" fmla="*/ 0 h 277787"/>
                    <a:gd name="connsiteX0" fmla="*/ 228600 w 708582"/>
                    <a:gd name="connsiteY0" fmla="*/ 6350 h 246037"/>
                    <a:gd name="connsiteX1" fmla="*/ 708582 w 708582"/>
                    <a:gd name="connsiteY1" fmla="*/ 0 h 246037"/>
                    <a:gd name="connsiteX2" fmla="*/ 575232 w 708582"/>
                    <a:gd name="connsiteY2" fmla="*/ 239687 h 246037"/>
                    <a:gd name="connsiteX3" fmla="*/ 0 w 708582"/>
                    <a:gd name="connsiteY3" fmla="*/ 246037 h 246037"/>
                    <a:gd name="connsiteX4" fmla="*/ 228600 w 708582"/>
                    <a:gd name="connsiteY4" fmla="*/ 6350 h 246037"/>
                    <a:gd name="connsiteX0" fmla="*/ 228600 w 778432"/>
                    <a:gd name="connsiteY0" fmla="*/ 0 h 239687"/>
                    <a:gd name="connsiteX1" fmla="*/ 778432 w 778432"/>
                    <a:gd name="connsiteY1" fmla="*/ 25400 h 239687"/>
                    <a:gd name="connsiteX2" fmla="*/ 575232 w 778432"/>
                    <a:gd name="connsiteY2" fmla="*/ 233337 h 239687"/>
                    <a:gd name="connsiteX3" fmla="*/ 0 w 778432"/>
                    <a:gd name="connsiteY3" fmla="*/ 239687 h 239687"/>
                    <a:gd name="connsiteX4" fmla="*/ 228600 w 778432"/>
                    <a:gd name="connsiteY4" fmla="*/ 0 h 239687"/>
                    <a:gd name="connsiteX0" fmla="*/ 228600 w 778432"/>
                    <a:gd name="connsiteY0" fmla="*/ 0 h 214287"/>
                    <a:gd name="connsiteX1" fmla="*/ 778432 w 778432"/>
                    <a:gd name="connsiteY1" fmla="*/ 0 h 214287"/>
                    <a:gd name="connsiteX2" fmla="*/ 575232 w 778432"/>
                    <a:gd name="connsiteY2" fmla="*/ 207937 h 214287"/>
                    <a:gd name="connsiteX3" fmla="*/ 0 w 778432"/>
                    <a:gd name="connsiteY3" fmla="*/ 214287 h 214287"/>
                    <a:gd name="connsiteX4" fmla="*/ 228600 w 778432"/>
                    <a:gd name="connsiteY4" fmla="*/ 0 h 214287"/>
                    <a:gd name="connsiteX0" fmla="*/ 228600 w 730724"/>
                    <a:gd name="connsiteY0" fmla="*/ 3975 h 218262"/>
                    <a:gd name="connsiteX1" fmla="*/ 730724 w 730724"/>
                    <a:gd name="connsiteY1" fmla="*/ 0 h 218262"/>
                    <a:gd name="connsiteX2" fmla="*/ 575232 w 730724"/>
                    <a:gd name="connsiteY2" fmla="*/ 211912 h 218262"/>
                    <a:gd name="connsiteX3" fmla="*/ 0 w 730724"/>
                    <a:gd name="connsiteY3" fmla="*/ 218262 h 218262"/>
                    <a:gd name="connsiteX4" fmla="*/ 228600 w 730724"/>
                    <a:gd name="connsiteY4" fmla="*/ 3975 h 218262"/>
                    <a:gd name="connsiteX0" fmla="*/ 252454 w 754578"/>
                    <a:gd name="connsiteY0" fmla="*/ 3975 h 211912"/>
                    <a:gd name="connsiteX1" fmla="*/ 754578 w 754578"/>
                    <a:gd name="connsiteY1" fmla="*/ 0 h 211912"/>
                    <a:gd name="connsiteX2" fmla="*/ 599086 w 754578"/>
                    <a:gd name="connsiteY2" fmla="*/ 211912 h 211912"/>
                    <a:gd name="connsiteX3" fmla="*/ 0 w 754578"/>
                    <a:gd name="connsiteY3" fmla="*/ 210311 h 211912"/>
                    <a:gd name="connsiteX4" fmla="*/ 252454 w 754578"/>
                    <a:gd name="connsiteY4" fmla="*/ 3975 h 211912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599086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754578"/>
                    <a:gd name="connsiteY0" fmla="*/ 0 h 223840"/>
                    <a:gd name="connsiteX1" fmla="*/ 754578 w 754578"/>
                    <a:gd name="connsiteY1" fmla="*/ 7952 h 223840"/>
                    <a:gd name="connsiteX2" fmla="*/ 654745 w 754578"/>
                    <a:gd name="connsiteY2" fmla="*/ 223840 h 223840"/>
                    <a:gd name="connsiteX3" fmla="*/ 0 w 754578"/>
                    <a:gd name="connsiteY3" fmla="*/ 218263 h 223840"/>
                    <a:gd name="connsiteX4" fmla="*/ 172941 w 754578"/>
                    <a:gd name="connsiteY4" fmla="*/ 0 h 223840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646793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818189"/>
                    <a:gd name="connsiteY0" fmla="*/ 0 h 219864"/>
                    <a:gd name="connsiteX1" fmla="*/ 818189 w 818189"/>
                    <a:gd name="connsiteY1" fmla="*/ 31806 h 219864"/>
                    <a:gd name="connsiteX2" fmla="*/ 646793 w 818189"/>
                    <a:gd name="connsiteY2" fmla="*/ 219864 h 219864"/>
                    <a:gd name="connsiteX3" fmla="*/ 0 w 818189"/>
                    <a:gd name="connsiteY3" fmla="*/ 218263 h 219864"/>
                    <a:gd name="connsiteX4" fmla="*/ 172941 w 818189"/>
                    <a:gd name="connsiteY4" fmla="*/ 0 h 219864"/>
                    <a:gd name="connsiteX0" fmla="*/ 172941 w 806262"/>
                    <a:gd name="connsiteY0" fmla="*/ 0 h 219864"/>
                    <a:gd name="connsiteX1" fmla="*/ 806262 w 806262"/>
                    <a:gd name="connsiteY1" fmla="*/ 11928 h 219864"/>
                    <a:gd name="connsiteX2" fmla="*/ 646793 w 806262"/>
                    <a:gd name="connsiteY2" fmla="*/ 219864 h 219864"/>
                    <a:gd name="connsiteX3" fmla="*/ 0 w 806262"/>
                    <a:gd name="connsiteY3" fmla="*/ 218263 h 219864"/>
                    <a:gd name="connsiteX4" fmla="*/ 172941 w 806262"/>
                    <a:gd name="connsiteY4" fmla="*/ 0 h 219864"/>
                    <a:gd name="connsiteX0" fmla="*/ 172941 w 798310"/>
                    <a:gd name="connsiteY0" fmla="*/ 0 h 219864"/>
                    <a:gd name="connsiteX1" fmla="*/ 798310 w 798310"/>
                    <a:gd name="connsiteY1" fmla="*/ 15903 h 219864"/>
                    <a:gd name="connsiteX2" fmla="*/ 646793 w 798310"/>
                    <a:gd name="connsiteY2" fmla="*/ 219864 h 219864"/>
                    <a:gd name="connsiteX3" fmla="*/ 0 w 798310"/>
                    <a:gd name="connsiteY3" fmla="*/ 218263 h 219864"/>
                    <a:gd name="connsiteX4" fmla="*/ 172941 w 798310"/>
                    <a:gd name="connsiteY4" fmla="*/ 0 h 219864"/>
                    <a:gd name="connsiteX0" fmla="*/ 172941 w 798310"/>
                    <a:gd name="connsiteY0" fmla="*/ 0 h 259620"/>
                    <a:gd name="connsiteX1" fmla="*/ 798310 w 798310"/>
                    <a:gd name="connsiteY1" fmla="*/ 15903 h 259620"/>
                    <a:gd name="connsiteX2" fmla="*/ 614988 w 798310"/>
                    <a:gd name="connsiteY2" fmla="*/ 259620 h 259620"/>
                    <a:gd name="connsiteX3" fmla="*/ 0 w 798310"/>
                    <a:gd name="connsiteY3" fmla="*/ 218263 h 259620"/>
                    <a:gd name="connsiteX4" fmla="*/ 172941 w 798310"/>
                    <a:gd name="connsiteY4" fmla="*/ 0 h 259620"/>
                    <a:gd name="connsiteX0" fmla="*/ 188843 w 814212"/>
                    <a:gd name="connsiteY0" fmla="*/ 0 h 259620"/>
                    <a:gd name="connsiteX1" fmla="*/ 814212 w 814212"/>
                    <a:gd name="connsiteY1" fmla="*/ 15903 h 259620"/>
                    <a:gd name="connsiteX2" fmla="*/ 630890 w 814212"/>
                    <a:gd name="connsiteY2" fmla="*/ 259620 h 259620"/>
                    <a:gd name="connsiteX3" fmla="*/ 0 w 814212"/>
                    <a:gd name="connsiteY3" fmla="*/ 254043 h 259620"/>
                    <a:gd name="connsiteX4" fmla="*/ 188843 w 814212"/>
                    <a:gd name="connsiteY4" fmla="*/ 0 h 259620"/>
                    <a:gd name="connsiteX0" fmla="*/ 208721 w 834090"/>
                    <a:gd name="connsiteY0" fmla="*/ 0 h 259620"/>
                    <a:gd name="connsiteX1" fmla="*/ 834090 w 834090"/>
                    <a:gd name="connsiteY1" fmla="*/ 15903 h 259620"/>
                    <a:gd name="connsiteX2" fmla="*/ 650768 w 834090"/>
                    <a:gd name="connsiteY2" fmla="*/ 259620 h 259620"/>
                    <a:gd name="connsiteX3" fmla="*/ 0 w 834090"/>
                    <a:gd name="connsiteY3" fmla="*/ 254043 h 259620"/>
                    <a:gd name="connsiteX4" fmla="*/ 208721 w 834090"/>
                    <a:gd name="connsiteY4" fmla="*/ 0 h 259620"/>
                    <a:gd name="connsiteX0" fmla="*/ 268356 w 893725"/>
                    <a:gd name="connsiteY0" fmla="*/ 0 h 259620"/>
                    <a:gd name="connsiteX1" fmla="*/ 893725 w 893725"/>
                    <a:gd name="connsiteY1" fmla="*/ 15903 h 259620"/>
                    <a:gd name="connsiteX2" fmla="*/ 710403 w 893725"/>
                    <a:gd name="connsiteY2" fmla="*/ 259620 h 259620"/>
                    <a:gd name="connsiteX3" fmla="*/ 0 w 893725"/>
                    <a:gd name="connsiteY3" fmla="*/ 254043 h 259620"/>
                    <a:gd name="connsiteX4" fmla="*/ 268356 w 893725"/>
                    <a:gd name="connsiteY4" fmla="*/ 0 h 259620"/>
                    <a:gd name="connsiteX0" fmla="*/ 260405 w 885774"/>
                    <a:gd name="connsiteY0" fmla="*/ 0 h 259620"/>
                    <a:gd name="connsiteX1" fmla="*/ 885774 w 885774"/>
                    <a:gd name="connsiteY1" fmla="*/ 15903 h 259620"/>
                    <a:gd name="connsiteX2" fmla="*/ 702452 w 885774"/>
                    <a:gd name="connsiteY2" fmla="*/ 259620 h 259620"/>
                    <a:gd name="connsiteX3" fmla="*/ 0 w 885774"/>
                    <a:gd name="connsiteY3" fmla="*/ 254043 h 259620"/>
                    <a:gd name="connsiteX4" fmla="*/ 260405 w 885774"/>
                    <a:gd name="connsiteY4" fmla="*/ 0 h 259620"/>
                    <a:gd name="connsiteX0" fmla="*/ 220648 w 885774"/>
                    <a:gd name="connsiteY0" fmla="*/ 0 h 243717"/>
                    <a:gd name="connsiteX1" fmla="*/ 885774 w 885774"/>
                    <a:gd name="connsiteY1" fmla="*/ 0 h 243717"/>
                    <a:gd name="connsiteX2" fmla="*/ 702452 w 885774"/>
                    <a:gd name="connsiteY2" fmla="*/ 243717 h 243717"/>
                    <a:gd name="connsiteX3" fmla="*/ 0 w 885774"/>
                    <a:gd name="connsiteY3" fmla="*/ 238140 h 243717"/>
                    <a:gd name="connsiteX4" fmla="*/ 220648 w 885774"/>
                    <a:gd name="connsiteY4" fmla="*/ 0 h 243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5774" h="243717">
                      <a:moveTo>
                        <a:pt x="220648" y="0"/>
                      </a:moveTo>
                      <a:lnTo>
                        <a:pt x="885774" y="0"/>
                      </a:lnTo>
                      <a:lnTo>
                        <a:pt x="702452" y="243717"/>
                      </a:lnTo>
                      <a:lnTo>
                        <a:pt x="0" y="238140"/>
                      </a:lnTo>
                      <a:lnTo>
                        <a:pt x="220648" y="0"/>
                      </a:lnTo>
                      <a:close/>
                    </a:path>
                  </a:pathLst>
                </a:custGeom>
                <a:solidFill>
                  <a:srgbClr val="FFFFFF">
                    <a:lumMod val="50000"/>
                  </a:srgbClr>
                </a:solidFill>
                <a:ln w="25400" cap="flat" cmpd="sng" algn="ctr">
                  <a:noFill/>
                  <a:prstDash val="solid"/>
                </a:ln>
                <a:effectLst>
                  <a:softEdge rad="31750"/>
                </a:effectLst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137" name="Groep 136"/>
                <p:cNvGrpSpPr/>
                <p:nvPr userDrawn="1"/>
              </p:nvGrpSpPr>
              <p:grpSpPr>
                <a:xfrm>
                  <a:off x="15281106" y="1587338"/>
                  <a:ext cx="511775" cy="560304"/>
                  <a:chOff x="10604642" y="969717"/>
                  <a:chExt cx="1290643" cy="1427163"/>
                </a:xfrm>
              </p:grpSpPr>
              <p:grpSp>
                <p:nvGrpSpPr>
                  <p:cNvPr id="138" name="Group 879"/>
                  <p:cNvGrpSpPr>
                    <a:grpSpLocks noChangeAspect="1"/>
                  </p:cNvGrpSpPr>
                  <p:nvPr userDrawn="1"/>
                </p:nvGrpSpPr>
                <p:grpSpPr bwMode="auto">
                  <a:xfrm>
                    <a:off x="10604642" y="969717"/>
                    <a:ext cx="1290643" cy="1427163"/>
                    <a:chOff x="4798" y="1515"/>
                    <a:chExt cx="813" cy="899"/>
                  </a:xfrm>
                </p:grpSpPr>
                <p:sp>
                  <p:nvSpPr>
                    <p:cNvPr id="140" name="Freeform 886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269" y="1515"/>
                      <a:ext cx="71" cy="898"/>
                    </a:xfrm>
                    <a:custGeom>
                      <a:avLst/>
                      <a:gdLst>
                        <a:gd name="T0" fmla="*/ 282 w 282"/>
                        <a:gd name="T1" fmla="*/ 0 h 3595"/>
                        <a:gd name="T2" fmla="*/ 282 w 282"/>
                        <a:gd name="T3" fmla="*/ 3138 h 3595"/>
                        <a:gd name="T4" fmla="*/ 0 w 282"/>
                        <a:gd name="T5" fmla="*/ 3595 h 3595"/>
                        <a:gd name="T6" fmla="*/ 0 w 282"/>
                        <a:gd name="T7" fmla="*/ 285 h 3595"/>
                        <a:gd name="T8" fmla="*/ 282 w 282"/>
                        <a:gd name="T9" fmla="*/ 0 h 359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82" h="3595">
                          <a:moveTo>
                            <a:pt x="282" y="0"/>
                          </a:moveTo>
                          <a:lnTo>
                            <a:pt x="282" y="3138"/>
                          </a:lnTo>
                          <a:lnTo>
                            <a:pt x="0" y="3595"/>
                          </a:lnTo>
                          <a:lnTo>
                            <a:pt x="0" y="285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solidFill>
                      <a:srgbClr val="FFC000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1" name="Rectangle 880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515"/>
                      <a:ext cx="813" cy="899"/>
                    </a:xfrm>
                    <a:prstGeom prst="rect">
                      <a:avLst/>
                    </a:prstGeom>
                    <a:noFill/>
                    <a:ln w="0">
                      <a:noFill/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2" name="Rectangle 881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857"/>
                      <a:ext cx="228" cy="55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002060"/>
                        </a:gs>
                        <a:gs pos="100000">
                          <a:srgbClr val="1929FF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3" name="Freeform 882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4798" y="1771"/>
                      <a:ext cx="314" cy="86"/>
                    </a:xfrm>
                    <a:custGeom>
                      <a:avLst/>
                      <a:gdLst>
                        <a:gd name="T0" fmla="*/ 411 w 1255"/>
                        <a:gd name="T1" fmla="*/ 0 h 342"/>
                        <a:gd name="T2" fmla="*/ 1255 w 1255"/>
                        <a:gd name="T3" fmla="*/ 0 h 342"/>
                        <a:gd name="T4" fmla="*/ 913 w 1255"/>
                        <a:gd name="T5" fmla="*/ 342 h 342"/>
                        <a:gd name="T6" fmla="*/ 0 w 1255"/>
                        <a:gd name="T7" fmla="*/ 342 h 342"/>
                        <a:gd name="T8" fmla="*/ 411 w 1255"/>
                        <a:gd name="T9" fmla="*/ 0 h 3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55" h="342">
                          <a:moveTo>
                            <a:pt x="411" y="0"/>
                          </a:moveTo>
                          <a:lnTo>
                            <a:pt x="1255" y="0"/>
                          </a:lnTo>
                          <a:lnTo>
                            <a:pt x="913" y="342"/>
                          </a:lnTo>
                          <a:lnTo>
                            <a:pt x="0" y="342"/>
                          </a:lnTo>
                          <a:lnTo>
                            <a:pt x="411" y="0"/>
                          </a:lnTo>
                          <a:close/>
                        </a:path>
                      </a:pathLst>
                    </a:custGeom>
                    <a:solidFill>
                      <a:srgbClr val="0039AC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4" name="Freeform 883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26" y="1771"/>
                      <a:ext cx="85" cy="642"/>
                    </a:xfrm>
                    <a:custGeom>
                      <a:avLst/>
                      <a:gdLst>
                        <a:gd name="T0" fmla="*/ 342 w 342"/>
                        <a:gd name="T1" fmla="*/ 0 h 2568"/>
                        <a:gd name="T2" fmla="*/ 342 w 342"/>
                        <a:gd name="T3" fmla="*/ 2111 h 2568"/>
                        <a:gd name="T4" fmla="*/ 0 w 342"/>
                        <a:gd name="T5" fmla="*/ 2568 h 2568"/>
                        <a:gd name="T6" fmla="*/ 0 w 342"/>
                        <a:gd name="T7" fmla="*/ 342 h 2568"/>
                        <a:gd name="T8" fmla="*/ 342 w 342"/>
                        <a:gd name="T9" fmla="*/ 0 h 25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568">
                          <a:moveTo>
                            <a:pt x="342" y="0"/>
                          </a:moveTo>
                          <a:lnTo>
                            <a:pt x="342" y="2111"/>
                          </a:lnTo>
                          <a:lnTo>
                            <a:pt x="0" y="2568"/>
                          </a:lnTo>
                          <a:lnTo>
                            <a:pt x="0" y="342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000075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5" name="Freeform 884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54" y="1515"/>
                      <a:ext cx="286" cy="72"/>
                    </a:xfrm>
                    <a:custGeom>
                      <a:avLst/>
                      <a:gdLst>
                        <a:gd name="T0" fmla="*/ 318 w 1140"/>
                        <a:gd name="T1" fmla="*/ 0 h 289"/>
                        <a:gd name="T2" fmla="*/ 1140 w 1140"/>
                        <a:gd name="T3" fmla="*/ 0 h 289"/>
                        <a:gd name="T4" fmla="*/ 855 w 1140"/>
                        <a:gd name="T5" fmla="*/ 289 h 289"/>
                        <a:gd name="T6" fmla="*/ 0 w 1140"/>
                        <a:gd name="T7" fmla="*/ 289 h 289"/>
                        <a:gd name="T8" fmla="*/ 318 w 1140"/>
                        <a:gd name="T9" fmla="*/ 0 h 2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140" h="289">
                          <a:moveTo>
                            <a:pt x="318" y="0"/>
                          </a:moveTo>
                          <a:lnTo>
                            <a:pt x="1140" y="0"/>
                          </a:lnTo>
                          <a:lnTo>
                            <a:pt x="855" y="289"/>
                          </a:lnTo>
                          <a:lnTo>
                            <a:pt x="0" y="289"/>
                          </a:lnTo>
                          <a:lnTo>
                            <a:pt x="318" y="0"/>
                          </a:lnTo>
                          <a:close/>
                        </a:path>
                      </a:pathLst>
                    </a:custGeom>
                    <a:solidFill>
                      <a:srgbClr val="EEFF26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6" name="Rectangle 885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054" y="1587"/>
                      <a:ext cx="215" cy="82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FFC000"/>
                        </a:gs>
                        <a:gs pos="100000">
                          <a:srgbClr val="FFFF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7" name="Rectangle 887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298" y="1771"/>
                      <a:ext cx="228" cy="643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B80004"/>
                        </a:gs>
                        <a:gs pos="100000">
                          <a:srgbClr val="FF00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8" name="Freeform 888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526" y="1686"/>
                      <a:ext cx="85" cy="727"/>
                    </a:xfrm>
                    <a:custGeom>
                      <a:avLst/>
                      <a:gdLst>
                        <a:gd name="T0" fmla="*/ 342 w 342"/>
                        <a:gd name="T1" fmla="*/ 0 h 2911"/>
                        <a:gd name="T2" fmla="*/ 342 w 342"/>
                        <a:gd name="T3" fmla="*/ 2477 h 2911"/>
                        <a:gd name="T4" fmla="*/ 0 w 342"/>
                        <a:gd name="T5" fmla="*/ 2911 h 2911"/>
                        <a:gd name="T6" fmla="*/ 0 w 342"/>
                        <a:gd name="T7" fmla="*/ 334 h 2911"/>
                        <a:gd name="T8" fmla="*/ 342 w 342"/>
                        <a:gd name="T9" fmla="*/ 0 h 29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911">
                          <a:moveTo>
                            <a:pt x="342" y="0"/>
                          </a:moveTo>
                          <a:lnTo>
                            <a:pt x="342" y="2477"/>
                          </a:lnTo>
                          <a:lnTo>
                            <a:pt x="0" y="2911"/>
                          </a:lnTo>
                          <a:lnTo>
                            <a:pt x="0" y="334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C2001B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</p:grpSp>
              <p:sp>
                <p:nvSpPr>
                  <p:cNvPr id="139" name="Vrije vorm 138"/>
                  <p:cNvSpPr/>
                  <p:nvPr userDrawn="1"/>
                </p:nvSpPr>
                <p:spPr>
                  <a:xfrm>
                    <a:off x="11389225" y="1241176"/>
                    <a:ext cx="506025" cy="137883"/>
                  </a:xfrm>
                  <a:custGeom>
                    <a:avLst/>
                    <a:gdLst>
                      <a:gd name="connsiteX0" fmla="*/ 0 w 508407"/>
                      <a:gd name="connsiteY0" fmla="*/ 142646 h 146304"/>
                      <a:gd name="connsiteX1" fmla="*/ 369418 w 508407"/>
                      <a:gd name="connsiteY1" fmla="*/ 146304 h 146304"/>
                      <a:gd name="connsiteX2" fmla="*/ 508407 w 508407"/>
                      <a:gd name="connsiteY2" fmla="*/ 0 h 146304"/>
                      <a:gd name="connsiteX3" fmla="*/ 168250 w 508407"/>
                      <a:gd name="connsiteY3" fmla="*/ 0 h 146304"/>
                      <a:gd name="connsiteX4" fmla="*/ 0 w 508407"/>
                      <a:gd name="connsiteY4" fmla="*/ 142646 h 146304"/>
                      <a:gd name="connsiteX0" fmla="*/ 0 w 508407"/>
                      <a:gd name="connsiteY0" fmla="*/ 142646 h 142646"/>
                      <a:gd name="connsiteX1" fmla="*/ 376562 w 508407"/>
                      <a:gd name="connsiteY1" fmla="*/ 136779 h 142646"/>
                      <a:gd name="connsiteX2" fmla="*/ 508407 w 508407"/>
                      <a:gd name="connsiteY2" fmla="*/ 0 h 142646"/>
                      <a:gd name="connsiteX3" fmla="*/ 168250 w 508407"/>
                      <a:gd name="connsiteY3" fmla="*/ 0 h 142646"/>
                      <a:gd name="connsiteX4" fmla="*/ 0 w 508407"/>
                      <a:gd name="connsiteY4" fmla="*/ 142646 h 142646"/>
                      <a:gd name="connsiteX0" fmla="*/ 0 w 506025"/>
                      <a:gd name="connsiteY0" fmla="*/ 137883 h 137883"/>
                      <a:gd name="connsiteX1" fmla="*/ 374180 w 506025"/>
                      <a:gd name="connsiteY1" fmla="*/ 136779 h 137883"/>
                      <a:gd name="connsiteX2" fmla="*/ 506025 w 506025"/>
                      <a:gd name="connsiteY2" fmla="*/ 0 h 137883"/>
                      <a:gd name="connsiteX3" fmla="*/ 165868 w 506025"/>
                      <a:gd name="connsiteY3" fmla="*/ 0 h 137883"/>
                      <a:gd name="connsiteX4" fmla="*/ 0 w 506025"/>
                      <a:gd name="connsiteY4" fmla="*/ 137883 h 137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6025" h="137883">
                        <a:moveTo>
                          <a:pt x="0" y="137883"/>
                        </a:moveTo>
                        <a:lnTo>
                          <a:pt x="374180" y="136779"/>
                        </a:lnTo>
                        <a:lnTo>
                          <a:pt x="506025" y="0"/>
                        </a:lnTo>
                        <a:lnTo>
                          <a:pt x="165868" y="0"/>
                        </a:lnTo>
                        <a:lnTo>
                          <a:pt x="0" y="137883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  <p:grpSp>
            <p:nvGrpSpPr>
              <p:cNvPr id="120" name="Groep 119"/>
              <p:cNvGrpSpPr/>
              <p:nvPr/>
            </p:nvGrpSpPr>
            <p:grpSpPr>
              <a:xfrm>
                <a:off x="12468521" y="6356844"/>
                <a:ext cx="133446" cy="114786"/>
                <a:chOff x="14587469" y="6356844"/>
                <a:chExt cx="133446" cy="114786"/>
              </a:xfrm>
            </p:grpSpPr>
            <p:sp>
              <p:nvSpPr>
                <p:cNvPr id="126" name="Rectangle 6"/>
                <p:cNvSpPr>
                  <a:spLocks noChangeArrowheads="1"/>
                </p:cNvSpPr>
                <p:nvPr userDrawn="1"/>
              </p:nvSpPr>
              <p:spPr bwMode="auto">
                <a:xfrm>
                  <a:off x="14588703" y="6379233"/>
                  <a:ext cx="130780" cy="91699"/>
                </a:xfrm>
                <a:prstGeom prst="rect">
                  <a:avLst/>
                </a:prstGeom>
                <a:solidFill>
                  <a:srgbClr val="F2FAFF"/>
                </a:solidFill>
                <a:ln w="0">
                  <a:solidFill>
                    <a:schemeClr val="bg2">
                      <a:lumMod val="5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7" name="Rectangle 15"/>
                <p:cNvSpPr>
                  <a:spLocks noChangeArrowheads="1"/>
                </p:cNvSpPr>
                <p:nvPr userDrawn="1"/>
              </p:nvSpPr>
              <p:spPr bwMode="auto">
                <a:xfrm>
                  <a:off x="14587469" y="6423761"/>
                  <a:ext cx="131076" cy="1446"/>
                </a:xfrm>
                <a:prstGeom prst="rect">
                  <a:avLst/>
                </a:prstGeom>
                <a:gradFill flip="none" rotWithShape="1">
                  <a:gsLst>
                    <a:gs pos="20000">
                      <a:srgbClr val="0039AC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Freeform 14"/>
                <p:cNvSpPr>
                  <a:spLocks noEditPoints="1"/>
                </p:cNvSpPr>
                <p:nvPr userDrawn="1"/>
              </p:nvSpPr>
              <p:spPr bwMode="auto">
                <a:xfrm>
                  <a:off x="14588901" y="6356844"/>
                  <a:ext cx="132014" cy="114786"/>
                </a:xfrm>
                <a:custGeom>
                  <a:avLst/>
                  <a:gdLst>
                    <a:gd name="T0" fmla="*/ 48 w 5347"/>
                    <a:gd name="T1" fmla="*/ 48 h 4605"/>
                    <a:gd name="T2" fmla="*/ 48 w 5347"/>
                    <a:gd name="T3" fmla="*/ 4557 h 4605"/>
                    <a:gd name="T4" fmla="*/ 5299 w 5347"/>
                    <a:gd name="T5" fmla="*/ 4557 h 4605"/>
                    <a:gd name="T6" fmla="*/ 5299 w 5347"/>
                    <a:gd name="T7" fmla="*/ 48 h 4605"/>
                    <a:gd name="T8" fmla="*/ 48 w 5347"/>
                    <a:gd name="T9" fmla="*/ 48 h 4605"/>
                    <a:gd name="T10" fmla="*/ 0 w 5347"/>
                    <a:gd name="T11" fmla="*/ 0 h 4605"/>
                    <a:gd name="T12" fmla="*/ 5347 w 5347"/>
                    <a:gd name="T13" fmla="*/ 0 h 4605"/>
                    <a:gd name="T14" fmla="*/ 5347 w 5347"/>
                    <a:gd name="T15" fmla="*/ 4605 h 4605"/>
                    <a:gd name="T16" fmla="*/ 0 w 5347"/>
                    <a:gd name="T17" fmla="*/ 4605 h 4605"/>
                    <a:gd name="T18" fmla="*/ 0 w 5347"/>
                    <a:gd name="T19" fmla="*/ 0 h 46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347" h="4605">
                      <a:moveTo>
                        <a:pt x="48" y="48"/>
                      </a:moveTo>
                      <a:lnTo>
                        <a:pt x="48" y="4557"/>
                      </a:lnTo>
                      <a:lnTo>
                        <a:pt x="5299" y="4557"/>
                      </a:lnTo>
                      <a:lnTo>
                        <a:pt x="5299" y="48"/>
                      </a:lnTo>
                      <a:lnTo>
                        <a:pt x="48" y="48"/>
                      </a:lnTo>
                      <a:close/>
                      <a:moveTo>
                        <a:pt x="0" y="0"/>
                      </a:moveTo>
                      <a:lnTo>
                        <a:pt x="5347" y="0"/>
                      </a:lnTo>
                      <a:lnTo>
                        <a:pt x="5347" y="4605"/>
                      </a:lnTo>
                      <a:lnTo>
                        <a:pt x="0" y="46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E5D88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cxnSp>
              <p:nvCxnSpPr>
                <p:cNvPr id="129" name="Rechte verbindingslijn 128"/>
                <p:cNvCxnSpPr/>
                <p:nvPr userDrawn="1"/>
              </p:nvCxnSpPr>
              <p:spPr>
                <a:xfrm flipH="1">
                  <a:off x="14654334" y="6382168"/>
                  <a:ext cx="162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0" name="Rechte verbindingslijn 129"/>
                <p:cNvCxnSpPr/>
                <p:nvPr userDrawn="1"/>
              </p:nvCxnSpPr>
              <p:spPr>
                <a:xfrm>
                  <a:off x="14689188" y="6382168"/>
                  <a:ext cx="0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Rechte verbindingslijn 130"/>
                <p:cNvCxnSpPr/>
                <p:nvPr userDrawn="1"/>
              </p:nvCxnSpPr>
              <p:spPr>
                <a:xfrm>
                  <a:off x="14619892" y="6382040"/>
                  <a:ext cx="0" cy="8577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2" name="Rechte verbindingslijn 131"/>
                <p:cNvCxnSpPr/>
                <p:nvPr userDrawn="1"/>
              </p:nvCxnSpPr>
              <p:spPr>
                <a:xfrm flipH="1">
                  <a:off x="14593115" y="6400164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3" name="Rechte verbindingslijn 132"/>
                <p:cNvCxnSpPr/>
                <p:nvPr userDrawn="1"/>
              </p:nvCxnSpPr>
              <p:spPr>
                <a:xfrm flipH="1">
                  <a:off x="14593115" y="6423860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4" name="Rechte verbindingslijn 133"/>
                <p:cNvCxnSpPr/>
                <p:nvPr userDrawn="1"/>
              </p:nvCxnSpPr>
              <p:spPr>
                <a:xfrm flipH="1">
                  <a:off x="14593115" y="6447556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35" name="Rectangle 13"/>
                <p:cNvSpPr>
                  <a:spLocks noChangeArrowheads="1"/>
                </p:cNvSpPr>
                <p:nvPr userDrawn="1"/>
              </p:nvSpPr>
              <p:spPr bwMode="auto">
                <a:xfrm>
                  <a:off x="14590283" y="6359138"/>
                  <a:ext cx="128657" cy="19347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1929FF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21" name="Groep 120"/>
              <p:cNvGrpSpPr/>
              <p:nvPr/>
            </p:nvGrpSpPr>
            <p:grpSpPr>
              <a:xfrm>
                <a:off x="12529899" y="6421402"/>
                <a:ext cx="97399" cy="97399"/>
                <a:chOff x="14546483" y="5323041"/>
                <a:chExt cx="242460" cy="242460"/>
              </a:xfrm>
            </p:grpSpPr>
            <p:sp>
              <p:nvSpPr>
                <p:cNvPr id="122" name="Rechthoek 121"/>
                <p:cNvSpPr/>
                <p:nvPr userDrawn="1"/>
              </p:nvSpPr>
              <p:spPr>
                <a:xfrm>
                  <a:off x="14546483" y="5323041"/>
                  <a:ext cx="242460" cy="2424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rgbClr val="00A4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123" name="Groep 122"/>
                <p:cNvGrpSpPr/>
                <p:nvPr/>
              </p:nvGrpSpPr>
              <p:grpSpPr>
                <a:xfrm>
                  <a:off x="14568035" y="5357818"/>
                  <a:ext cx="199836" cy="175226"/>
                  <a:chOff x="14559757" y="5349611"/>
                  <a:chExt cx="216392" cy="191641"/>
                </a:xfrm>
              </p:grpSpPr>
              <p:sp>
                <p:nvSpPr>
                  <p:cNvPr id="124" name="Parallellogram 123"/>
                  <p:cNvSpPr/>
                  <p:nvPr/>
                </p:nvSpPr>
                <p:spPr>
                  <a:xfrm>
                    <a:off x="14559757" y="5369222"/>
                    <a:ext cx="214316" cy="147762"/>
                  </a:xfrm>
                  <a:prstGeom prst="parallelogram">
                    <a:avLst>
                      <a:gd name="adj" fmla="val 93909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25" name="Parallellogram 124"/>
                  <p:cNvSpPr/>
                  <p:nvPr/>
                </p:nvSpPr>
                <p:spPr>
                  <a:xfrm flipH="1">
                    <a:off x="14561833" y="5349611"/>
                    <a:ext cx="214316" cy="191641"/>
                  </a:xfrm>
                  <a:prstGeom prst="parallelogram">
                    <a:avLst>
                      <a:gd name="adj" fmla="val 68946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sp>
          <p:nvSpPr>
            <p:cNvPr id="97" name="Rechthoek 96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CHART</a:t>
              </a:r>
            </a:p>
          </p:txBody>
        </p:sp>
        <p:sp>
          <p:nvSpPr>
            <p:cNvPr id="98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 chart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9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graph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00" name="Ovaal 99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01" name="Ovaal 100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02" name="Rechte verbindingslijn 101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3" name="Rechte verbindingslijn 102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4" name="Rechte verbindingslijn 103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05" name="Tekstvak 33"/>
            <p:cNvSpPr txBox="1"/>
            <p:nvPr/>
          </p:nvSpPr>
          <p:spPr>
            <a:xfrm>
              <a:off x="12479311" y="5259838"/>
              <a:ext cx="2588841" cy="447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chart,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‘Edit data’</a:t>
              </a:r>
            </a:p>
          </p:txBody>
        </p:sp>
        <p:cxnSp>
          <p:nvCxnSpPr>
            <p:cNvPr id="106" name="Rechte verbindingslijn 105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7" name="Groep 106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11" name="Afgeronde rechthoek 110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2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13" name="Rechte verbindingslijn 112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4" name="Gelijkbenige driehoek 113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08" name="Rechthoek 107"/>
            <p:cNvSpPr/>
            <p:nvPr/>
          </p:nvSpPr>
          <p:spPr>
            <a:xfrm>
              <a:off x="12483705" y="4856599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EDIT CHART</a:t>
              </a:r>
            </a:p>
          </p:txBody>
        </p:sp>
        <p:cxnSp>
          <p:nvCxnSpPr>
            <p:cNvPr id="109" name="Rechte verbindingslijn 108"/>
            <p:cNvCxnSpPr/>
            <p:nvPr/>
          </p:nvCxnSpPr>
          <p:spPr>
            <a:xfrm>
              <a:off x="12487778" y="5145063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10" name="Picture 3"/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254186" y="6395104"/>
              <a:ext cx="158644" cy="2564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243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44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45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46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47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48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49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50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51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52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53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54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55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56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311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12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313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4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5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6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7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8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9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20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21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22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23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57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89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90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91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92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306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7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8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9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0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93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94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301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02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03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04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05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95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96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7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8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9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00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58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76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77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78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9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0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1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2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3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4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5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6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7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8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59" name="Rechte verbindingslijn 24"/>
            <p:cNvCxnSpPr>
              <a:endCxn id="276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60" name="Rechte verbindingslijn 25"/>
            <p:cNvCxnSpPr>
              <a:endCxn id="311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61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62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63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64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65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66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67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68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69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70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71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72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74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75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73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93341083"/>
      </p:ext>
    </p:extLst>
  </p:cSld>
  <p:clrMapOvr>
    <a:masterClrMapping/>
  </p:clrMapOvr>
  <p:transition spd="med">
    <p:fade/>
  </p:transition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ext 100% whit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(100%) – white background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grpSp>
        <p:nvGrpSpPr>
          <p:cNvPr id="90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91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2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93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4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5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96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97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98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99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00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2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3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58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9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60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1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2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4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5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6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7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8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9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0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4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36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37" name="Picture 2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38" name="Picture 3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39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53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4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5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40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41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8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9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0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1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2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42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3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4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5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6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7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05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23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24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25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6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7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9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0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1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2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3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4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5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06" name="Rechte verbindingslijn 24"/>
            <p:cNvCxnSpPr>
              <a:endCxn id="123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07" name="Rechte verbindingslijn 25"/>
            <p:cNvCxnSpPr>
              <a:endCxn id="158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08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09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0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11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12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13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14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15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16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17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18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19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21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2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67854149"/>
      </p:ext>
    </p:extLst>
  </p:cSld>
  <p:clrMapOvr>
    <a:masterClrMapping/>
  </p:clrMapOvr>
  <p:transition spd="med">
    <p:fade/>
  </p:transition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8" name="Rechthoek 4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Title slide</a:t>
            </a:r>
          </a:p>
        </p:txBody>
      </p:sp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>
            <a:off x="617014" y="3802548"/>
            <a:ext cx="10942330" cy="1054100"/>
          </a:xfrm>
          <a:noFill/>
        </p:spPr>
        <p:txBody>
          <a:bodyPr lIns="0" tIns="0" rIns="0" bIns="0" anchor="b"/>
          <a:lstStyle>
            <a:lvl1pPr algn="l">
              <a:defRPr sz="4800" baseline="0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</a:lstStyle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sp>
        <p:nvSpPr>
          <p:cNvPr id="3" name="Ondertitel 2"/>
          <p:cNvSpPr>
            <a:spLocks noGrp="1"/>
          </p:cNvSpPr>
          <p:nvPr>
            <p:ph type="subTitle" idx="1"/>
          </p:nvPr>
        </p:nvSpPr>
        <p:spPr>
          <a:xfrm>
            <a:off x="617015" y="4883949"/>
            <a:ext cx="10942329" cy="631031"/>
          </a:xfrm>
          <a:noFill/>
        </p:spPr>
        <p:txBody>
          <a:bodyPr lIns="0" tIns="0" rIns="0" bIns="0"/>
          <a:lstStyle>
            <a:lvl1pPr marL="0" indent="0" algn="l">
              <a:buNone/>
              <a:defRPr sz="2800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599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599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  <a:endParaRPr lang="en-US" noProof="0" dirty="0"/>
          </a:p>
        </p:txBody>
      </p:sp>
      <p:sp>
        <p:nvSpPr>
          <p:cNvPr id="10" name="Tijdelijke aanduiding voor voettekst 4"/>
          <p:cNvSpPr>
            <a:spLocks noGrp="1"/>
          </p:cNvSpPr>
          <p:nvPr>
            <p:ph type="ftr" sz="quarter" idx="18"/>
          </p:nvPr>
        </p:nvSpPr>
        <p:spPr>
          <a:xfrm>
            <a:off x="0" y="6416675"/>
            <a:ext cx="4657725" cy="441325"/>
          </a:xfrm>
          <a:prstGeom prst="rect">
            <a:avLst/>
          </a:prstGeom>
        </p:spPr>
        <p:txBody>
          <a:bodyPr/>
          <a:lstStyle>
            <a:lvl1pPr algn="l">
              <a:defRPr sz="1000" b="1"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grpSp>
        <p:nvGrpSpPr>
          <p:cNvPr id="9" name="Groep 8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1" name="Rechthoek 10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3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4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" name="Ovaal 15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" name="Ovaal 16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8" name="Rechte verbindingslijn 17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9" name="Rechte verbindingslijn 18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0" name="Rechte verbindingslijn 19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21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22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23" name="Ovaal 22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24" name="Rechte verbindingslijn 23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5" name="Groep 24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44" name="Afgeronde rechthoek 43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46" name="Rechte verbindingslijn 45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7" name="Gelijkbenige driehoek 46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29" name="Groep 28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30" name="Rechthoek 29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1" name="Groep 30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34" name="Rechthoek 33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5" name="Groep 34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38" name="Afgeronde rechthoek 37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9" name="Rechthoek 38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0" name="Rechthoek 39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1" name="Rechthoek 40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2" name="Rechthoek 41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3" name="Rechthoek 42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6" name="Rechthoek 35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37" name="Gelijkbenige driehoek 36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32" name="Afgeronde rechthoek 31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33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3095410088"/>
      </p:ext>
    </p:extLst>
  </p:cSld>
  <p:clrMapOvr>
    <a:masterClrMapping/>
  </p:clrMapOvr>
  <p:transition spd="med">
    <p:fade/>
  </p:transition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100% whit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(100%) – white background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11568112" cy="4968000"/>
          </a:xfrm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171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72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74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5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6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7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78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79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81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2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3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84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39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40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41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3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5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6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7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8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9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0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1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85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17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18" name="Picture 2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19" name="Picture 3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20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34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6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21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22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9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0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1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2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3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23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4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5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6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7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8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86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04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05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06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7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8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9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0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1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2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3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4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5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6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87" name="Rechte verbindingslijn 24"/>
            <p:cNvCxnSpPr>
              <a:endCxn id="204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88" name="Rechte verbindingslijn 25"/>
            <p:cNvCxnSpPr>
              <a:endCxn id="239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89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0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1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93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94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95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96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97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98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99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00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02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3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01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568321343"/>
      </p:ext>
    </p:extLst>
  </p:cSld>
  <p:clrMapOvr>
    <a:masterClrMapping/>
  </p:clrMapOvr>
  <p:transition spd="med">
    <p:fade/>
  </p:transition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100% grey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5" y="838946"/>
            <a:ext cx="12204000" cy="6041041"/>
          </a:xfrm>
          <a:prstGeom prst="rect">
            <a:avLst/>
          </a:prstGeom>
        </p:spPr>
      </p:pic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(100%) – grey</a:t>
            </a:r>
            <a:r>
              <a:rPr lang="en-US" sz="1600" baseline="0" dirty="0">
                <a:solidFill>
                  <a:schemeClr val="bg2"/>
                </a:solidFill>
              </a:rPr>
              <a:t> background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11568112" cy="4968000"/>
          </a:xfrm>
          <a:noFill/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171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72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74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5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6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7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78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79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81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2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3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84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39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40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41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3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5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6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7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8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9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0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1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85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17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18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19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20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34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6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21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22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9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0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1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2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3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23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4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5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6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7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8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86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04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05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06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7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8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9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0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1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2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3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4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5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6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87" name="Rechte verbindingslijn 24"/>
            <p:cNvCxnSpPr>
              <a:endCxn id="204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88" name="Rechte verbindingslijn 25"/>
            <p:cNvCxnSpPr>
              <a:endCxn id="239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89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0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1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93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94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95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96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97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98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99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00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02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3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01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25648077"/>
      </p:ext>
    </p:extLst>
  </p:cSld>
  <p:clrMapOvr>
    <a:masterClrMapping/>
  </p:clrMapOvr>
  <p:transition spd="med">
    <p:fade/>
  </p:transition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50% - grey left - whit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5" y="838946"/>
            <a:ext cx="6102000" cy="6019054"/>
          </a:xfrm>
          <a:prstGeom prst="rect">
            <a:avLst/>
          </a:prstGeom>
        </p:spPr>
      </p:pic>
      <p:sp>
        <p:nvSpPr>
          <p:cNvPr id="5" name="Rechthoek 8"/>
          <p:cNvSpPr/>
          <p:nvPr userDrawn="1"/>
        </p:nvSpPr>
        <p:spPr>
          <a:xfrm>
            <a:off x="7867650" y="-5016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(50%) – grey background left</a:t>
            </a:r>
            <a:r>
              <a:rPr lang="en-US" sz="1600" baseline="0" dirty="0">
                <a:solidFill>
                  <a:schemeClr val="bg2"/>
                </a:solidFill>
              </a:rPr>
              <a:t> </a:t>
            </a:r>
            <a:br>
              <a:rPr lang="en-US" sz="1600" baseline="0" dirty="0">
                <a:solidFill>
                  <a:schemeClr val="bg2"/>
                </a:solidFill>
              </a:rPr>
            </a:br>
            <a:r>
              <a:rPr lang="en-US" sz="1600" baseline="0" dirty="0">
                <a:solidFill>
                  <a:schemeClr val="bg2"/>
                </a:solidFill>
              </a:rPr>
              <a:t>– white background right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90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6105874" cy="4968000"/>
          </a:xfrm>
          <a:noFill/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91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173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74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76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7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8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9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83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4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5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86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41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42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43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5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6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7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8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9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0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1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2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3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87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19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20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21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22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36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9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0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23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24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31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2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3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4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5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25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6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7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8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9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0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88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06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07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08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9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0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1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2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3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4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5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6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7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8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89" name="Rechte verbindingslijn 24"/>
            <p:cNvCxnSpPr>
              <a:endCxn id="206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90" name="Rechte verbindingslijn 25"/>
            <p:cNvCxnSpPr>
              <a:endCxn id="241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91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3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94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95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96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97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98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99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00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01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02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04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5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03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43917075"/>
      </p:ext>
    </p:extLst>
  </p:cSld>
  <p:clrMapOvr>
    <a:masterClrMapping/>
  </p:clrMapOvr>
  <p:transition spd="med">
    <p:fade/>
  </p:transition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50% - white left - grey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05875" y="838946"/>
            <a:ext cx="6102000" cy="6019054"/>
          </a:xfrm>
          <a:prstGeom prst="rect">
            <a:avLst/>
          </a:prstGeom>
        </p:spPr>
      </p:pic>
      <p:sp>
        <p:nvSpPr>
          <p:cNvPr id="5" name="Rechthoek 8"/>
          <p:cNvSpPr/>
          <p:nvPr userDrawn="1"/>
        </p:nvSpPr>
        <p:spPr>
          <a:xfrm>
            <a:off x="7867650" y="-5016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(50%) – white background left</a:t>
            </a:r>
            <a:r>
              <a:rPr lang="en-US" sz="1600" baseline="0" dirty="0">
                <a:solidFill>
                  <a:schemeClr val="bg2"/>
                </a:solidFill>
              </a:rPr>
              <a:t> </a:t>
            </a:r>
            <a:br>
              <a:rPr lang="en-US" sz="1600" baseline="0" dirty="0">
                <a:solidFill>
                  <a:schemeClr val="bg2"/>
                </a:solidFill>
              </a:rPr>
            </a:br>
            <a:r>
              <a:rPr lang="en-US" sz="1600" baseline="0" dirty="0">
                <a:solidFill>
                  <a:schemeClr val="bg2"/>
                </a:solidFill>
              </a:rPr>
              <a:t>– grey background right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90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6105874" cy="4968000"/>
          </a:xfrm>
          <a:noFill/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91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173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74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76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7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8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9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83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4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5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86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41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42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43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5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6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7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8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9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0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1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2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3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87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19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20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21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22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36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9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0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23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24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31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2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3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4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5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25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6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7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8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9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0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88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06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07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08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9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0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1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2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3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4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5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6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7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8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89" name="Rechte verbindingslijn 24"/>
            <p:cNvCxnSpPr>
              <a:endCxn id="206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90" name="Rechte verbindingslijn 25"/>
            <p:cNvCxnSpPr>
              <a:endCxn id="241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91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3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94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95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96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97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98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99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00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01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02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04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5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03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961633843"/>
      </p:ext>
    </p:extLst>
  </p:cSld>
  <p:clrMapOvr>
    <a:masterClrMapping/>
  </p:clrMapOvr>
  <p:transition spd="med">
    <p:fade/>
  </p:transition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compare (X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compare (XXL)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5786650" cy="4968000"/>
          </a:xfrm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90" name="Tijdelijke aanduiding voor verticale tekst 2"/>
          <p:cNvSpPr>
            <a:spLocks noGrp="1"/>
          </p:cNvSpPr>
          <p:nvPr>
            <p:ph type="body" orient="vert" idx="20"/>
          </p:nvPr>
        </p:nvSpPr>
        <p:spPr>
          <a:xfrm>
            <a:off x="5813942" y="1467853"/>
            <a:ext cx="5786650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91" name="Tijdelijke aanduiding voor tekst 2"/>
          <p:cNvSpPr>
            <a:spLocks noGrp="1"/>
          </p:cNvSpPr>
          <p:nvPr>
            <p:ph type="body" idx="21"/>
          </p:nvPr>
        </p:nvSpPr>
        <p:spPr>
          <a:xfrm>
            <a:off x="6336135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73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74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76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7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8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9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83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4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5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86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41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42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43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5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6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7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8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9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0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1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2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3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87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19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20" name="Picture 2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21" name="Picture 3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22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36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9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0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23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24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31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2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3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4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5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25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6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7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8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9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0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88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06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07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08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9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0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1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2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3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4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5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6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7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8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89" name="Rechte verbindingslijn 24"/>
            <p:cNvCxnSpPr>
              <a:endCxn id="206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90" name="Rechte verbindingslijn 25"/>
            <p:cNvCxnSpPr>
              <a:endCxn id="241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91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3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94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95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96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97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98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99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00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01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02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04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5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03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92127104"/>
      </p:ext>
    </p:extLst>
  </p:cSld>
  <p:clrMapOvr>
    <a:masterClrMapping/>
  </p:clrMapOvr>
  <p:transition spd="med">
    <p:fade/>
  </p:transition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L) &amp; Image (M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(L) &amp; Image (M)</a:t>
            </a:r>
          </a:p>
        </p:txBody>
      </p:sp>
      <p:sp>
        <p:nvSpPr>
          <p:cNvPr id="1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7537449" y="817042"/>
            <a:ext cx="4662137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 dirty="0"/>
              <a:t>Click icon to add picture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7533039" cy="4968000"/>
          </a:xfrm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DB4CE7B-BB48-4C0D-A4E0-D760E9BA67FA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6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2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93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11" name="Groep 110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14" name="Rechthoek 113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15" name="Afbeelding 114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16" name="L-vorm 115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17" name="L-vorm 116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12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13" name="Rechthoekige driehoek 112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94" name="Rechthoek 9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9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7" name="Ovaal 9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8" name="Ovaal 9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99" name="Rechte verbindingslijn 9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0" name="Rechte verbindingslijn 9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0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02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0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04" name="Ovaal 10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05" name="Rechte verbindingslijn 10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6" name="Groep 10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07" name="Afgeronde rechthoek 10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09" name="Rechte verbindingslijn 10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0" name="Gelijkbenige driehoek 10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199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00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01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02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03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04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05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06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07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08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09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10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11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12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67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68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69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0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1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2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3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5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6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7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8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9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13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45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46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47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48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62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3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4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5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6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49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50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57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8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9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60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61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51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52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3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4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5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6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14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32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33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34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6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9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0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1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3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15" name="Rechte verbindingslijn 24"/>
            <p:cNvCxnSpPr>
              <a:endCxn id="232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16" name="Rechte verbindingslijn 25"/>
            <p:cNvCxnSpPr>
              <a:endCxn id="267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17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18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19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20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21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22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23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24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25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26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27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28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30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1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29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36449248"/>
      </p:ext>
    </p:extLst>
  </p:cSld>
  <p:clrMapOvr>
    <a:masterClrMapping/>
  </p:clrMapOvr>
  <p:transition spd="med">
    <p:fade/>
  </p:transition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M) &amp; Image (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(M) &amp; Image (L)</a:t>
            </a:r>
          </a:p>
        </p:txBody>
      </p:sp>
      <p:sp>
        <p:nvSpPr>
          <p:cNvPr id="1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4657351" y="817042"/>
            <a:ext cx="7542236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67853"/>
            <a:ext cx="4657352" cy="4968000"/>
          </a:xfrm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4606BDF-5C65-4C02-9654-F4D38C507E52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172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2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93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11" name="Groep 110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14" name="Rechthoek 113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15" name="Afbeelding 114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16" name="L-vorm 115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17" name="L-vorm 116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12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13" name="Rechthoekige driehoek 112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94" name="Rechthoek 9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9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7" name="Ovaal 9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8" name="Ovaal 9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99" name="Rechte verbindingslijn 9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0" name="Rechte verbindingslijn 9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0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02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0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04" name="Ovaal 10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05" name="Rechte verbindingslijn 10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6" name="Groep 10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07" name="Afgeronde rechthoek 10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09" name="Rechte verbindingslijn 10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0" name="Gelijkbenige driehoek 10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199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00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01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02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03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04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05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06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07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08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09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10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11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12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67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68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69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0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1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2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3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5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6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7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8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9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13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45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46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47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48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62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3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4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5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6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49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50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57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8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9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60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61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51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52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3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4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5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6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14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32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33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34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6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9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0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1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3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15" name="Rechte verbindingslijn 24"/>
            <p:cNvCxnSpPr>
              <a:endCxn id="232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16" name="Rechte verbindingslijn 25"/>
            <p:cNvCxnSpPr>
              <a:endCxn id="267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17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18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19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20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21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22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23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24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25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26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27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28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30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1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29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5150373"/>
      </p:ext>
    </p:extLst>
  </p:cSld>
  <p:clrMapOvr>
    <a:masterClrMapping/>
  </p:clrMapOvr>
  <p:transition spd="med">
    <p:fade/>
  </p:transition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M) &amp; Image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(M) &amp; Image (XL)</a:t>
            </a:r>
          </a:p>
        </p:txBody>
      </p:sp>
      <p:sp>
        <p:nvSpPr>
          <p:cNvPr id="11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0" y="1450800"/>
            <a:ext cx="4657352" cy="4967121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91BA692-BDC0-468B-B9F2-82175333B678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236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37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38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39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40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44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45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46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7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8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49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304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05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306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7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8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9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0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1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2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3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4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5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6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50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82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83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84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85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99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0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1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2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3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86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87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94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5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6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7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8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88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89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0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1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2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3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51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69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70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71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2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3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5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6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7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8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9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0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1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52" name="Rechte verbindingslijn 24"/>
            <p:cNvCxnSpPr>
              <a:endCxn id="269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53" name="Rechte verbindingslijn 25"/>
            <p:cNvCxnSpPr>
              <a:endCxn id="304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54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5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6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57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58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59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60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61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62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63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64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65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67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68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66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3672281"/>
      </p:ext>
    </p:extLst>
  </p:cSld>
  <p:clrMapOvr>
    <a:masterClrMapping/>
  </p:clrMapOvr>
  <p:transition spd="med">
    <p:fade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ph compa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Graph compare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Tijdelijke aanduiding voor inhoud 2"/>
          <p:cNvSpPr>
            <a:spLocks noGrp="1"/>
          </p:cNvSpPr>
          <p:nvPr>
            <p:ph idx="17"/>
          </p:nvPr>
        </p:nvSpPr>
        <p:spPr>
          <a:xfrm>
            <a:off x="6297329" y="1592688"/>
            <a:ext cx="5380322" cy="4681111"/>
          </a:xfrm>
          <a:solidFill>
            <a:srgbClr val="E5E9EC"/>
          </a:solidFill>
        </p:spPr>
        <p:txBody>
          <a:bodyPr anchor="ctr"/>
          <a:lstStyle>
            <a:lvl1pPr algn="ctr">
              <a:defRPr sz="14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/>
            </a:lvl1pPr>
          </a:lstStyle>
          <a:p>
            <a:fld id="{4F154394-2FC5-4628-81A3-089C82F08482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5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4" name="Instruction Chart &amp; Edit"/>
          <p:cNvGrpSpPr/>
          <p:nvPr userDrawn="1"/>
        </p:nvGrpSpPr>
        <p:grpSpPr>
          <a:xfrm>
            <a:off x="12382788" y="-5444"/>
            <a:ext cx="2697278" cy="6868888"/>
            <a:chOff x="12382788" y="-5444"/>
            <a:chExt cx="2697278" cy="6868888"/>
          </a:xfrm>
        </p:grpSpPr>
        <p:grpSp>
          <p:nvGrpSpPr>
            <p:cNvPr id="95" name="Groep 94"/>
            <p:cNvGrpSpPr/>
            <p:nvPr userDrawn="1"/>
          </p:nvGrpSpPr>
          <p:grpSpPr>
            <a:xfrm>
              <a:off x="12382788" y="1480224"/>
              <a:ext cx="689983" cy="573048"/>
              <a:chOff x="15171969" y="1587338"/>
              <a:chExt cx="755407" cy="627385"/>
            </a:xfrm>
          </p:grpSpPr>
          <p:sp>
            <p:nvSpPr>
              <p:cNvPr id="149" name="Rechthoek 962"/>
              <p:cNvSpPr/>
              <p:nvPr userDrawn="1"/>
            </p:nvSpPr>
            <p:spPr>
              <a:xfrm>
                <a:off x="15171969" y="2008934"/>
                <a:ext cx="755407" cy="205789"/>
              </a:xfrm>
              <a:custGeom>
                <a:avLst/>
                <a:gdLst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664132 w 664132"/>
                  <a:gd name="connsiteY2" fmla="*/ 27778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664132"/>
                  <a:gd name="connsiteY0" fmla="*/ 0 h 290487"/>
                  <a:gd name="connsiteX1" fmla="*/ 664132 w 664132"/>
                  <a:gd name="connsiteY1" fmla="*/ 0 h 290487"/>
                  <a:gd name="connsiteX2" fmla="*/ 333932 w 664132"/>
                  <a:gd name="connsiteY2" fmla="*/ 290487 h 290487"/>
                  <a:gd name="connsiteX3" fmla="*/ 0 w 664132"/>
                  <a:gd name="connsiteY3" fmla="*/ 277787 h 290487"/>
                  <a:gd name="connsiteX4" fmla="*/ 0 w 664132"/>
                  <a:gd name="connsiteY4" fmla="*/ 0 h 290487"/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575232 w 664132"/>
                  <a:gd name="connsiteY2" fmla="*/ 27143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708582"/>
                  <a:gd name="connsiteY0" fmla="*/ 0 h 277787"/>
                  <a:gd name="connsiteX1" fmla="*/ 708582 w 708582"/>
                  <a:gd name="connsiteY1" fmla="*/ 31750 h 277787"/>
                  <a:gd name="connsiteX2" fmla="*/ 575232 w 708582"/>
                  <a:gd name="connsiteY2" fmla="*/ 271437 h 277787"/>
                  <a:gd name="connsiteX3" fmla="*/ 0 w 708582"/>
                  <a:gd name="connsiteY3" fmla="*/ 277787 h 277787"/>
                  <a:gd name="connsiteX4" fmla="*/ 0 w 708582"/>
                  <a:gd name="connsiteY4" fmla="*/ 0 h 277787"/>
                  <a:gd name="connsiteX0" fmla="*/ 228600 w 708582"/>
                  <a:gd name="connsiteY0" fmla="*/ 6350 h 246037"/>
                  <a:gd name="connsiteX1" fmla="*/ 708582 w 708582"/>
                  <a:gd name="connsiteY1" fmla="*/ 0 h 246037"/>
                  <a:gd name="connsiteX2" fmla="*/ 575232 w 708582"/>
                  <a:gd name="connsiteY2" fmla="*/ 239687 h 246037"/>
                  <a:gd name="connsiteX3" fmla="*/ 0 w 708582"/>
                  <a:gd name="connsiteY3" fmla="*/ 246037 h 246037"/>
                  <a:gd name="connsiteX4" fmla="*/ 228600 w 708582"/>
                  <a:gd name="connsiteY4" fmla="*/ 6350 h 246037"/>
                  <a:gd name="connsiteX0" fmla="*/ 228600 w 778432"/>
                  <a:gd name="connsiteY0" fmla="*/ 0 h 239687"/>
                  <a:gd name="connsiteX1" fmla="*/ 778432 w 778432"/>
                  <a:gd name="connsiteY1" fmla="*/ 25400 h 239687"/>
                  <a:gd name="connsiteX2" fmla="*/ 575232 w 778432"/>
                  <a:gd name="connsiteY2" fmla="*/ 233337 h 239687"/>
                  <a:gd name="connsiteX3" fmla="*/ 0 w 778432"/>
                  <a:gd name="connsiteY3" fmla="*/ 239687 h 239687"/>
                  <a:gd name="connsiteX4" fmla="*/ 228600 w 778432"/>
                  <a:gd name="connsiteY4" fmla="*/ 0 h 239687"/>
                  <a:gd name="connsiteX0" fmla="*/ 228600 w 778432"/>
                  <a:gd name="connsiteY0" fmla="*/ 0 h 214287"/>
                  <a:gd name="connsiteX1" fmla="*/ 778432 w 778432"/>
                  <a:gd name="connsiteY1" fmla="*/ 0 h 214287"/>
                  <a:gd name="connsiteX2" fmla="*/ 575232 w 778432"/>
                  <a:gd name="connsiteY2" fmla="*/ 207937 h 214287"/>
                  <a:gd name="connsiteX3" fmla="*/ 0 w 778432"/>
                  <a:gd name="connsiteY3" fmla="*/ 214287 h 214287"/>
                  <a:gd name="connsiteX4" fmla="*/ 228600 w 778432"/>
                  <a:gd name="connsiteY4" fmla="*/ 0 h 214287"/>
                  <a:gd name="connsiteX0" fmla="*/ 228600 w 730724"/>
                  <a:gd name="connsiteY0" fmla="*/ 3975 h 218262"/>
                  <a:gd name="connsiteX1" fmla="*/ 730724 w 730724"/>
                  <a:gd name="connsiteY1" fmla="*/ 0 h 218262"/>
                  <a:gd name="connsiteX2" fmla="*/ 575232 w 730724"/>
                  <a:gd name="connsiteY2" fmla="*/ 211912 h 218262"/>
                  <a:gd name="connsiteX3" fmla="*/ 0 w 730724"/>
                  <a:gd name="connsiteY3" fmla="*/ 218262 h 218262"/>
                  <a:gd name="connsiteX4" fmla="*/ 228600 w 730724"/>
                  <a:gd name="connsiteY4" fmla="*/ 3975 h 218262"/>
                  <a:gd name="connsiteX0" fmla="*/ 252454 w 754578"/>
                  <a:gd name="connsiteY0" fmla="*/ 3975 h 211912"/>
                  <a:gd name="connsiteX1" fmla="*/ 754578 w 754578"/>
                  <a:gd name="connsiteY1" fmla="*/ 0 h 211912"/>
                  <a:gd name="connsiteX2" fmla="*/ 599086 w 754578"/>
                  <a:gd name="connsiteY2" fmla="*/ 211912 h 211912"/>
                  <a:gd name="connsiteX3" fmla="*/ 0 w 754578"/>
                  <a:gd name="connsiteY3" fmla="*/ 210311 h 211912"/>
                  <a:gd name="connsiteX4" fmla="*/ 252454 w 754578"/>
                  <a:gd name="connsiteY4" fmla="*/ 3975 h 211912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599086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754578"/>
                  <a:gd name="connsiteY0" fmla="*/ 0 h 223840"/>
                  <a:gd name="connsiteX1" fmla="*/ 754578 w 754578"/>
                  <a:gd name="connsiteY1" fmla="*/ 7952 h 223840"/>
                  <a:gd name="connsiteX2" fmla="*/ 654745 w 754578"/>
                  <a:gd name="connsiteY2" fmla="*/ 223840 h 223840"/>
                  <a:gd name="connsiteX3" fmla="*/ 0 w 754578"/>
                  <a:gd name="connsiteY3" fmla="*/ 218263 h 223840"/>
                  <a:gd name="connsiteX4" fmla="*/ 172941 w 754578"/>
                  <a:gd name="connsiteY4" fmla="*/ 0 h 223840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646793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818189"/>
                  <a:gd name="connsiteY0" fmla="*/ 0 h 219864"/>
                  <a:gd name="connsiteX1" fmla="*/ 818189 w 818189"/>
                  <a:gd name="connsiteY1" fmla="*/ 31806 h 219864"/>
                  <a:gd name="connsiteX2" fmla="*/ 646793 w 818189"/>
                  <a:gd name="connsiteY2" fmla="*/ 219864 h 219864"/>
                  <a:gd name="connsiteX3" fmla="*/ 0 w 818189"/>
                  <a:gd name="connsiteY3" fmla="*/ 218263 h 219864"/>
                  <a:gd name="connsiteX4" fmla="*/ 172941 w 818189"/>
                  <a:gd name="connsiteY4" fmla="*/ 0 h 219864"/>
                  <a:gd name="connsiteX0" fmla="*/ 172941 w 806262"/>
                  <a:gd name="connsiteY0" fmla="*/ 0 h 219864"/>
                  <a:gd name="connsiteX1" fmla="*/ 806262 w 806262"/>
                  <a:gd name="connsiteY1" fmla="*/ 11928 h 219864"/>
                  <a:gd name="connsiteX2" fmla="*/ 646793 w 806262"/>
                  <a:gd name="connsiteY2" fmla="*/ 219864 h 219864"/>
                  <a:gd name="connsiteX3" fmla="*/ 0 w 806262"/>
                  <a:gd name="connsiteY3" fmla="*/ 218263 h 219864"/>
                  <a:gd name="connsiteX4" fmla="*/ 172941 w 806262"/>
                  <a:gd name="connsiteY4" fmla="*/ 0 h 219864"/>
                  <a:gd name="connsiteX0" fmla="*/ 172941 w 798310"/>
                  <a:gd name="connsiteY0" fmla="*/ 0 h 219864"/>
                  <a:gd name="connsiteX1" fmla="*/ 798310 w 798310"/>
                  <a:gd name="connsiteY1" fmla="*/ 15903 h 219864"/>
                  <a:gd name="connsiteX2" fmla="*/ 646793 w 798310"/>
                  <a:gd name="connsiteY2" fmla="*/ 219864 h 219864"/>
                  <a:gd name="connsiteX3" fmla="*/ 0 w 798310"/>
                  <a:gd name="connsiteY3" fmla="*/ 218263 h 219864"/>
                  <a:gd name="connsiteX4" fmla="*/ 172941 w 798310"/>
                  <a:gd name="connsiteY4" fmla="*/ 0 h 219864"/>
                  <a:gd name="connsiteX0" fmla="*/ 172941 w 798310"/>
                  <a:gd name="connsiteY0" fmla="*/ 0 h 259620"/>
                  <a:gd name="connsiteX1" fmla="*/ 798310 w 798310"/>
                  <a:gd name="connsiteY1" fmla="*/ 15903 h 259620"/>
                  <a:gd name="connsiteX2" fmla="*/ 614988 w 798310"/>
                  <a:gd name="connsiteY2" fmla="*/ 259620 h 259620"/>
                  <a:gd name="connsiteX3" fmla="*/ 0 w 798310"/>
                  <a:gd name="connsiteY3" fmla="*/ 218263 h 259620"/>
                  <a:gd name="connsiteX4" fmla="*/ 172941 w 798310"/>
                  <a:gd name="connsiteY4" fmla="*/ 0 h 259620"/>
                  <a:gd name="connsiteX0" fmla="*/ 188843 w 814212"/>
                  <a:gd name="connsiteY0" fmla="*/ 0 h 259620"/>
                  <a:gd name="connsiteX1" fmla="*/ 814212 w 814212"/>
                  <a:gd name="connsiteY1" fmla="*/ 15903 h 259620"/>
                  <a:gd name="connsiteX2" fmla="*/ 630890 w 814212"/>
                  <a:gd name="connsiteY2" fmla="*/ 259620 h 259620"/>
                  <a:gd name="connsiteX3" fmla="*/ 0 w 814212"/>
                  <a:gd name="connsiteY3" fmla="*/ 254043 h 259620"/>
                  <a:gd name="connsiteX4" fmla="*/ 188843 w 814212"/>
                  <a:gd name="connsiteY4" fmla="*/ 0 h 259620"/>
                  <a:gd name="connsiteX0" fmla="*/ 208721 w 834090"/>
                  <a:gd name="connsiteY0" fmla="*/ 0 h 259620"/>
                  <a:gd name="connsiteX1" fmla="*/ 834090 w 834090"/>
                  <a:gd name="connsiteY1" fmla="*/ 15903 h 259620"/>
                  <a:gd name="connsiteX2" fmla="*/ 650768 w 834090"/>
                  <a:gd name="connsiteY2" fmla="*/ 259620 h 259620"/>
                  <a:gd name="connsiteX3" fmla="*/ 0 w 834090"/>
                  <a:gd name="connsiteY3" fmla="*/ 254043 h 259620"/>
                  <a:gd name="connsiteX4" fmla="*/ 208721 w 834090"/>
                  <a:gd name="connsiteY4" fmla="*/ 0 h 259620"/>
                  <a:gd name="connsiteX0" fmla="*/ 268356 w 893725"/>
                  <a:gd name="connsiteY0" fmla="*/ 0 h 259620"/>
                  <a:gd name="connsiteX1" fmla="*/ 893725 w 893725"/>
                  <a:gd name="connsiteY1" fmla="*/ 15903 h 259620"/>
                  <a:gd name="connsiteX2" fmla="*/ 710403 w 893725"/>
                  <a:gd name="connsiteY2" fmla="*/ 259620 h 259620"/>
                  <a:gd name="connsiteX3" fmla="*/ 0 w 893725"/>
                  <a:gd name="connsiteY3" fmla="*/ 254043 h 259620"/>
                  <a:gd name="connsiteX4" fmla="*/ 268356 w 893725"/>
                  <a:gd name="connsiteY4" fmla="*/ 0 h 259620"/>
                  <a:gd name="connsiteX0" fmla="*/ 260405 w 885774"/>
                  <a:gd name="connsiteY0" fmla="*/ 0 h 259620"/>
                  <a:gd name="connsiteX1" fmla="*/ 885774 w 885774"/>
                  <a:gd name="connsiteY1" fmla="*/ 15903 h 259620"/>
                  <a:gd name="connsiteX2" fmla="*/ 702452 w 885774"/>
                  <a:gd name="connsiteY2" fmla="*/ 259620 h 259620"/>
                  <a:gd name="connsiteX3" fmla="*/ 0 w 885774"/>
                  <a:gd name="connsiteY3" fmla="*/ 254043 h 259620"/>
                  <a:gd name="connsiteX4" fmla="*/ 260405 w 885774"/>
                  <a:gd name="connsiteY4" fmla="*/ 0 h 259620"/>
                  <a:gd name="connsiteX0" fmla="*/ 220648 w 885774"/>
                  <a:gd name="connsiteY0" fmla="*/ 0 h 243717"/>
                  <a:gd name="connsiteX1" fmla="*/ 885774 w 885774"/>
                  <a:gd name="connsiteY1" fmla="*/ 0 h 243717"/>
                  <a:gd name="connsiteX2" fmla="*/ 702452 w 885774"/>
                  <a:gd name="connsiteY2" fmla="*/ 243717 h 243717"/>
                  <a:gd name="connsiteX3" fmla="*/ 0 w 885774"/>
                  <a:gd name="connsiteY3" fmla="*/ 238140 h 243717"/>
                  <a:gd name="connsiteX4" fmla="*/ 220648 w 885774"/>
                  <a:gd name="connsiteY4" fmla="*/ 0 h 24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5774" h="243717">
                    <a:moveTo>
                      <a:pt x="220648" y="0"/>
                    </a:moveTo>
                    <a:lnTo>
                      <a:pt x="885774" y="0"/>
                    </a:lnTo>
                    <a:lnTo>
                      <a:pt x="702452" y="243717"/>
                    </a:lnTo>
                    <a:lnTo>
                      <a:pt x="0" y="238140"/>
                    </a:lnTo>
                    <a:lnTo>
                      <a:pt x="220648" y="0"/>
                    </a:lnTo>
                    <a:close/>
                  </a:path>
                </a:pathLst>
              </a:custGeom>
              <a:solidFill>
                <a:srgbClr val="FFFFFF">
                  <a:lumMod val="50000"/>
                </a:srgbClr>
              </a:solidFill>
              <a:ln w="25400" cap="flat" cmpd="sng" algn="ctr">
                <a:noFill/>
                <a:prstDash val="solid"/>
              </a:ln>
              <a:effectLst>
                <a:softEdge rad="31750"/>
              </a:effectLst>
            </p:spPr>
            <p:txBody>
              <a:bodyPr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0" name="Groep 149"/>
              <p:cNvGrpSpPr/>
              <p:nvPr userDrawn="1"/>
            </p:nvGrpSpPr>
            <p:grpSpPr>
              <a:xfrm>
                <a:off x="15281106" y="1587338"/>
                <a:ext cx="511775" cy="560304"/>
                <a:chOff x="10604642" y="969717"/>
                <a:chExt cx="1290643" cy="1427163"/>
              </a:xfrm>
            </p:grpSpPr>
            <p:grpSp>
              <p:nvGrpSpPr>
                <p:cNvPr id="151" name="Group 879"/>
                <p:cNvGrpSpPr>
                  <a:grpSpLocks noChangeAspect="1"/>
                </p:cNvGrpSpPr>
                <p:nvPr userDrawn="1"/>
              </p:nvGrpSpPr>
              <p:grpSpPr bwMode="auto">
                <a:xfrm>
                  <a:off x="10604642" y="969717"/>
                  <a:ext cx="1290643" cy="1427163"/>
                  <a:chOff x="4798" y="1515"/>
                  <a:chExt cx="813" cy="899"/>
                </a:xfrm>
              </p:grpSpPr>
              <p:sp>
                <p:nvSpPr>
                  <p:cNvPr id="153" name="Freeform 886"/>
                  <p:cNvSpPr>
                    <a:spLocks/>
                  </p:cNvSpPr>
                  <p:nvPr userDrawn="1"/>
                </p:nvSpPr>
                <p:spPr bwMode="auto">
                  <a:xfrm>
                    <a:off x="5269" y="1515"/>
                    <a:ext cx="71" cy="898"/>
                  </a:xfrm>
                  <a:custGeom>
                    <a:avLst/>
                    <a:gdLst>
                      <a:gd name="T0" fmla="*/ 282 w 282"/>
                      <a:gd name="T1" fmla="*/ 0 h 3595"/>
                      <a:gd name="T2" fmla="*/ 282 w 282"/>
                      <a:gd name="T3" fmla="*/ 3138 h 3595"/>
                      <a:gd name="T4" fmla="*/ 0 w 282"/>
                      <a:gd name="T5" fmla="*/ 3595 h 3595"/>
                      <a:gd name="T6" fmla="*/ 0 w 282"/>
                      <a:gd name="T7" fmla="*/ 285 h 3595"/>
                      <a:gd name="T8" fmla="*/ 282 w 282"/>
                      <a:gd name="T9" fmla="*/ 0 h 35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2" h="3595">
                        <a:moveTo>
                          <a:pt x="282" y="0"/>
                        </a:moveTo>
                        <a:lnTo>
                          <a:pt x="282" y="3138"/>
                        </a:lnTo>
                        <a:lnTo>
                          <a:pt x="0" y="3595"/>
                        </a:lnTo>
                        <a:lnTo>
                          <a:pt x="0" y="285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solidFill>
                    <a:srgbClr val="FFC000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4" name="Rectangle 880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515"/>
                    <a:ext cx="813" cy="899"/>
                  </a:xfrm>
                  <a:prstGeom prst="rect">
                    <a:avLst/>
                  </a:prstGeom>
                  <a:noFill/>
                  <a:ln w="0">
                    <a:noFill/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5" name="Rectangle 881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857"/>
                    <a:ext cx="228" cy="55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002060"/>
                      </a:gs>
                      <a:gs pos="100000">
                        <a:srgbClr val="1929FF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6" name="Freeform 882"/>
                  <p:cNvSpPr>
                    <a:spLocks/>
                  </p:cNvSpPr>
                  <p:nvPr userDrawn="1"/>
                </p:nvSpPr>
                <p:spPr bwMode="auto">
                  <a:xfrm>
                    <a:off x="4798" y="1771"/>
                    <a:ext cx="314" cy="86"/>
                  </a:xfrm>
                  <a:custGeom>
                    <a:avLst/>
                    <a:gdLst>
                      <a:gd name="T0" fmla="*/ 411 w 1255"/>
                      <a:gd name="T1" fmla="*/ 0 h 342"/>
                      <a:gd name="T2" fmla="*/ 1255 w 1255"/>
                      <a:gd name="T3" fmla="*/ 0 h 342"/>
                      <a:gd name="T4" fmla="*/ 913 w 1255"/>
                      <a:gd name="T5" fmla="*/ 342 h 342"/>
                      <a:gd name="T6" fmla="*/ 0 w 1255"/>
                      <a:gd name="T7" fmla="*/ 342 h 342"/>
                      <a:gd name="T8" fmla="*/ 411 w 1255"/>
                      <a:gd name="T9" fmla="*/ 0 h 3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55" h="342">
                        <a:moveTo>
                          <a:pt x="411" y="0"/>
                        </a:moveTo>
                        <a:lnTo>
                          <a:pt x="1255" y="0"/>
                        </a:lnTo>
                        <a:lnTo>
                          <a:pt x="913" y="342"/>
                        </a:lnTo>
                        <a:lnTo>
                          <a:pt x="0" y="342"/>
                        </a:lnTo>
                        <a:lnTo>
                          <a:pt x="411" y="0"/>
                        </a:lnTo>
                        <a:close/>
                      </a:path>
                    </a:pathLst>
                  </a:custGeom>
                  <a:solidFill>
                    <a:srgbClr val="0039AC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7" name="Freeform 883"/>
                  <p:cNvSpPr>
                    <a:spLocks/>
                  </p:cNvSpPr>
                  <p:nvPr userDrawn="1"/>
                </p:nvSpPr>
                <p:spPr bwMode="auto">
                  <a:xfrm>
                    <a:off x="5026" y="1771"/>
                    <a:ext cx="85" cy="642"/>
                  </a:xfrm>
                  <a:custGeom>
                    <a:avLst/>
                    <a:gdLst>
                      <a:gd name="T0" fmla="*/ 342 w 342"/>
                      <a:gd name="T1" fmla="*/ 0 h 2568"/>
                      <a:gd name="T2" fmla="*/ 342 w 342"/>
                      <a:gd name="T3" fmla="*/ 2111 h 2568"/>
                      <a:gd name="T4" fmla="*/ 0 w 342"/>
                      <a:gd name="T5" fmla="*/ 2568 h 2568"/>
                      <a:gd name="T6" fmla="*/ 0 w 342"/>
                      <a:gd name="T7" fmla="*/ 342 h 2568"/>
                      <a:gd name="T8" fmla="*/ 342 w 342"/>
                      <a:gd name="T9" fmla="*/ 0 h 25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568">
                        <a:moveTo>
                          <a:pt x="342" y="0"/>
                        </a:moveTo>
                        <a:lnTo>
                          <a:pt x="342" y="2111"/>
                        </a:lnTo>
                        <a:lnTo>
                          <a:pt x="0" y="2568"/>
                        </a:lnTo>
                        <a:lnTo>
                          <a:pt x="0" y="342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000075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8" name="Freeform 884"/>
                  <p:cNvSpPr>
                    <a:spLocks/>
                  </p:cNvSpPr>
                  <p:nvPr userDrawn="1"/>
                </p:nvSpPr>
                <p:spPr bwMode="auto">
                  <a:xfrm>
                    <a:off x="5054" y="1515"/>
                    <a:ext cx="286" cy="72"/>
                  </a:xfrm>
                  <a:custGeom>
                    <a:avLst/>
                    <a:gdLst>
                      <a:gd name="T0" fmla="*/ 318 w 1140"/>
                      <a:gd name="T1" fmla="*/ 0 h 289"/>
                      <a:gd name="T2" fmla="*/ 1140 w 1140"/>
                      <a:gd name="T3" fmla="*/ 0 h 289"/>
                      <a:gd name="T4" fmla="*/ 855 w 1140"/>
                      <a:gd name="T5" fmla="*/ 289 h 289"/>
                      <a:gd name="T6" fmla="*/ 0 w 1140"/>
                      <a:gd name="T7" fmla="*/ 289 h 289"/>
                      <a:gd name="T8" fmla="*/ 318 w 1140"/>
                      <a:gd name="T9" fmla="*/ 0 h 2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40" h="289">
                        <a:moveTo>
                          <a:pt x="318" y="0"/>
                        </a:moveTo>
                        <a:lnTo>
                          <a:pt x="1140" y="0"/>
                        </a:lnTo>
                        <a:lnTo>
                          <a:pt x="855" y="289"/>
                        </a:lnTo>
                        <a:lnTo>
                          <a:pt x="0" y="289"/>
                        </a:lnTo>
                        <a:lnTo>
                          <a:pt x="318" y="0"/>
                        </a:lnTo>
                        <a:close/>
                      </a:path>
                    </a:pathLst>
                  </a:custGeom>
                  <a:solidFill>
                    <a:srgbClr val="EEFF26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9" name="Rectangle 885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054" y="1587"/>
                    <a:ext cx="215" cy="82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FFC000"/>
                      </a:gs>
                      <a:gs pos="100000">
                        <a:srgbClr val="FFFF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60" name="Rectangle 887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298" y="1771"/>
                    <a:ext cx="228" cy="643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B80004"/>
                      </a:gs>
                      <a:gs pos="100000">
                        <a:srgbClr val="FF00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61" name="Freeform 888"/>
                  <p:cNvSpPr>
                    <a:spLocks/>
                  </p:cNvSpPr>
                  <p:nvPr userDrawn="1"/>
                </p:nvSpPr>
                <p:spPr bwMode="auto">
                  <a:xfrm>
                    <a:off x="5526" y="1686"/>
                    <a:ext cx="85" cy="727"/>
                  </a:xfrm>
                  <a:custGeom>
                    <a:avLst/>
                    <a:gdLst>
                      <a:gd name="T0" fmla="*/ 342 w 342"/>
                      <a:gd name="T1" fmla="*/ 0 h 2911"/>
                      <a:gd name="T2" fmla="*/ 342 w 342"/>
                      <a:gd name="T3" fmla="*/ 2477 h 2911"/>
                      <a:gd name="T4" fmla="*/ 0 w 342"/>
                      <a:gd name="T5" fmla="*/ 2911 h 2911"/>
                      <a:gd name="T6" fmla="*/ 0 w 342"/>
                      <a:gd name="T7" fmla="*/ 334 h 2911"/>
                      <a:gd name="T8" fmla="*/ 342 w 342"/>
                      <a:gd name="T9" fmla="*/ 0 h 29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911">
                        <a:moveTo>
                          <a:pt x="342" y="0"/>
                        </a:moveTo>
                        <a:lnTo>
                          <a:pt x="342" y="2477"/>
                        </a:lnTo>
                        <a:lnTo>
                          <a:pt x="0" y="2911"/>
                        </a:lnTo>
                        <a:lnTo>
                          <a:pt x="0" y="334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C2001B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  <p:sp>
              <p:nvSpPr>
                <p:cNvPr id="152" name="Vrije vorm 151"/>
                <p:cNvSpPr/>
                <p:nvPr userDrawn="1"/>
              </p:nvSpPr>
              <p:spPr>
                <a:xfrm>
                  <a:off x="11389225" y="1241176"/>
                  <a:ext cx="506025" cy="137883"/>
                </a:xfrm>
                <a:custGeom>
                  <a:avLst/>
                  <a:gdLst>
                    <a:gd name="connsiteX0" fmla="*/ 0 w 508407"/>
                    <a:gd name="connsiteY0" fmla="*/ 142646 h 146304"/>
                    <a:gd name="connsiteX1" fmla="*/ 369418 w 508407"/>
                    <a:gd name="connsiteY1" fmla="*/ 146304 h 146304"/>
                    <a:gd name="connsiteX2" fmla="*/ 508407 w 508407"/>
                    <a:gd name="connsiteY2" fmla="*/ 0 h 146304"/>
                    <a:gd name="connsiteX3" fmla="*/ 168250 w 508407"/>
                    <a:gd name="connsiteY3" fmla="*/ 0 h 146304"/>
                    <a:gd name="connsiteX4" fmla="*/ 0 w 508407"/>
                    <a:gd name="connsiteY4" fmla="*/ 142646 h 146304"/>
                    <a:gd name="connsiteX0" fmla="*/ 0 w 508407"/>
                    <a:gd name="connsiteY0" fmla="*/ 142646 h 142646"/>
                    <a:gd name="connsiteX1" fmla="*/ 376562 w 508407"/>
                    <a:gd name="connsiteY1" fmla="*/ 136779 h 142646"/>
                    <a:gd name="connsiteX2" fmla="*/ 508407 w 508407"/>
                    <a:gd name="connsiteY2" fmla="*/ 0 h 142646"/>
                    <a:gd name="connsiteX3" fmla="*/ 168250 w 508407"/>
                    <a:gd name="connsiteY3" fmla="*/ 0 h 142646"/>
                    <a:gd name="connsiteX4" fmla="*/ 0 w 508407"/>
                    <a:gd name="connsiteY4" fmla="*/ 142646 h 142646"/>
                    <a:gd name="connsiteX0" fmla="*/ 0 w 506025"/>
                    <a:gd name="connsiteY0" fmla="*/ 137883 h 137883"/>
                    <a:gd name="connsiteX1" fmla="*/ 374180 w 506025"/>
                    <a:gd name="connsiteY1" fmla="*/ 136779 h 137883"/>
                    <a:gd name="connsiteX2" fmla="*/ 506025 w 506025"/>
                    <a:gd name="connsiteY2" fmla="*/ 0 h 137883"/>
                    <a:gd name="connsiteX3" fmla="*/ 165868 w 506025"/>
                    <a:gd name="connsiteY3" fmla="*/ 0 h 137883"/>
                    <a:gd name="connsiteX4" fmla="*/ 0 w 506025"/>
                    <a:gd name="connsiteY4" fmla="*/ 137883 h 137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6025" h="137883">
                      <a:moveTo>
                        <a:pt x="0" y="137883"/>
                      </a:moveTo>
                      <a:lnTo>
                        <a:pt x="374180" y="136779"/>
                      </a:lnTo>
                      <a:lnTo>
                        <a:pt x="506025" y="0"/>
                      </a:lnTo>
                      <a:lnTo>
                        <a:pt x="165868" y="0"/>
                      </a:lnTo>
                      <a:lnTo>
                        <a:pt x="0" y="137883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96" name="Groep 95"/>
            <p:cNvGrpSpPr/>
            <p:nvPr/>
          </p:nvGrpSpPr>
          <p:grpSpPr>
            <a:xfrm>
              <a:off x="12487778" y="6003628"/>
              <a:ext cx="1980859" cy="542924"/>
              <a:chOff x="12390702" y="6054428"/>
              <a:chExt cx="1980859" cy="542924"/>
            </a:xfrm>
          </p:grpSpPr>
          <p:sp>
            <p:nvSpPr>
              <p:cNvPr id="115" name="Rechthoek 114"/>
              <p:cNvSpPr/>
              <p:nvPr/>
            </p:nvSpPr>
            <p:spPr>
              <a:xfrm>
                <a:off x="12402284" y="6054428"/>
                <a:ext cx="1969277" cy="54292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116" name="Rechthoek 115"/>
              <p:cNvSpPr/>
              <p:nvPr/>
            </p:nvSpPr>
            <p:spPr>
              <a:xfrm>
                <a:off x="12662053" y="6062530"/>
                <a:ext cx="1268296" cy="2616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1100" dirty="0"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Change chart type</a:t>
                </a:r>
              </a:p>
            </p:txBody>
          </p:sp>
          <p:sp>
            <p:nvSpPr>
              <p:cNvPr id="117" name="Gelijkbenige driehoek 116"/>
              <p:cNvSpPr/>
              <p:nvPr/>
            </p:nvSpPr>
            <p:spPr>
              <a:xfrm rot="5400000">
                <a:off x="14210471" y="6150144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118" name="Afgeronde rechthoek 117"/>
              <p:cNvSpPr/>
              <p:nvPr/>
            </p:nvSpPr>
            <p:spPr>
              <a:xfrm>
                <a:off x="12390702" y="6322741"/>
                <a:ext cx="1973675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Edit data</a:t>
                </a:r>
              </a:p>
            </p:txBody>
          </p:sp>
          <p:grpSp>
            <p:nvGrpSpPr>
              <p:cNvPr id="119" name="Groep 118"/>
              <p:cNvGrpSpPr/>
              <p:nvPr/>
            </p:nvGrpSpPr>
            <p:grpSpPr>
              <a:xfrm>
                <a:off x="12461788" y="6100223"/>
                <a:ext cx="204691" cy="170000"/>
                <a:chOff x="15171969" y="1587338"/>
                <a:chExt cx="755407" cy="627385"/>
              </a:xfrm>
            </p:grpSpPr>
            <p:sp>
              <p:nvSpPr>
                <p:cNvPr id="136" name="Rechthoek 962"/>
                <p:cNvSpPr/>
                <p:nvPr userDrawn="1"/>
              </p:nvSpPr>
              <p:spPr>
                <a:xfrm>
                  <a:off x="15171969" y="2008934"/>
                  <a:ext cx="755407" cy="205789"/>
                </a:xfrm>
                <a:custGeom>
                  <a:avLst/>
                  <a:gdLst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664132 w 664132"/>
                    <a:gd name="connsiteY2" fmla="*/ 27778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664132"/>
                    <a:gd name="connsiteY0" fmla="*/ 0 h 290487"/>
                    <a:gd name="connsiteX1" fmla="*/ 664132 w 664132"/>
                    <a:gd name="connsiteY1" fmla="*/ 0 h 290487"/>
                    <a:gd name="connsiteX2" fmla="*/ 333932 w 664132"/>
                    <a:gd name="connsiteY2" fmla="*/ 290487 h 290487"/>
                    <a:gd name="connsiteX3" fmla="*/ 0 w 664132"/>
                    <a:gd name="connsiteY3" fmla="*/ 277787 h 290487"/>
                    <a:gd name="connsiteX4" fmla="*/ 0 w 664132"/>
                    <a:gd name="connsiteY4" fmla="*/ 0 h 290487"/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575232 w 664132"/>
                    <a:gd name="connsiteY2" fmla="*/ 27143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708582"/>
                    <a:gd name="connsiteY0" fmla="*/ 0 h 277787"/>
                    <a:gd name="connsiteX1" fmla="*/ 708582 w 708582"/>
                    <a:gd name="connsiteY1" fmla="*/ 31750 h 277787"/>
                    <a:gd name="connsiteX2" fmla="*/ 575232 w 708582"/>
                    <a:gd name="connsiteY2" fmla="*/ 271437 h 277787"/>
                    <a:gd name="connsiteX3" fmla="*/ 0 w 708582"/>
                    <a:gd name="connsiteY3" fmla="*/ 277787 h 277787"/>
                    <a:gd name="connsiteX4" fmla="*/ 0 w 708582"/>
                    <a:gd name="connsiteY4" fmla="*/ 0 h 277787"/>
                    <a:gd name="connsiteX0" fmla="*/ 228600 w 708582"/>
                    <a:gd name="connsiteY0" fmla="*/ 6350 h 246037"/>
                    <a:gd name="connsiteX1" fmla="*/ 708582 w 708582"/>
                    <a:gd name="connsiteY1" fmla="*/ 0 h 246037"/>
                    <a:gd name="connsiteX2" fmla="*/ 575232 w 708582"/>
                    <a:gd name="connsiteY2" fmla="*/ 239687 h 246037"/>
                    <a:gd name="connsiteX3" fmla="*/ 0 w 708582"/>
                    <a:gd name="connsiteY3" fmla="*/ 246037 h 246037"/>
                    <a:gd name="connsiteX4" fmla="*/ 228600 w 708582"/>
                    <a:gd name="connsiteY4" fmla="*/ 6350 h 246037"/>
                    <a:gd name="connsiteX0" fmla="*/ 228600 w 778432"/>
                    <a:gd name="connsiteY0" fmla="*/ 0 h 239687"/>
                    <a:gd name="connsiteX1" fmla="*/ 778432 w 778432"/>
                    <a:gd name="connsiteY1" fmla="*/ 25400 h 239687"/>
                    <a:gd name="connsiteX2" fmla="*/ 575232 w 778432"/>
                    <a:gd name="connsiteY2" fmla="*/ 233337 h 239687"/>
                    <a:gd name="connsiteX3" fmla="*/ 0 w 778432"/>
                    <a:gd name="connsiteY3" fmla="*/ 239687 h 239687"/>
                    <a:gd name="connsiteX4" fmla="*/ 228600 w 778432"/>
                    <a:gd name="connsiteY4" fmla="*/ 0 h 239687"/>
                    <a:gd name="connsiteX0" fmla="*/ 228600 w 778432"/>
                    <a:gd name="connsiteY0" fmla="*/ 0 h 214287"/>
                    <a:gd name="connsiteX1" fmla="*/ 778432 w 778432"/>
                    <a:gd name="connsiteY1" fmla="*/ 0 h 214287"/>
                    <a:gd name="connsiteX2" fmla="*/ 575232 w 778432"/>
                    <a:gd name="connsiteY2" fmla="*/ 207937 h 214287"/>
                    <a:gd name="connsiteX3" fmla="*/ 0 w 778432"/>
                    <a:gd name="connsiteY3" fmla="*/ 214287 h 214287"/>
                    <a:gd name="connsiteX4" fmla="*/ 228600 w 778432"/>
                    <a:gd name="connsiteY4" fmla="*/ 0 h 214287"/>
                    <a:gd name="connsiteX0" fmla="*/ 228600 w 730724"/>
                    <a:gd name="connsiteY0" fmla="*/ 3975 h 218262"/>
                    <a:gd name="connsiteX1" fmla="*/ 730724 w 730724"/>
                    <a:gd name="connsiteY1" fmla="*/ 0 h 218262"/>
                    <a:gd name="connsiteX2" fmla="*/ 575232 w 730724"/>
                    <a:gd name="connsiteY2" fmla="*/ 211912 h 218262"/>
                    <a:gd name="connsiteX3" fmla="*/ 0 w 730724"/>
                    <a:gd name="connsiteY3" fmla="*/ 218262 h 218262"/>
                    <a:gd name="connsiteX4" fmla="*/ 228600 w 730724"/>
                    <a:gd name="connsiteY4" fmla="*/ 3975 h 218262"/>
                    <a:gd name="connsiteX0" fmla="*/ 252454 w 754578"/>
                    <a:gd name="connsiteY0" fmla="*/ 3975 h 211912"/>
                    <a:gd name="connsiteX1" fmla="*/ 754578 w 754578"/>
                    <a:gd name="connsiteY1" fmla="*/ 0 h 211912"/>
                    <a:gd name="connsiteX2" fmla="*/ 599086 w 754578"/>
                    <a:gd name="connsiteY2" fmla="*/ 211912 h 211912"/>
                    <a:gd name="connsiteX3" fmla="*/ 0 w 754578"/>
                    <a:gd name="connsiteY3" fmla="*/ 210311 h 211912"/>
                    <a:gd name="connsiteX4" fmla="*/ 252454 w 754578"/>
                    <a:gd name="connsiteY4" fmla="*/ 3975 h 211912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599086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754578"/>
                    <a:gd name="connsiteY0" fmla="*/ 0 h 223840"/>
                    <a:gd name="connsiteX1" fmla="*/ 754578 w 754578"/>
                    <a:gd name="connsiteY1" fmla="*/ 7952 h 223840"/>
                    <a:gd name="connsiteX2" fmla="*/ 654745 w 754578"/>
                    <a:gd name="connsiteY2" fmla="*/ 223840 h 223840"/>
                    <a:gd name="connsiteX3" fmla="*/ 0 w 754578"/>
                    <a:gd name="connsiteY3" fmla="*/ 218263 h 223840"/>
                    <a:gd name="connsiteX4" fmla="*/ 172941 w 754578"/>
                    <a:gd name="connsiteY4" fmla="*/ 0 h 223840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646793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818189"/>
                    <a:gd name="connsiteY0" fmla="*/ 0 h 219864"/>
                    <a:gd name="connsiteX1" fmla="*/ 818189 w 818189"/>
                    <a:gd name="connsiteY1" fmla="*/ 31806 h 219864"/>
                    <a:gd name="connsiteX2" fmla="*/ 646793 w 818189"/>
                    <a:gd name="connsiteY2" fmla="*/ 219864 h 219864"/>
                    <a:gd name="connsiteX3" fmla="*/ 0 w 818189"/>
                    <a:gd name="connsiteY3" fmla="*/ 218263 h 219864"/>
                    <a:gd name="connsiteX4" fmla="*/ 172941 w 818189"/>
                    <a:gd name="connsiteY4" fmla="*/ 0 h 219864"/>
                    <a:gd name="connsiteX0" fmla="*/ 172941 w 806262"/>
                    <a:gd name="connsiteY0" fmla="*/ 0 h 219864"/>
                    <a:gd name="connsiteX1" fmla="*/ 806262 w 806262"/>
                    <a:gd name="connsiteY1" fmla="*/ 11928 h 219864"/>
                    <a:gd name="connsiteX2" fmla="*/ 646793 w 806262"/>
                    <a:gd name="connsiteY2" fmla="*/ 219864 h 219864"/>
                    <a:gd name="connsiteX3" fmla="*/ 0 w 806262"/>
                    <a:gd name="connsiteY3" fmla="*/ 218263 h 219864"/>
                    <a:gd name="connsiteX4" fmla="*/ 172941 w 806262"/>
                    <a:gd name="connsiteY4" fmla="*/ 0 h 219864"/>
                    <a:gd name="connsiteX0" fmla="*/ 172941 w 798310"/>
                    <a:gd name="connsiteY0" fmla="*/ 0 h 219864"/>
                    <a:gd name="connsiteX1" fmla="*/ 798310 w 798310"/>
                    <a:gd name="connsiteY1" fmla="*/ 15903 h 219864"/>
                    <a:gd name="connsiteX2" fmla="*/ 646793 w 798310"/>
                    <a:gd name="connsiteY2" fmla="*/ 219864 h 219864"/>
                    <a:gd name="connsiteX3" fmla="*/ 0 w 798310"/>
                    <a:gd name="connsiteY3" fmla="*/ 218263 h 219864"/>
                    <a:gd name="connsiteX4" fmla="*/ 172941 w 798310"/>
                    <a:gd name="connsiteY4" fmla="*/ 0 h 219864"/>
                    <a:gd name="connsiteX0" fmla="*/ 172941 w 798310"/>
                    <a:gd name="connsiteY0" fmla="*/ 0 h 259620"/>
                    <a:gd name="connsiteX1" fmla="*/ 798310 w 798310"/>
                    <a:gd name="connsiteY1" fmla="*/ 15903 h 259620"/>
                    <a:gd name="connsiteX2" fmla="*/ 614988 w 798310"/>
                    <a:gd name="connsiteY2" fmla="*/ 259620 h 259620"/>
                    <a:gd name="connsiteX3" fmla="*/ 0 w 798310"/>
                    <a:gd name="connsiteY3" fmla="*/ 218263 h 259620"/>
                    <a:gd name="connsiteX4" fmla="*/ 172941 w 798310"/>
                    <a:gd name="connsiteY4" fmla="*/ 0 h 259620"/>
                    <a:gd name="connsiteX0" fmla="*/ 188843 w 814212"/>
                    <a:gd name="connsiteY0" fmla="*/ 0 h 259620"/>
                    <a:gd name="connsiteX1" fmla="*/ 814212 w 814212"/>
                    <a:gd name="connsiteY1" fmla="*/ 15903 h 259620"/>
                    <a:gd name="connsiteX2" fmla="*/ 630890 w 814212"/>
                    <a:gd name="connsiteY2" fmla="*/ 259620 h 259620"/>
                    <a:gd name="connsiteX3" fmla="*/ 0 w 814212"/>
                    <a:gd name="connsiteY3" fmla="*/ 254043 h 259620"/>
                    <a:gd name="connsiteX4" fmla="*/ 188843 w 814212"/>
                    <a:gd name="connsiteY4" fmla="*/ 0 h 259620"/>
                    <a:gd name="connsiteX0" fmla="*/ 208721 w 834090"/>
                    <a:gd name="connsiteY0" fmla="*/ 0 h 259620"/>
                    <a:gd name="connsiteX1" fmla="*/ 834090 w 834090"/>
                    <a:gd name="connsiteY1" fmla="*/ 15903 h 259620"/>
                    <a:gd name="connsiteX2" fmla="*/ 650768 w 834090"/>
                    <a:gd name="connsiteY2" fmla="*/ 259620 h 259620"/>
                    <a:gd name="connsiteX3" fmla="*/ 0 w 834090"/>
                    <a:gd name="connsiteY3" fmla="*/ 254043 h 259620"/>
                    <a:gd name="connsiteX4" fmla="*/ 208721 w 834090"/>
                    <a:gd name="connsiteY4" fmla="*/ 0 h 259620"/>
                    <a:gd name="connsiteX0" fmla="*/ 268356 w 893725"/>
                    <a:gd name="connsiteY0" fmla="*/ 0 h 259620"/>
                    <a:gd name="connsiteX1" fmla="*/ 893725 w 893725"/>
                    <a:gd name="connsiteY1" fmla="*/ 15903 h 259620"/>
                    <a:gd name="connsiteX2" fmla="*/ 710403 w 893725"/>
                    <a:gd name="connsiteY2" fmla="*/ 259620 h 259620"/>
                    <a:gd name="connsiteX3" fmla="*/ 0 w 893725"/>
                    <a:gd name="connsiteY3" fmla="*/ 254043 h 259620"/>
                    <a:gd name="connsiteX4" fmla="*/ 268356 w 893725"/>
                    <a:gd name="connsiteY4" fmla="*/ 0 h 259620"/>
                    <a:gd name="connsiteX0" fmla="*/ 260405 w 885774"/>
                    <a:gd name="connsiteY0" fmla="*/ 0 h 259620"/>
                    <a:gd name="connsiteX1" fmla="*/ 885774 w 885774"/>
                    <a:gd name="connsiteY1" fmla="*/ 15903 h 259620"/>
                    <a:gd name="connsiteX2" fmla="*/ 702452 w 885774"/>
                    <a:gd name="connsiteY2" fmla="*/ 259620 h 259620"/>
                    <a:gd name="connsiteX3" fmla="*/ 0 w 885774"/>
                    <a:gd name="connsiteY3" fmla="*/ 254043 h 259620"/>
                    <a:gd name="connsiteX4" fmla="*/ 260405 w 885774"/>
                    <a:gd name="connsiteY4" fmla="*/ 0 h 259620"/>
                    <a:gd name="connsiteX0" fmla="*/ 220648 w 885774"/>
                    <a:gd name="connsiteY0" fmla="*/ 0 h 243717"/>
                    <a:gd name="connsiteX1" fmla="*/ 885774 w 885774"/>
                    <a:gd name="connsiteY1" fmla="*/ 0 h 243717"/>
                    <a:gd name="connsiteX2" fmla="*/ 702452 w 885774"/>
                    <a:gd name="connsiteY2" fmla="*/ 243717 h 243717"/>
                    <a:gd name="connsiteX3" fmla="*/ 0 w 885774"/>
                    <a:gd name="connsiteY3" fmla="*/ 238140 h 243717"/>
                    <a:gd name="connsiteX4" fmla="*/ 220648 w 885774"/>
                    <a:gd name="connsiteY4" fmla="*/ 0 h 243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5774" h="243717">
                      <a:moveTo>
                        <a:pt x="220648" y="0"/>
                      </a:moveTo>
                      <a:lnTo>
                        <a:pt x="885774" y="0"/>
                      </a:lnTo>
                      <a:lnTo>
                        <a:pt x="702452" y="243717"/>
                      </a:lnTo>
                      <a:lnTo>
                        <a:pt x="0" y="238140"/>
                      </a:lnTo>
                      <a:lnTo>
                        <a:pt x="220648" y="0"/>
                      </a:lnTo>
                      <a:close/>
                    </a:path>
                  </a:pathLst>
                </a:custGeom>
                <a:solidFill>
                  <a:srgbClr val="FFFFFF">
                    <a:lumMod val="50000"/>
                  </a:srgbClr>
                </a:solidFill>
                <a:ln w="25400" cap="flat" cmpd="sng" algn="ctr">
                  <a:noFill/>
                  <a:prstDash val="solid"/>
                </a:ln>
                <a:effectLst>
                  <a:softEdge rad="31750"/>
                </a:effectLst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137" name="Groep 136"/>
                <p:cNvGrpSpPr/>
                <p:nvPr userDrawn="1"/>
              </p:nvGrpSpPr>
              <p:grpSpPr>
                <a:xfrm>
                  <a:off x="15281106" y="1587338"/>
                  <a:ext cx="511775" cy="560304"/>
                  <a:chOff x="10604642" y="969717"/>
                  <a:chExt cx="1290643" cy="1427163"/>
                </a:xfrm>
              </p:grpSpPr>
              <p:grpSp>
                <p:nvGrpSpPr>
                  <p:cNvPr id="138" name="Group 879"/>
                  <p:cNvGrpSpPr>
                    <a:grpSpLocks noChangeAspect="1"/>
                  </p:cNvGrpSpPr>
                  <p:nvPr userDrawn="1"/>
                </p:nvGrpSpPr>
                <p:grpSpPr bwMode="auto">
                  <a:xfrm>
                    <a:off x="10604642" y="969717"/>
                    <a:ext cx="1290643" cy="1427163"/>
                    <a:chOff x="4798" y="1515"/>
                    <a:chExt cx="813" cy="899"/>
                  </a:xfrm>
                </p:grpSpPr>
                <p:sp>
                  <p:nvSpPr>
                    <p:cNvPr id="140" name="Freeform 886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269" y="1515"/>
                      <a:ext cx="71" cy="898"/>
                    </a:xfrm>
                    <a:custGeom>
                      <a:avLst/>
                      <a:gdLst>
                        <a:gd name="T0" fmla="*/ 282 w 282"/>
                        <a:gd name="T1" fmla="*/ 0 h 3595"/>
                        <a:gd name="T2" fmla="*/ 282 w 282"/>
                        <a:gd name="T3" fmla="*/ 3138 h 3595"/>
                        <a:gd name="T4" fmla="*/ 0 w 282"/>
                        <a:gd name="T5" fmla="*/ 3595 h 3595"/>
                        <a:gd name="T6" fmla="*/ 0 w 282"/>
                        <a:gd name="T7" fmla="*/ 285 h 3595"/>
                        <a:gd name="T8" fmla="*/ 282 w 282"/>
                        <a:gd name="T9" fmla="*/ 0 h 359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82" h="3595">
                          <a:moveTo>
                            <a:pt x="282" y="0"/>
                          </a:moveTo>
                          <a:lnTo>
                            <a:pt x="282" y="3138"/>
                          </a:lnTo>
                          <a:lnTo>
                            <a:pt x="0" y="3595"/>
                          </a:lnTo>
                          <a:lnTo>
                            <a:pt x="0" y="285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solidFill>
                      <a:srgbClr val="FFC000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1" name="Rectangle 880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515"/>
                      <a:ext cx="813" cy="899"/>
                    </a:xfrm>
                    <a:prstGeom prst="rect">
                      <a:avLst/>
                    </a:prstGeom>
                    <a:noFill/>
                    <a:ln w="0">
                      <a:noFill/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2" name="Rectangle 881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857"/>
                      <a:ext cx="228" cy="55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002060"/>
                        </a:gs>
                        <a:gs pos="100000">
                          <a:srgbClr val="1929FF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3" name="Freeform 882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4798" y="1771"/>
                      <a:ext cx="314" cy="86"/>
                    </a:xfrm>
                    <a:custGeom>
                      <a:avLst/>
                      <a:gdLst>
                        <a:gd name="T0" fmla="*/ 411 w 1255"/>
                        <a:gd name="T1" fmla="*/ 0 h 342"/>
                        <a:gd name="T2" fmla="*/ 1255 w 1255"/>
                        <a:gd name="T3" fmla="*/ 0 h 342"/>
                        <a:gd name="T4" fmla="*/ 913 w 1255"/>
                        <a:gd name="T5" fmla="*/ 342 h 342"/>
                        <a:gd name="T6" fmla="*/ 0 w 1255"/>
                        <a:gd name="T7" fmla="*/ 342 h 342"/>
                        <a:gd name="T8" fmla="*/ 411 w 1255"/>
                        <a:gd name="T9" fmla="*/ 0 h 3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55" h="342">
                          <a:moveTo>
                            <a:pt x="411" y="0"/>
                          </a:moveTo>
                          <a:lnTo>
                            <a:pt x="1255" y="0"/>
                          </a:lnTo>
                          <a:lnTo>
                            <a:pt x="913" y="342"/>
                          </a:lnTo>
                          <a:lnTo>
                            <a:pt x="0" y="342"/>
                          </a:lnTo>
                          <a:lnTo>
                            <a:pt x="411" y="0"/>
                          </a:lnTo>
                          <a:close/>
                        </a:path>
                      </a:pathLst>
                    </a:custGeom>
                    <a:solidFill>
                      <a:srgbClr val="0039AC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4" name="Freeform 883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26" y="1771"/>
                      <a:ext cx="85" cy="642"/>
                    </a:xfrm>
                    <a:custGeom>
                      <a:avLst/>
                      <a:gdLst>
                        <a:gd name="T0" fmla="*/ 342 w 342"/>
                        <a:gd name="T1" fmla="*/ 0 h 2568"/>
                        <a:gd name="T2" fmla="*/ 342 w 342"/>
                        <a:gd name="T3" fmla="*/ 2111 h 2568"/>
                        <a:gd name="T4" fmla="*/ 0 w 342"/>
                        <a:gd name="T5" fmla="*/ 2568 h 2568"/>
                        <a:gd name="T6" fmla="*/ 0 w 342"/>
                        <a:gd name="T7" fmla="*/ 342 h 2568"/>
                        <a:gd name="T8" fmla="*/ 342 w 342"/>
                        <a:gd name="T9" fmla="*/ 0 h 25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568">
                          <a:moveTo>
                            <a:pt x="342" y="0"/>
                          </a:moveTo>
                          <a:lnTo>
                            <a:pt x="342" y="2111"/>
                          </a:lnTo>
                          <a:lnTo>
                            <a:pt x="0" y="2568"/>
                          </a:lnTo>
                          <a:lnTo>
                            <a:pt x="0" y="342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000075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5" name="Freeform 884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54" y="1515"/>
                      <a:ext cx="286" cy="72"/>
                    </a:xfrm>
                    <a:custGeom>
                      <a:avLst/>
                      <a:gdLst>
                        <a:gd name="T0" fmla="*/ 318 w 1140"/>
                        <a:gd name="T1" fmla="*/ 0 h 289"/>
                        <a:gd name="T2" fmla="*/ 1140 w 1140"/>
                        <a:gd name="T3" fmla="*/ 0 h 289"/>
                        <a:gd name="T4" fmla="*/ 855 w 1140"/>
                        <a:gd name="T5" fmla="*/ 289 h 289"/>
                        <a:gd name="T6" fmla="*/ 0 w 1140"/>
                        <a:gd name="T7" fmla="*/ 289 h 289"/>
                        <a:gd name="T8" fmla="*/ 318 w 1140"/>
                        <a:gd name="T9" fmla="*/ 0 h 2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140" h="289">
                          <a:moveTo>
                            <a:pt x="318" y="0"/>
                          </a:moveTo>
                          <a:lnTo>
                            <a:pt x="1140" y="0"/>
                          </a:lnTo>
                          <a:lnTo>
                            <a:pt x="855" y="289"/>
                          </a:lnTo>
                          <a:lnTo>
                            <a:pt x="0" y="289"/>
                          </a:lnTo>
                          <a:lnTo>
                            <a:pt x="318" y="0"/>
                          </a:lnTo>
                          <a:close/>
                        </a:path>
                      </a:pathLst>
                    </a:custGeom>
                    <a:solidFill>
                      <a:srgbClr val="EEFF26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6" name="Rectangle 885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054" y="1587"/>
                      <a:ext cx="215" cy="82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FFC000"/>
                        </a:gs>
                        <a:gs pos="100000">
                          <a:srgbClr val="FFFF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7" name="Rectangle 887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298" y="1771"/>
                      <a:ext cx="228" cy="643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B80004"/>
                        </a:gs>
                        <a:gs pos="100000">
                          <a:srgbClr val="FF00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8" name="Freeform 888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526" y="1686"/>
                      <a:ext cx="85" cy="727"/>
                    </a:xfrm>
                    <a:custGeom>
                      <a:avLst/>
                      <a:gdLst>
                        <a:gd name="T0" fmla="*/ 342 w 342"/>
                        <a:gd name="T1" fmla="*/ 0 h 2911"/>
                        <a:gd name="T2" fmla="*/ 342 w 342"/>
                        <a:gd name="T3" fmla="*/ 2477 h 2911"/>
                        <a:gd name="T4" fmla="*/ 0 w 342"/>
                        <a:gd name="T5" fmla="*/ 2911 h 2911"/>
                        <a:gd name="T6" fmla="*/ 0 w 342"/>
                        <a:gd name="T7" fmla="*/ 334 h 2911"/>
                        <a:gd name="T8" fmla="*/ 342 w 342"/>
                        <a:gd name="T9" fmla="*/ 0 h 29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911">
                          <a:moveTo>
                            <a:pt x="342" y="0"/>
                          </a:moveTo>
                          <a:lnTo>
                            <a:pt x="342" y="2477"/>
                          </a:lnTo>
                          <a:lnTo>
                            <a:pt x="0" y="2911"/>
                          </a:lnTo>
                          <a:lnTo>
                            <a:pt x="0" y="334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C2001B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</p:grpSp>
              <p:sp>
                <p:nvSpPr>
                  <p:cNvPr id="139" name="Vrije vorm 138"/>
                  <p:cNvSpPr/>
                  <p:nvPr userDrawn="1"/>
                </p:nvSpPr>
                <p:spPr>
                  <a:xfrm>
                    <a:off x="11389225" y="1241176"/>
                    <a:ext cx="506025" cy="137883"/>
                  </a:xfrm>
                  <a:custGeom>
                    <a:avLst/>
                    <a:gdLst>
                      <a:gd name="connsiteX0" fmla="*/ 0 w 508407"/>
                      <a:gd name="connsiteY0" fmla="*/ 142646 h 146304"/>
                      <a:gd name="connsiteX1" fmla="*/ 369418 w 508407"/>
                      <a:gd name="connsiteY1" fmla="*/ 146304 h 146304"/>
                      <a:gd name="connsiteX2" fmla="*/ 508407 w 508407"/>
                      <a:gd name="connsiteY2" fmla="*/ 0 h 146304"/>
                      <a:gd name="connsiteX3" fmla="*/ 168250 w 508407"/>
                      <a:gd name="connsiteY3" fmla="*/ 0 h 146304"/>
                      <a:gd name="connsiteX4" fmla="*/ 0 w 508407"/>
                      <a:gd name="connsiteY4" fmla="*/ 142646 h 146304"/>
                      <a:gd name="connsiteX0" fmla="*/ 0 w 508407"/>
                      <a:gd name="connsiteY0" fmla="*/ 142646 h 142646"/>
                      <a:gd name="connsiteX1" fmla="*/ 376562 w 508407"/>
                      <a:gd name="connsiteY1" fmla="*/ 136779 h 142646"/>
                      <a:gd name="connsiteX2" fmla="*/ 508407 w 508407"/>
                      <a:gd name="connsiteY2" fmla="*/ 0 h 142646"/>
                      <a:gd name="connsiteX3" fmla="*/ 168250 w 508407"/>
                      <a:gd name="connsiteY3" fmla="*/ 0 h 142646"/>
                      <a:gd name="connsiteX4" fmla="*/ 0 w 508407"/>
                      <a:gd name="connsiteY4" fmla="*/ 142646 h 142646"/>
                      <a:gd name="connsiteX0" fmla="*/ 0 w 506025"/>
                      <a:gd name="connsiteY0" fmla="*/ 137883 h 137883"/>
                      <a:gd name="connsiteX1" fmla="*/ 374180 w 506025"/>
                      <a:gd name="connsiteY1" fmla="*/ 136779 h 137883"/>
                      <a:gd name="connsiteX2" fmla="*/ 506025 w 506025"/>
                      <a:gd name="connsiteY2" fmla="*/ 0 h 137883"/>
                      <a:gd name="connsiteX3" fmla="*/ 165868 w 506025"/>
                      <a:gd name="connsiteY3" fmla="*/ 0 h 137883"/>
                      <a:gd name="connsiteX4" fmla="*/ 0 w 506025"/>
                      <a:gd name="connsiteY4" fmla="*/ 137883 h 137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6025" h="137883">
                        <a:moveTo>
                          <a:pt x="0" y="137883"/>
                        </a:moveTo>
                        <a:lnTo>
                          <a:pt x="374180" y="136779"/>
                        </a:lnTo>
                        <a:lnTo>
                          <a:pt x="506025" y="0"/>
                        </a:lnTo>
                        <a:lnTo>
                          <a:pt x="165868" y="0"/>
                        </a:lnTo>
                        <a:lnTo>
                          <a:pt x="0" y="137883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  <p:grpSp>
            <p:nvGrpSpPr>
              <p:cNvPr id="120" name="Groep 119"/>
              <p:cNvGrpSpPr/>
              <p:nvPr/>
            </p:nvGrpSpPr>
            <p:grpSpPr>
              <a:xfrm>
                <a:off x="12468521" y="6356844"/>
                <a:ext cx="133446" cy="114786"/>
                <a:chOff x="14587469" y="6356844"/>
                <a:chExt cx="133446" cy="114786"/>
              </a:xfrm>
            </p:grpSpPr>
            <p:sp>
              <p:nvSpPr>
                <p:cNvPr id="126" name="Rectangle 6"/>
                <p:cNvSpPr>
                  <a:spLocks noChangeArrowheads="1"/>
                </p:cNvSpPr>
                <p:nvPr userDrawn="1"/>
              </p:nvSpPr>
              <p:spPr bwMode="auto">
                <a:xfrm>
                  <a:off x="14588703" y="6379233"/>
                  <a:ext cx="130780" cy="91699"/>
                </a:xfrm>
                <a:prstGeom prst="rect">
                  <a:avLst/>
                </a:prstGeom>
                <a:solidFill>
                  <a:srgbClr val="F2FAFF"/>
                </a:solidFill>
                <a:ln w="0">
                  <a:solidFill>
                    <a:schemeClr val="bg2">
                      <a:lumMod val="5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7" name="Rectangle 15"/>
                <p:cNvSpPr>
                  <a:spLocks noChangeArrowheads="1"/>
                </p:cNvSpPr>
                <p:nvPr userDrawn="1"/>
              </p:nvSpPr>
              <p:spPr bwMode="auto">
                <a:xfrm>
                  <a:off x="14587469" y="6423761"/>
                  <a:ext cx="131076" cy="1446"/>
                </a:xfrm>
                <a:prstGeom prst="rect">
                  <a:avLst/>
                </a:prstGeom>
                <a:gradFill flip="none" rotWithShape="1">
                  <a:gsLst>
                    <a:gs pos="20000">
                      <a:srgbClr val="0039AC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Freeform 14"/>
                <p:cNvSpPr>
                  <a:spLocks noEditPoints="1"/>
                </p:cNvSpPr>
                <p:nvPr userDrawn="1"/>
              </p:nvSpPr>
              <p:spPr bwMode="auto">
                <a:xfrm>
                  <a:off x="14588901" y="6356844"/>
                  <a:ext cx="132014" cy="114786"/>
                </a:xfrm>
                <a:custGeom>
                  <a:avLst/>
                  <a:gdLst>
                    <a:gd name="T0" fmla="*/ 48 w 5347"/>
                    <a:gd name="T1" fmla="*/ 48 h 4605"/>
                    <a:gd name="T2" fmla="*/ 48 w 5347"/>
                    <a:gd name="T3" fmla="*/ 4557 h 4605"/>
                    <a:gd name="T4" fmla="*/ 5299 w 5347"/>
                    <a:gd name="T5" fmla="*/ 4557 h 4605"/>
                    <a:gd name="T6" fmla="*/ 5299 w 5347"/>
                    <a:gd name="T7" fmla="*/ 48 h 4605"/>
                    <a:gd name="T8" fmla="*/ 48 w 5347"/>
                    <a:gd name="T9" fmla="*/ 48 h 4605"/>
                    <a:gd name="T10" fmla="*/ 0 w 5347"/>
                    <a:gd name="T11" fmla="*/ 0 h 4605"/>
                    <a:gd name="T12" fmla="*/ 5347 w 5347"/>
                    <a:gd name="T13" fmla="*/ 0 h 4605"/>
                    <a:gd name="T14" fmla="*/ 5347 w 5347"/>
                    <a:gd name="T15" fmla="*/ 4605 h 4605"/>
                    <a:gd name="T16" fmla="*/ 0 w 5347"/>
                    <a:gd name="T17" fmla="*/ 4605 h 4605"/>
                    <a:gd name="T18" fmla="*/ 0 w 5347"/>
                    <a:gd name="T19" fmla="*/ 0 h 46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347" h="4605">
                      <a:moveTo>
                        <a:pt x="48" y="48"/>
                      </a:moveTo>
                      <a:lnTo>
                        <a:pt x="48" y="4557"/>
                      </a:lnTo>
                      <a:lnTo>
                        <a:pt x="5299" y="4557"/>
                      </a:lnTo>
                      <a:lnTo>
                        <a:pt x="5299" y="48"/>
                      </a:lnTo>
                      <a:lnTo>
                        <a:pt x="48" y="48"/>
                      </a:lnTo>
                      <a:close/>
                      <a:moveTo>
                        <a:pt x="0" y="0"/>
                      </a:moveTo>
                      <a:lnTo>
                        <a:pt x="5347" y="0"/>
                      </a:lnTo>
                      <a:lnTo>
                        <a:pt x="5347" y="4605"/>
                      </a:lnTo>
                      <a:lnTo>
                        <a:pt x="0" y="46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E5D88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cxnSp>
              <p:nvCxnSpPr>
                <p:cNvPr id="129" name="Rechte verbindingslijn 128"/>
                <p:cNvCxnSpPr/>
                <p:nvPr userDrawn="1"/>
              </p:nvCxnSpPr>
              <p:spPr>
                <a:xfrm flipH="1">
                  <a:off x="14654334" y="6382168"/>
                  <a:ext cx="162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0" name="Rechte verbindingslijn 129"/>
                <p:cNvCxnSpPr/>
                <p:nvPr userDrawn="1"/>
              </p:nvCxnSpPr>
              <p:spPr>
                <a:xfrm>
                  <a:off x="14689188" y="6382168"/>
                  <a:ext cx="0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Rechte verbindingslijn 130"/>
                <p:cNvCxnSpPr/>
                <p:nvPr userDrawn="1"/>
              </p:nvCxnSpPr>
              <p:spPr>
                <a:xfrm>
                  <a:off x="14619892" y="6382040"/>
                  <a:ext cx="0" cy="8577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2" name="Rechte verbindingslijn 131"/>
                <p:cNvCxnSpPr/>
                <p:nvPr userDrawn="1"/>
              </p:nvCxnSpPr>
              <p:spPr>
                <a:xfrm flipH="1">
                  <a:off x="14593115" y="6400164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3" name="Rechte verbindingslijn 132"/>
                <p:cNvCxnSpPr/>
                <p:nvPr userDrawn="1"/>
              </p:nvCxnSpPr>
              <p:spPr>
                <a:xfrm flipH="1">
                  <a:off x="14593115" y="6423860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4" name="Rechte verbindingslijn 133"/>
                <p:cNvCxnSpPr/>
                <p:nvPr userDrawn="1"/>
              </p:nvCxnSpPr>
              <p:spPr>
                <a:xfrm flipH="1">
                  <a:off x="14593115" y="6447556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35" name="Rectangle 13"/>
                <p:cNvSpPr>
                  <a:spLocks noChangeArrowheads="1"/>
                </p:cNvSpPr>
                <p:nvPr userDrawn="1"/>
              </p:nvSpPr>
              <p:spPr bwMode="auto">
                <a:xfrm>
                  <a:off x="14590283" y="6359138"/>
                  <a:ext cx="128657" cy="19347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1929FF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21" name="Groep 120"/>
              <p:cNvGrpSpPr/>
              <p:nvPr/>
            </p:nvGrpSpPr>
            <p:grpSpPr>
              <a:xfrm>
                <a:off x="12529899" y="6421402"/>
                <a:ext cx="97399" cy="97399"/>
                <a:chOff x="14546483" y="5323041"/>
                <a:chExt cx="242460" cy="242460"/>
              </a:xfrm>
            </p:grpSpPr>
            <p:sp>
              <p:nvSpPr>
                <p:cNvPr id="122" name="Rechthoek 121"/>
                <p:cNvSpPr/>
                <p:nvPr userDrawn="1"/>
              </p:nvSpPr>
              <p:spPr>
                <a:xfrm>
                  <a:off x="14546483" y="5323041"/>
                  <a:ext cx="242460" cy="2424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rgbClr val="00A4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123" name="Groep 122"/>
                <p:cNvGrpSpPr/>
                <p:nvPr/>
              </p:nvGrpSpPr>
              <p:grpSpPr>
                <a:xfrm>
                  <a:off x="14568035" y="5357818"/>
                  <a:ext cx="199836" cy="175226"/>
                  <a:chOff x="14559757" y="5349611"/>
                  <a:chExt cx="216392" cy="191641"/>
                </a:xfrm>
              </p:grpSpPr>
              <p:sp>
                <p:nvSpPr>
                  <p:cNvPr id="124" name="Parallellogram 123"/>
                  <p:cNvSpPr/>
                  <p:nvPr/>
                </p:nvSpPr>
                <p:spPr>
                  <a:xfrm>
                    <a:off x="14559757" y="5369222"/>
                    <a:ext cx="214316" cy="147762"/>
                  </a:xfrm>
                  <a:prstGeom prst="parallelogram">
                    <a:avLst>
                      <a:gd name="adj" fmla="val 93909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25" name="Parallellogram 124"/>
                  <p:cNvSpPr/>
                  <p:nvPr/>
                </p:nvSpPr>
                <p:spPr>
                  <a:xfrm flipH="1">
                    <a:off x="14561833" y="5349611"/>
                    <a:ext cx="214316" cy="191641"/>
                  </a:xfrm>
                  <a:prstGeom prst="parallelogram">
                    <a:avLst>
                      <a:gd name="adj" fmla="val 68946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sp>
          <p:nvSpPr>
            <p:cNvPr id="97" name="Rechthoek 96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CHART</a:t>
              </a:r>
            </a:p>
          </p:txBody>
        </p:sp>
        <p:sp>
          <p:nvSpPr>
            <p:cNvPr id="98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 chart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9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graph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00" name="Ovaal 99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01" name="Ovaal 100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02" name="Rechte verbindingslijn 101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3" name="Rechte verbindingslijn 102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4" name="Rechte verbindingslijn 103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05" name="Tekstvak 33"/>
            <p:cNvSpPr txBox="1"/>
            <p:nvPr/>
          </p:nvSpPr>
          <p:spPr>
            <a:xfrm>
              <a:off x="12479311" y="5259838"/>
              <a:ext cx="2588841" cy="447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chart,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‘Edit data’</a:t>
              </a:r>
            </a:p>
          </p:txBody>
        </p:sp>
        <p:cxnSp>
          <p:nvCxnSpPr>
            <p:cNvPr id="106" name="Rechte verbindingslijn 105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7" name="Groep 106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11" name="Afgeronde rechthoek 110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2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13" name="Rechte verbindingslijn 112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4" name="Gelijkbenige driehoek 113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08" name="Rechthoek 107"/>
            <p:cNvSpPr/>
            <p:nvPr/>
          </p:nvSpPr>
          <p:spPr>
            <a:xfrm>
              <a:off x="12483705" y="4856599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EDIT CHART</a:t>
              </a:r>
            </a:p>
          </p:txBody>
        </p:sp>
        <p:cxnSp>
          <p:nvCxnSpPr>
            <p:cNvPr id="109" name="Rechte verbindingslijn 108"/>
            <p:cNvCxnSpPr/>
            <p:nvPr/>
          </p:nvCxnSpPr>
          <p:spPr>
            <a:xfrm>
              <a:off x="12487778" y="5145063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10" name="Picture 3"/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254186" y="6395104"/>
              <a:ext cx="158644" cy="2564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sp>
        <p:nvSpPr>
          <p:cNvPr id="162" name="Tijdelijke aanduiding voor inhoud 2"/>
          <p:cNvSpPr>
            <a:spLocks noGrp="1"/>
          </p:cNvSpPr>
          <p:nvPr>
            <p:ph idx="21"/>
          </p:nvPr>
        </p:nvSpPr>
        <p:spPr>
          <a:xfrm>
            <a:off x="522196" y="1592688"/>
            <a:ext cx="5470935" cy="4681111"/>
          </a:xfrm>
          <a:solidFill>
            <a:srgbClr val="E5E9EC"/>
          </a:solidFill>
        </p:spPr>
        <p:txBody>
          <a:bodyPr anchor="ctr"/>
          <a:lstStyle>
            <a:lvl1pPr algn="ctr">
              <a:defRPr sz="14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3" name="Tijdelijke aanduiding voor tekst 2"/>
          <p:cNvSpPr>
            <a:spLocks noGrp="1"/>
          </p:cNvSpPr>
          <p:nvPr>
            <p:ph type="body" idx="22"/>
          </p:nvPr>
        </p:nvSpPr>
        <p:spPr>
          <a:xfrm>
            <a:off x="6297329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245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46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47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48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49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50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51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52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53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54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55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56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57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58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313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14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315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6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7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8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9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20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21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22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23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24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25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59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91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92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93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94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308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9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0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1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2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95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96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303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04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05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06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07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97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98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9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00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01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02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60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78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79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80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1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2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3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4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5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6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7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8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9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90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61" name="Rechte verbindingslijn 24"/>
            <p:cNvCxnSpPr>
              <a:endCxn id="278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62" name="Rechte verbindingslijn 25"/>
            <p:cNvCxnSpPr>
              <a:endCxn id="313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63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64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65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66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67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68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69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70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71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72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73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74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76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77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75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49458440"/>
      </p:ext>
    </p:extLst>
  </p:cSld>
  <p:clrMapOvr>
    <a:masterClrMapping/>
  </p:clrMapOvr>
  <p:transition spd="med">
    <p:fade/>
  </p:transition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L) &amp; Image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4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(L) &amp; Image (XL)</a:t>
            </a:r>
          </a:p>
        </p:txBody>
      </p:sp>
      <p:sp>
        <p:nvSpPr>
          <p:cNvPr id="4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50800"/>
            <a:ext cx="6089565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DA1CC38-B765-48F1-869E-1AB4D20A8091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236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37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38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39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40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44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45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46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7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8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49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304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05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306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7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8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9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0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1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2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3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4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5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6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50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82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83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84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85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99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0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1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2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3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86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87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94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5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6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7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8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88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89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0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1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2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3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51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69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70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71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2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3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5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6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7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8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9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0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1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52" name="Rechte verbindingslijn 24"/>
            <p:cNvCxnSpPr>
              <a:endCxn id="269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53" name="Rechte verbindingslijn 25"/>
            <p:cNvCxnSpPr>
              <a:endCxn id="304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54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5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6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57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58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59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60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61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62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63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64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65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67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68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66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54374215"/>
      </p:ext>
    </p:extLst>
  </p:cSld>
  <p:clrMapOvr>
    <a:masterClrMapping/>
  </p:clrMapOvr>
  <p:transition spd="med">
    <p:fade/>
  </p:transition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XL) &amp; Image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(XL) &amp; Image (XL)</a:t>
            </a:r>
          </a:p>
        </p:txBody>
      </p:sp>
      <p:sp>
        <p:nvSpPr>
          <p:cNvPr id="4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50800"/>
            <a:ext cx="7537451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C3F098B-1776-4BDE-B13F-7EC24D6C34E9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236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37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38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39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40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44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45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46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7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8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49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304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05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306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7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8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9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0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1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2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3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4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5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6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50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82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83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84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85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99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0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1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2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3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86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87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94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5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6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7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8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88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89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0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1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2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3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51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69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70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71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2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3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5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6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7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8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9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0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1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52" name="Rechte verbindingslijn 24"/>
            <p:cNvCxnSpPr>
              <a:endCxn id="269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53" name="Rechte verbindingslijn 25"/>
            <p:cNvCxnSpPr>
              <a:endCxn id="304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54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5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6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57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58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59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60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61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62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63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64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65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67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68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66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3988011"/>
      </p:ext>
    </p:extLst>
  </p:cSld>
  <p:clrMapOvr>
    <a:masterClrMapping/>
  </p:clrMapOvr>
  <p:transition spd="med">
    <p:fade/>
  </p:transition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(XL) &amp; Text (M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5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Image (XL) &amp; Text (M)</a:t>
            </a:r>
          </a:p>
        </p:txBody>
      </p:sp>
      <p:sp>
        <p:nvSpPr>
          <p:cNvPr id="5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7526266" y="1450800"/>
            <a:ext cx="4668910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38D8386-EED6-419C-B271-2FA85BB2A2E8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0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8065402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5" name="Groep 4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8" name="Afgeronde rechthoek 157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59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0" name="Rechte verbindingslijn 159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1" name="Gelijkbenige driehoek 160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3" name="Groep 142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4" name="Rechthoek 143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5" name="Groep 144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8" name="Rechthoek 147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49" name="Groep 148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2" name="Afgeronde rechthoek 151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" name="Rechthoek 152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0" name="Rechthoek 149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1" name="Gelijkbenige driehoek 150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6" name="Afgeronde rechthoek 145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7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235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36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37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38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39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40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41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42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43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44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45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6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7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48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303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04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305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6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7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8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9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0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1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2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3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4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5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49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81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82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83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84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98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99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0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1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2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85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86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93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4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5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6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7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87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88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89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0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1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2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50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68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69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70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1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2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3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5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6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7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8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9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0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51" name="Rechte verbindingslijn 24"/>
            <p:cNvCxnSpPr>
              <a:endCxn id="268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52" name="Rechte verbindingslijn 25"/>
            <p:cNvCxnSpPr>
              <a:endCxn id="303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53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4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5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56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57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58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59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60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61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62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63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64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66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67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65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52379191"/>
      </p:ext>
    </p:extLst>
  </p:cSld>
  <p:clrMapOvr>
    <a:masterClrMapping/>
  </p:clrMapOvr>
  <p:transition spd="med">
    <p:fade/>
  </p:transition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(XL) &amp; Text (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Image (XL) &amp; Text (L)</a:t>
            </a:r>
          </a:p>
        </p:txBody>
      </p:sp>
      <p:sp>
        <p:nvSpPr>
          <p:cNvPr id="5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6106539" y="1450800"/>
            <a:ext cx="6097461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5693091-C729-4D0B-A126-1B2C0003E48D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0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664567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236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37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38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39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40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44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45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46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7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8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49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304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05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306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7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8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9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0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1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2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3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4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5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6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50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82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83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84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85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99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0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1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2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3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86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87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94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5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6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7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8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88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89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0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1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2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3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51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69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70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71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2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3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5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6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7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8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9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0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1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52" name="Rechte verbindingslijn 24"/>
            <p:cNvCxnSpPr>
              <a:endCxn id="269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53" name="Rechte verbindingslijn 25"/>
            <p:cNvCxnSpPr>
              <a:endCxn id="304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54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5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6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57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58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59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60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61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62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63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64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65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67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68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66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39116909"/>
      </p:ext>
    </p:extLst>
  </p:cSld>
  <p:clrMapOvr>
    <a:masterClrMapping/>
  </p:clrMapOvr>
  <p:transition spd="med">
    <p:fade/>
  </p:transition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(XL) &amp; Text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Image (XL) &amp; Text (XL)</a:t>
            </a:r>
          </a:p>
        </p:txBody>
      </p:sp>
      <p:sp>
        <p:nvSpPr>
          <p:cNvPr id="5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4657352" y="1450800"/>
            <a:ext cx="7546649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5F1DC7D-4AEB-4A27-AF31-B1A4FAA48B5A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0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196489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236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37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38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39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40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44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45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46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7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8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49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304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05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306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7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8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9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0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1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2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3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4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5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6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50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82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83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84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85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99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0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1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2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3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86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87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94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5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6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7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8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88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89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0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1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2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3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51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69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70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71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2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3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5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6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7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8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9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0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1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52" name="Rechte verbindingslijn 24"/>
            <p:cNvCxnSpPr>
              <a:endCxn id="269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53" name="Rechte verbindingslijn 25"/>
            <p:cNvCxnSpPr>
              <a:endCxn id="304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54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5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6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57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58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59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60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61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62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63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64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65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67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68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66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76631004"/>
      </p:ext>
    </p:extLst>
  </p:cSld>
  <p:clrMapOvr>
    <a:masterClrMapping/>
  </p:clrMapOvr>
  <p:transition spd="med">
    <p:fade/>
  </p:transition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M) &amp; Graph (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(M) &amp; Graph (L)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/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Tijdelijke aanduiding voor inhoud 2"/>
          <p:cNvSpPr>
            <a:spLocks noGrp="1"/>
          </p:cNvSpPr>
          <p:nvPr>
            <p:ph idx="17"/>
          </p:nvPr>
        </p:nvSpPr>
        <p:spPr>
          <a:xfrm>
            <a:off x="4668911" y="1592688"/>
            <a:ext cx="7008739" cy="4681111"/>
          </a:xfrm>
          <a:solidFill>
            <a:srgbClr val="E5E9EC"/>
          </a:solidFill>
        </p:spPr>
        <p:txBody>
          <a:bodyPr anchor="ctr"/>
          <a:lstStyle>
            <a:lvl1pPr algn="ctr">
              <a:defRPr sz="14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/>
            </a:lvl1pPr>
          </a:lstStyle>
          <a:p>
            <a:fld id="{4F154394-2FC5-4628-81A3-089C82F08482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5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4" name="Instruction Chart &amp; Edit"/>
          <p:cNvGrpSpPr/>
          <p:nvPr userDrawn="1"/>
        </p:nvGrpSpPr>
        <p:grpSpPr>
          <a:xfrm>
            <a:off x="12382788" y="-5444"/>
            <a:ext cx="2697278" cy="6868888"/>
            <a:chOff x="12382788" y="-5444"/>
            <a:chExt cx="2697278" cy="6868888"/>
          </a:xfrm>
        </p:grpSpPr>
        <p:grpSp>
          <p:nvGrpSpPr>
            <p:cNvPr id="95" name="Groep 94"/>
            <p:cNvGrpSpPr/>
            <p:nvPr userDrawn="1"/>
          </p:nvGrpSpPr>
          <p:grpSpPr>
            <a:xfrm>
              <a:off x="12382788" y="1480224"/>
              <a:ext cx="689983" cy="573048"/>
              <a:chOff x="15171969" y="1587338"/>
              <a:chExt cx="755407" cy="627385"/>
            </a:xfrm>
          </p:grpSpPr>
          <p:sp>
            <p:nvSpPr>
              <p:cNvPr id="149" name="Rechthoek 962"/>
              <p:cNvSpPr/>
              <p:nvPr userDrawn="1"/>
            </p:nvSpPr>
            <p:spPr>
              <a:xfrm>
                <a:off x="15171969" y="2008934"/>
                <a:ext cx="755407" cy="205789"/>
              </a:xfrm>
              <a:custGeom>
                <a:avLst/>
                <a:gdLst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664132 w 664132"/>
                  <a:gd name="connsiteY2" fmla="*/ 27778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664132"/>
                  <a:gd name="connsiteY0" fmla="*/ 0 h 290487"/>
                  <a:gd name="connsiteX1" fmla="*/ 664132 w 664132"/>
                  <a:gd name="connsiteY1" fmla="*/ 0 h 290487"/>
                  <a:gd name="connsiteX2" fmla="*/ 333932 w 664132"/>
                  <a:gd name="connsiteY2" fmla="*/ 290487 h 290487"/>
                  <a:gd name="connsiteX3" fmla="*/ 0 w 664132"/>
                  <a:gd name="connsiteY3" fmla="*/ 277787 h 290487"/>
                  <a:gd name="connsiteX4" fmla="*/ 0 w 664132"/>
                  <a:gd name="connsiteY4" fmla="*/ 0 h 290487"/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575232 w 664132"/>
                  <a:gd name="connsiteY2" fmla="*/ 27143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708582"/>
                  <a:gd name="connsiteY0" fmla="*/ 0 h 277787"/>
                  <a:gd name="connsiteX1" fmla="*/ 708582 w 708582"/>
                  <a:gd name="connsiteY1" fmla="*/ 31750 h 277787"/>
                  <a:gd name="connsiteX2" fmla="*/ 575232 w 708582"/>
                  <a:gd name="connsiteY2" fmla="*/ 271437 h 277787"/>
                  <a:gd name="connsiteX3" fmla="*/ 0 w 708582"/>
                  <a:gd name="connsiteY3" fmla="*/ 277787 h 277787"/>
                  <a:gd name="connsiteX4" fmla="*/ 0 w 708582"/>
                  <a:gd name="connsiteY4" fmla="*/ 0 h 277787"/>
                  <a:gd name="connsiteX0" fmla="*/ 228600 w 708582"/>
                  <a:gd name="connsiteY0" fmla="*/ 6350 h 246037"/>
                  <a:gd name="connsiteX1" fmla="*/ 708582 w 708582"/>
                  <a:gd name="connsiteY1" fmla="*/ 0 h 246037"/>
                  <a:gd name="connsiteX2" fmla="*/ 575232 w 708582"/>
                  <a:gd name="connsiteY2" fmla="*/ 239687 h 246037"/>
                  <a:gd name="connsiteX3" fmla="*/ 0 w 708582"/>
                  <a:gd name="connsiteY3" fmla="*/ 246037 h 246037"/>
                  <a:gd name="connsiteX4" fmla="*/ 228600 w 708582"/>
                  <a:gd name="connsiteY4" fmla="*/ 6350 h 246037"/>
                  <a:gd name="connsiteX0" fmla="*/ 228600 w 778432"/>
                  <a:gd name="connsiteY0" fmla="*/ 0 h 239687"/>
                  <a:gd name="connsiteX1" fmla="*/ 778432 w 778432"/>
                  <a:gd name="connsiteY1" fmla="*/ 25400 h 239687"/>
                  <a:gd name="connsiteX2" fmla="*/ 575232 w 778432"/>
                  <a:gd name="connsiteY2" fmla="*/ 233337 h 239687"/>
                  <a:gd name="connsiteX3" fmla="*/ 0 w 778432"/>
                  <a:gd name="connsiteY3" fmla="*/ 239687 h 239687"/>
                  <a:gd name="connsiteX4" fmla="*/ 228600 w 778432"/>
                  <a:gd name="connsiteY4" fmla="*/ 0 h 239687"/>
                  <a:gd name="connsiteX0" fmla="*/ 228600 w 778432"/>
                  <a:gd name="connsiteY0" fmla="*/ 0 h 214287"/>
                  <a:gd name="connsiteX1" fmla="*/ 778432 w 778432"/>
                  <a:gd name="connsiteY1" fmla="*/ 0 h 214287"/>
                  <a:gd name="connsiteX2" fmla="*/ 575232 w 778432"/>
                  <a:gd name="connsiteY2" fmla="*/ 207937 h 214287"/>
                  <a:gd name="connsiteX3" fmla="*/ 0 w 778432"/>
                  <a:gd name="connsiteY3" fmla="*/ 214287 h 214287"/>
                  <a:gd name="connsiteX4" fmla="*/ 228600 w 778432"/>
                  <a:gd name="connsiteY4" fmla="*/ 0 h 214287"/>
                  <a:gd name="connsiteX0" fmla="*/ 228600 w 730724"/>
                  <a:gd name="connsiteY0" fmla="*/ 3975 h 218262"/>
                  <a:gd name="connsiteX1" fmla="*/ 730724 w 730724"/>
                  <a:gd name="connsiteY1" fmla="*/ 0 h 218262"/>
                  <a:gd name="connsiteX2" fmla="*/ 575232 w 730724"/>
                  <a:gd name="connsiteY2" fmla="*/ 211912 h 218262"/>
                  <a:gd name="connsiteX3" fmla="*/ 0 w 730724"/>
                  <a:gd name="connsiteY3" fmla="*/ 218262 h 218262"/>
                  <a:gd name="connsiteX4" fmla="*/ 228600 w 730724"/>
                  <a:gd name="connsiteY4" fmla="*/ 3975 h 218262"/>
                  <a:gd name="connsiteX0" fmla="*/ 252454 w 754578"/>
                  <a:gd name="connsiteY0" fmla="*/ 3975 h 211912"/>
                  <a:gd name="connsiteX1" fmla="*/ 754578 w 754578"/>
                  <a:gd name="connsiteY1" fmla="*/ 0 h 211912"/>
                  <a:gd name="connsiteX2" fmla="*/ 599086 w 754578"/>
                  <a:gd name="connsiteY2" fmla="*/ 211912 h 211912"/>
                  <a:gd name="connsiteX3" fmla="*/ 0 w 754578"/>
                  <a:gd name="connsiteY3" fmla="*/ 210311 h 211912"/>
                  <a:gd name="connsiteX4" fmla="*/ 252454 w 754578"/>
                  <a:gd name="connsiteY4" fmla="*/ 3975 h 211912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599086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754578"/>
                  <a:gd name="connsiteY0" fmla="*/ 0 h 223840"/>
                  <a:gd name="connsiteX1" fmla="*/ 754578 w 754578"/>
                  <a:gd name="connsiteY1" fmla="*/ 7952 h 223840"/>
                  <a:gd name="connsiteX2" fmla="*/ 654745 w 754578"/>
                  <a:gd name="connsiteY2" fmla="*/ 223840 h 223840"/>
                  <a:gd name="connsiteX3" fmla="*/ 0 w 754578"/>
                  <a:gd name="connsiteY3" fmla="*/ 218263 h 223840"/>
                  <a:gd name="connsiteX4" fmla="*/ 172941 w 754578"/>
                  <a:gd name="connsiteY4" fmla="*/ 0 h 223840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646793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818189"/>
                  <a:gd name="connsiteY0" fmla="*/ 0 h 219864"/>
                  <a:gd name="connsiteX1" fmla="*/ 818189 w 818189"/>
                  <a:gd name="connsiteY1" fmla="*/ 31806 h 219864"/>
                  <a:gd name="connsiteX2" fmla="*/ 646793 w 818189"/>
                  <a:gd name="connsiteY2" fmla="*/ 219864 h 219864"/>
                  <a:gd name="connsiteX3" fmla="*/ 0 w 818189"/>
                  <a:gd name="connsiteY3" fmla="*/ 218263 h 219864"/>
                  <a:gd name="connsiteX4" fmla="*/ 172941 w 818189"/>
                  <a:gd name="connsiteY4" fmla="*/ 0 h 219864"/>
                  <a:gd name="connsiteX0" fmla="*/ 172941 w 806262"/>
                  <a:gd name="connsiteY0" fmla="*/ 0 h 219864"/>
                  <a:gd name="connsiteX1" fmla="*/ 806262 w 806262"/>
                  <a:gd name="connsiteY1" fmla="*/ 11928 h 219864"/>
                  <a:gd name="connsiteX2" fmla="*/ 646793 w 806262"/>
                  <a:gd name="connsiteY2" fmla="*/ 219864 h 219864"/>
                  <a:gd name="connsiteX3" fmla="*/ 0 w 806262"/>
                  <a:gd name="connsiteY3" fmla="*/ 218263 h 219864"/>
                  <a:gd name="connsiteX4" fmla="*/ 172941 w 806262"/>
                  <a:gd name="connsiteY4" fmla="*/ 0 h 219864"/>
                  <a:gd name="connsiteX0" fmla="*/ 172941 w 798310"/>
                  <a:gd name="connsiteY0" fmla="*/ 0 h 219864"/>
                  <a:gd name="connsiteX1" fmla="*/ 798310 w 798310"/>
                  <a:gd name="connsiteY1" fmla="*/ 15903 h 219864"/>
                  <a:gd name="connsiteX2" fmla="*/ 646793 w 798310"/>
                  <a:gd name="connsiteY2" fmla="*/ 219864 h 219864"/>
                  <a:gd name="connsiteX3" fmla="*/ 0 w 798310"/>
                  <a:gd name="connsiteY3" fmla="*/ 218263 h 219864"/>
                  <a:gd name="connsiteX4" fmla="*/ 172941 w 798310"/>
                  <a:gd name="connsiteY4" fmla="*/ 0 h 219864"/>
                  <a:gd name="connsiteX0" fmla="*/ 172941 w 798310"/>
                  <a:gd name="connsiteY0" fmla="*/ 0 h 259620"/>
                  <a:gd name="connsiteX1" fmla="*/ 798310 w 798310"/>
                  <a:gd name="connsiteY1" fmla="*/ 15903 h 259620"/>
                  <a:gd name="connsiteX2" fmla="*/ 614988 w 798310"/>
                  <a:gd name="connsiteY2" fmla="*/ 259620 h 259620"/>
                  <a:gd name="connsiteX3" fmla="*/ 0 w 798310"/>
                  <a:gd name="connsiteY3" fmla="*/ 218263 h 259620"/>
                  <a:gd name="connsiteX4" fmla="*/ 172941 w 798310"/>
                  <a:gd name="connsiteY4" fmla="*/ 0 h 259620"/>
                  <a:gd name="connsiteX0" fmla="*/ 188843 w 814212"/>
                  <a:gd name="connsiteY0" fmla="*/ 0 h 259620"/>
                  <a:gd name="connsiteX1" fmla="*/ 814212 w 814212"/>
                  <a:gd name="connsiteY1" fmla="*/ 15903 h 259620"/>
                  <a:gd name="connsiteX2" fmla="*/ 630890 w 814212"/>
                  <a:gd name="connsiteY2" fmla="*/ 259620 h 259620"/>
                  <a:gd name="connsiteX3" fmla="*/ 0 w 814212"/>
                  <a:gd name="connsiteY3" fmla="*/ 254043 h 259620"/>
                  <a:gd name="connsiteX4" fmla="*/ 188843 w 814212"/>
                  <a:gd name="connsiteY4" fmla="*/ 0 h 259620"/>
                  <a:gd name="connsiteX0" fmla="*/ 208721 w 834090"/>
                  <a:gd name="connsiteY0" fmla="*/ 0 h 259620"/>
                  <a:gd name="connsiteX1" fmla="*/ 834090 w 834090"/>
                  <a:gd name="connsiteY1" fmla="*/ 15903 h 259620"/>
                  <a:gd name="connsiteX2" fmla="*/ 650768 w 834090"/>
                  <a:gd name="connsiteY2" fmla="*/ 259620 h 259620"/>
                  <a:gd name="connsiteX3" fmla="*/ 0 w 834090"/>
                  <a:gd name="connsiteY3" fmla="*/ 254043 h 259620"/>
                  <a:gd name="connsiteX4" fmla="*/ 208721 w 834090"/>
                  <a:gd name="connsiteY4" fmla="*/ 0 h 259620"/>
                  <a:gd name="connsiteX0" fmla="*/ 268356 w 893725"/>
                  <a:gd name="connsiteY0" fmla="*/ 0 h 259620"/>
                  <a:gd name="connsiteX1" fmla="*/ 893725 w 893725"/>
                  <a:gd name="connsiteY1" fmla="*/ 15903 h 259620"/>
                  <a:gd name="connsiteX2" fmla="*/ 710403 w 893725"/>
                  <a:gd name="connsiteY2" fmla="*/ 259620 h 259620"/>
                  <a:gd name="connsiteX3" fmla="*/ 0 w 893725"/>
                  <a:gd name="connsiteY3" fmla="*/ 254043 h 259620"/>
                  <a:gd name="connsiteX4" fmla="*/ 268356 w 893725"/>
                  <a:gd name="connsiteY4" fmla="*/ 0 h 259620"/>
                  <a:gd name="connsiteX0" fmla="*/ 260405 w 885774"/>
                  <a:gd name="connsiteY0" fmla="*/ 0 h 259620"/>
                  <a:gd name="connsiteX1" fmla="*/ 885774 w 885774"/>
                  <a:gd name="connsiteY1" fmla="*/ 15903 h 259620"/>
                  <a:gd name="connsiteX2" fmla="*/ 702452 w 885774"/>
                  <a:gd name="connsiteY2" fmla="*/ 259620 h 259620"/>
                  <a:gd name="connsiteX3" fmla="*/ 0 w 885774"/>
                  <a:gd name="connsiteY3" fmla="*/ 254043 h 259620"/>
                  <a:gd name="connsiteX4" fmla="*/ 260405 w 885774"/>
                  <a:gd name="connsiteY4" fmla="*/ 0 h 259620"/>
                  <a:gd name="connsiteX0" fmla="*/ 220648 w 885774"/>
                  <a:gd name="connsiteY0" fmla="*/ 0 h 243717"/>
                  <a:gd name="connsiteX1" fmla="*/ 885774 w 885774"/>
                  <a:gd name="connsiteY1" fmla="*/ 0 h 243717"/>
                  <a:gd name="connsiteX2" fmla="*/ 702452 w 885774"/>
                  <a:gd name="connsiteY2" fmla="*/ 243717 h 243717"/>
                  <a:gd name="connsiteX3" fmla="*/ 0 w 885774"/>
                  <a:gd name="connsiteY3" fmla="*/ 238140 h 243717"/>
                  <a:gd name="connsiteX4" fmla="*/ 220648 w 885774"/>
                  <a:gd name="connsiteY4" fmla="*/ 0 h 24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5774" h="243717">
                    <a:moveTo>
                      <a:pt x="220648" y="0"/>
                    </a:moveTo>
                    <a:lnTo>
                      <a:pt x="885774" y="0"/>
                    </a:lnTo>
                    <a:lnTo>
                      <a:pt x="702452" y="243717"/>
                    </a:lnTo>
                    <a:lnTo>
                      <a:pt x="0" y="238140"/>
                    </a:lnTo>
                    <a:lnTo>
                      <a:pt x="220648" y="0"/>
                    </a:lnTo>
                    <a:close/>
                  </a:path>
                </a:pathLst>
              </a:custGeom>
              <a:solidFill>
                <a:srgbClr val="FFFFFF">
                  <a:lumMod val="50000"/>
                </a:srgbClr>
              </a:solidFill>
              <a:ln w="25400" cap="flat" cmpd="sng" algn="ctr">
                <a:noFill/>
                <a:prstDash val="solid"/>
              </a:ln>
              <a:effectLst>
                <a:softEdge rad="31750"/>
              </a:effectLst>
            </p:spPr>
            <p:txBody>
              <a:bodyPr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0" name="Groep 149"/>
              <p:cNvGrpSpPr/>
              <p:nvPr userDrawn="1"/>
            </p:nvGrpSpPr>
            <p:grpSpPr>
              <a:xfrm>
                <a:off x="15281106" y="1587338"/>
                <a:ext cx="511775" cy="560304"/>
                <a:chOff x="10604642" y="969717"/>
                <a:chExt cx="1290643" cy="1427163"/>
              </a:xfrm>
            </p:grpSpPr>
            <p:grpSp>
              <p:nvGrpSpPr>
                <p:cNvPr id="151" name="Group 879"/>
                <p:cNvGrpSpPr>
                  <a:grpSpLocks noChangeAspect="1"/>
                </p:cNvGrpSpPr>
                <p:nvPr userDrawn="1"/>
              </p:nvGrpSpPr>
              <p:grpSpPr bwMode="auto">
                <a:xfrm>
                  <a:off x="10604642" y="969717"/>
                  <a:ext cx="1290643" cy="1427163"/>
                  <a:chOff x="4798" y="1515"/>
                  <a:chExt cx="813" cy="899"/>
                </a:xfrm>
              </p:grpSpPr>
              <p:sp>
                <p:nvSpPr>
                  <p:cNvPr id="153" name="Freeform 886"/>
                  <p:cNvSpPr>
                    <a:spLocks/>
                  </p:cNvSpPr>
                  <p:nvPr userDrawn="1"/>
                </p:nvSpPr>
                <p:spPr bwMode="auto">
                  <a:xfrm>
                    <a:off x="5269" y="1515"/>
                    <a:ext cx="71" cy="898"/>
                  </a:xfrm>
                  <a:custGeom>
                    <a:avLst/>
                    <a:gdLst>
                      <a:gd name="T0" fmla="*/ 282 w 282"/>
                      <a:gd name="T1" fmla="*/ 0 h 3595"/>
                      <a:gd name="T2" fmla="*/ 282 w 282"/>
                      <a:gd name="T3" fmla="*/ 3138 h 3595"/>
                      <a:gd name="T4" fmla="*/ 0 w 282"/>
                      <a:gd name="T5" fmla="*/ 3595 h 3595"/>
                      <a:gd name="T6" fmla="*/ 0 w 282"/>
                      <a:gd name="T7" fmla="*/ 285 h 3595"/>
                      <a:gd name="T8" fmla="*/ 282 w 282"/>
                      <a:gd name="T9" fmla="*/ 0 h 35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2" h="3595">
                        <a:moveTo>
                          <a:pt x="282" y="0"/>
                        </a:moveTo>
                        <a:lnTo>
                          <a:pt x="282" y="3138"/>
                        </a:lnTo>
                        <a:lnTo>
                          <a:pt x="0" y="3595"/>
                        </a:lnTo>
                        <a:lnTo>
                          <a:pt x="0" y="285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solidFill>
                    <a:srgbClr val="FFC000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4" name="Rectangle 880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515"/>
                    <a:ext cx="813" cy="899"/>
                  </a:xfrm>
                  <a:prstGeom prst="rect">
                    <a:avLst/>
                  </a:prstGeom>
                  <a:noFill/>
                  <a:ln w="0">
                    <a:noFill/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5" name="Rectangle 881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857"/>
                    <a:ext cx="228" cy="55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002060"/>
                      </a:gs>
                      <a:gs pos="100000">
                        <a:srgbClr val="1929FF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6" name="Freeform 882"/>
                  <p:cNvSpPr>
                    <a:spLocks/>
                  </p:cNvSpPr>
                  <p:nvPr userDrawn="1"/>
                </p:nvSpPr>
                <p:spPr bwMode="auto">
                  <a:xfrm>
                    <a:off x="4798" y="1771"/>
                    <a:ext cx="314" cy="86"/>
                  </a:xfrm>
                  <a:custGeom>
                    <a:avLst/>
                    <a:gdLst>
                      <a:gd name="T0" fmla="*/ 411 w 1255"/>
                      <a:gd name="T1" fmla="*/ 0 h 342"/>
                      <a:gd name="T2" fmla="*/ 1255 w 1255"/>
                      <a:gd name="T3" fmla="*/ 0 h 342"/>
                      <a:gd name="T4" fmla="*/ 913 w 1255"/>
                      <a:gd name="T5" fmla="*/ 342 h 342"/>
                      <a:gd name="T6" fmla="*/ 0 w 1255"/>
                      <a:gd name="T7" fmla="*/ 342 h 342"/>
                      <a:gd name="T8" fmla="*/ 411 w 1255"/>
                      <a:gd name="T9" fmla="*/ 0 h 3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55" h="342">
                        <a:moveTo>
                          <a:pt x="411" y="0"/>
                        </a:moveTo>
                        <a:lnTo>
                          <a:pt x="1255" y="0"/>
                        </a:lnTo>
                        <a:lnTo>
                          <a:pt x="913" y="342"/>
                        </a:lnTo>
                        <a:lnTo>
                          <a:pt x="0" y="342"/>
                        </a:lnTo>
                        <a:lnTo>
                          <a:pt x="411" y="0"/>
                        </a:lnTo>
                        <a:close/>
                      </a:path>
                    </a:pathLst>
                  </a:custGeom>
                  <a:solidFill>
                    <a:srgbClr val="0039AC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7" name="Freeform 883"/>
                  <p:cNvSpPr>
                    <a:spLocks/>
                  </p:cNvSpPr>
                  <p:nvPr userDrawn="1"/>
                </p:nvSpPr>
                <p:spPr bwMode="auto">
                  <a:xfrm>
                    <a:off x="5026" y="1771"/>
                    <a:ext cx="85" cy="642"/>
                  </a:xfrm>
                  <a:custGeom>
                    <a:avLst/>
                    <a:gdLst>
                      <a:gd name="T0" fmla="*/ 342 w 342"/>
                      <a:gd name="T1" fmla="*/ 0 h 2568"/>
                      <a:gd name="T2" fmla="*/ 342 w 342"/>
                      <a:gd name="T3" fmla="*/ 2111 h 2568"/>
                      <a:gd name="T4" fmla="*/ 0 w 342"/>
                      <a:gd name="T5" fmla="*/ 2568 h 2568"/>
                      <a:gd name="T6" fmla="*/ 0 w 342"/>
                      <a:gd name="T7" fmla="*/ 342 h 2568"/>
                      <a:gd name="T8" fmla="*/ 342 w 342"/>
                      <a:gd name="T9" fmla="*/ 0 h 25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568">
                        <a:moveTo>
                          <a:pt x="342" y="0"/>
                        </a:moveTo>
                        <a:lnTo>
                          <a:pt x="342" y="2111"/>
                        </a:lnTo>
                        <a:lnTo>
                          <a:pt x="0" y="2568"/>
                        </a:lnTo>
                        <a:lnTo>
                          <a:pt x="0" y="342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000075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8" name="Freeform 884"/>
                  <p:cNvSpPr>
                    <a:spLocks/>
                  </p:cNvSpPr>
                  <p:nvPr userDrawn="1"/>
                </p:nvSpPr>
                <p:spPr bwMode="auto">
                  <a:xfrm>
                    <a:off x="5054" y="1515"/>
                    <a:ext cx="286" cy="72"/>
                  </a:xfrm>
                  <a:custGeom>
                    <a:avLst/>
                    <a:gdLst>
                      <a:gd name="T0" fmla="*/ 318 w 1140"/>
                      <a:gd name="T1" fmla="*/ 0 h 289"/>
                      <a:gd name="T2" fmla="*/ 1140 w 1140"/>
                      <a:gd name="T3" fmla="*/ 0 h 289"/>
                      <a:gd name="T4" fmla="*/ 855 w 1140"/>
                      <a:gd name="T5" fmla="*/ 289 h 289"/>
                      <a:gd name="T6" fmla="*/ 0 w 1140"/>
                      <a:gd name="T7" fmla="*/ 289 h 289"/>
                      <a:gd name="T8" fmla="*/ 318 w 1140"/>
                      <a:gd name="T9" fmla="*/ 0 h 2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40" h="289">
                        <a:moveTo>
                          <a:pt x="318" y="0"/>
                        </a:moveTo>
                        <a:lnTo>
                          <a:pt x="1140" y="0"/>
                        </a:lnTo>
                        <a:lnTo>
                          <a:pt x="855" y="289"/>
                        </a:lnTo>
                        <a:lnTo>
                          <a:pt x="0" y="289"/>
                        </a:lnTo>
                        <a:lnTo>
                          <a:pt x="318" y="0"/>
                        </a:lnTo>
                        <a:close/>
                      </a:path>
                    </a:pathLst>
                  </a:custGeom>
                  <a:solidFill>
                    <a:srgbClr val="EEFF26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9" name="Rectangle 885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054" y="1587"/>
                    <a:ext cx="215" cy="82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FFC000"/>
                      </a:gs>
                      <a:gs pos="100000">
                        <a:srgbClr val="FFFF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60" name="Rectangle 887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298" y="1771"/>
                    <a:ext cx="228" cy="643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B80004"/>
                      </a:gs>
                      <a:gs pos="100000">
                        <a:srgbClr val="FF00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61" name="Freeform 888"/>
                  <p:cNvSpPr>
                    <a:spLocks/>
                  </p:cNvSpPr>
                  <p:nvPr userDrawn="1"/>
                </p:nvSpPr>
                <p:spPr bwMode="auto">
                  <a:xfrm>
                    <a:off x="5526" y="1686"/>
                    <a:ext cx="85" cy="727"/>
                  </a:xfrm>
                  <a:custGeom>
                    <a:avLst/>
                    <a:gdLst>
                      <a:gd name="T0" fmla="*/ 342 w 342"/>
                      <a:gd name="T1" fmla="*/ 0 h 2911"/>
                      <a:gd name="T2" fmla="*/ 342 w 342"/>
                      <a:gd name="T3" fmla="*/ 2477 h 2911"/>
                      <a:gd name="T4" fmla="*/ 0 w 342"/>
                      <a:gd name="T5" fmla="*/ 2911 h 2911"/>
                      <a:gd name="T6" fmla="*/ 0 w 342"/>
                      <a:gd name="T7" fmla="*/ 334 h 2911"/>
                      <a:gd name="T8" fmla="*/ 342 w 342"/>
                      <a:gd name="T9" fmla="*/ 0 h 29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911">
                        <a:moveTo>
                          <a:pt x="342" y="0"/>
                        </a:moveTo>
                        <a:lnTo>
                          <a:pt x="342" y="2477"/>
                        </a:lnTo>
                        <a:lnTo>
                          <a:pt x="0" y="2911"/>
                        </a:lnTo>
                        <a:lnTo>
                          <a:pt x="0" y="334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C2001B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  <p:sp>
              <p:nvSpPr>
                <p:cNvPr id="152" name="Vrije vorm 151"/>
                <p:cNvSpPr/>
                <p:nvPr userDrawn="1"/>
              </p:nvSpPr>
              <p:spPr>
                <a:xfrm>
                  <a:off x="11389225" y="1241176"/>
                  <a:ext cx="506025" cy="137883"/>
                </a:xfrm>
                <a:custGeom>
                  <a:avLst/>
                  <a:gdLst>
                    <a:gd name="connsiteX0" fmla="*/ 0 w 508407"/>
                    <a:gd name="connsiteY0" fmla="*/ 142646 h 146304"/>
                    <a:gd name="connsiteX1" fmla="*/ 369418 w 508407"/>
                    <a:gd name="connsiteY1" fmla="*/ 146304 h 146304"/>
                    <a:gd name="connsiteX2" fmla="*/ 508407 w 508407"/>
                    <a:gd name="connsiteY2" fmla="*/ 0 h 146304"/>
                    <a:gd name="connsiteX3" fmla="*/ 168250 w 508407"/>
                    <a:gd name="connsiteY3" fmla="*/ 0 h 146304"/>
                    <a:gd name="connsiteX4" fmla="*/ 0 w 508407"/>
                    <a:gd name="connsiteY4" fmla="*/ 142646 h 146304"/>
                    <a:gd name="connsiteX0" fmla="*/ 0 w 508407"/>
                    <a:gd name="connsiteY0" fmla="*/ 142646 h 142646"/>
                    <a:gd name="connsiteX1" fmla="*/ 376562 w 508407"/>
                    <a:gd name="connsiteY1" fmla="*/ 136779 h 142646"/>
                    <a:gd name="connsiteX2" fmla="*/ 508407 w 508407"/>
                    <a:gd name="connsiteY2" fmla="*/ 0 h 142646"/>
                    <a:gd name="connsiteX3" fmla="*/ 168250 w 508407"/>
                    <a:gd name="connsiteY3" fmla="*/ 0 h 142646"/>
                    <a:gd name="connsiteX4" fmla="*/ 0 w 508407"/>
                    <a:gd name="connsiteY4" fmla="*/ 142646 h 142646"/>
                    <a:gd name="connsiteX0" fmla="*/ 0 w 506025"/>
                    <a:gd name="connsiteY0" fmla="*/ 137883 h 137883"/>
                    <a:gd name="connsiteX1" fmla="*/ 374180 w 506025"/>
                    <a:gd name="connsiteY1" fmla="*/ 136779 h 137883"/>
                    <a:gd name="connsiteX2" fmla="*/ 506025 w 506025"/>
                    <a:gd name="connsiteY2" fmla="*/ 0 h 137883"/>
                    <a:gd name="connsiteX3" fmla="*/ 165868 w 506025"/>
                    <a:gd name="connsiteY3" fmla="*/ 0 h 137883"/>
                    <a:gd name="connsiteX4" fmla="*/ 0 w 506025"/>
                    <a:gd name="connsiteY4" fmla="*/ 137883 h 137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6025" h="137883">
                      <a:moveTo>
                        <a:pt x="0" y="137883"/>
                      </a:moveTo>
                      <a:lnTo>
                        <a:pt x="374180" y="136779"/>
                      </a:lnTo>
                      <a:lnTo>
                        <a:pt x="506025" y="0"/>
                      </a:lnTo>
                      <a:lnTo>
                        <a:pt x="165868" y="0"/>
                      </a:lnTo>
                      <a:lnTo>
                        <a:pt x="0" y="137883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96" name="Groep 95"/>
            <p:cNvGrpSpPr/>
            <p:nvPr/>
          </p:nvGrpSpPr>
          <p:grpSpPr>
            <a:xfrm>
              <a:off x="12487778" y="6003628"/>
              <a:ext cx="1980859" cy="542924"/>
              <a:chOff x="12390702" y="6054428"/>
              <a:chExt cx="1980859" cy="542924"/>
            </a:xfrm>
          </p:grpSpPr>
          <p:sp>
            <p:nvSpPr>
              <p:cNvPr id="115" name="Rechthoek 114"/>
              <p:cNvSpPr/>
              <p:nvPr/>
            </p:nvSpPr>
            <p:spPr>
              <a:xfrm>
                <a:off x="12402284" y="6054428"/>
                <a:ext cx="1969277" cy="54292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116" name="Rechthoek 115"/>
              <p:cNvSpPr/>
              <p:nvPr/>
            </p:nvSpPr>
            <p:spPr>
              <a:xfrm>
                <a:off x="12662053" y="6062530"/>
                <a:ext cx="1268296" cy="2616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1100" dirty="0"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Change chart type</a:t>
                </a:r>
              </a:p>
            </p:txBody>
          </p:sp>
          <p:sp>
            <p:nvSpPr>
              <p:cNvPr id="117" name="Gelijkbenige driehoek 116"/>
              <p:cNvSpPr/>
              <p:nvPr/>
            </p:nvSpPr>
            <p:spPr>
              <a:xfrm rot="5400000">
                <a:off x="14210471" y="6150144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118" name="Afgeronde rechthoek 117"/>
              <p:cNvSpPr/>
              <p:nvPr/>
            </p:nvSpPr>
            <p:spPr>
              <a:xfrm>
                <a:off x="12390702" y="6322741"/>
                <a:ext cx="1973675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Edit data</a:t>
                </a:r>
              </a:p>
            </p:txBody>
          </p:sp>
          <p:grpSp>
            <p:nvGrpSpPr>
              <p:cNvPr id="119" name="Groep 118"/>
              <p:cNvGrpSpPr/>
              <p:nvPr/>
            </p:nvGrpSpPr>
            <p:grpSpPr>
              <a:xfrm>
                <a:off x="12461788" y="6100223"/>
                <a:ext cx="204691" cy="170000"/>
                <a:chOff x="15171969" y="1587338"/>
                <a:chExt cx="755407" cy="627385"/>
              </a:xfrm>
            </p:grpSpPr>
            <p:sp>
              <p:nvSpPr>
                <p:cNvPr id="136" name="Rechthoek 962"/>
                <p:cNvSpPr/>
                <p:nvPr userDrawn="1"/>
              </p:nvSpPr>
              <p:spPr>
                <a:xfrm>
                  <a:off x="15171969" y="2008934"/>
                  <a:ext cx="755407" cy="205789"/>
                </a:xfrm>
                <a:custGeom>
                  <a:avLst/>
                  <a:gdLst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664132 w 664132"/>
                    <a:gd name="connsiteY2" fmla="*/ 27778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664132"/>
                    <a:gd name="connsiteY0" fmla="*/ 0 h 290487"/>
                    <a:gd name="connsiteX1" fmla="*/ 664132 w 664132"/>
                    <a:gd name="connsiteY1" fmla="*/ 0 h 290487"/>
                    <a:gd name="connsiteX2" fmla="*/ 333932 w 664132"/>
                    <a:gd name="connsiteY2" fmla="*/ 290487 h 290487"/>
                    <a:gd name="connsiteX3" fmla="*/ 0 w 664132"/>
                    <a:gd name="connsiteY3" fmla="*/ 277787 h 290487"/>
                    <a:gd name="connsiteX4" fmla="*/ 0 w 664132"/>
                    <a:gd name="connsiteY4" fmla="*/ 0 h 290487"/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575232 w 664132"/>
                    <a:gd name="connsiteY2" fmla="*/ 27143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708582"/>
                    <a:gd name="connsiteY0" fmla="*/ 0 h 277787"/>
                    <a:gd name="connsiteX1" fmla="*/ 708582 w 708582"/>
                    <a:gd name="connsiteY1" fmla="*/ 31750 h 277787"/>
                    <a:gd name="connsiteX2" fmla="*/ 575232 w 708582"/>
                    <a:gd name="connsiteY2" fmla="*/ 271437 h 277787"/>
                    <a:gd name="connsiteX3" fmla="*/ 0 w 708582"/>
                    <a:gd name="connsiteY3" fmla="*/ 277787 h 277787"/>
                    <a:gd name="connsiteX4" fmla="*/ 0 w 708582"/>
                    <a:gd name="connsiteY4" fmla="*/ 0 h 277787"/>
                    <a:gd name="connsiteX0" fmla="*/ 228600 w 708582"/>
                    <a:gd name="connsiteY0" fmla="*/ 6350 h 246037"/>
                    <a:gd name="connsiteX1" fmla="*/ 708582 w 708582"/>
                    <a:gd name="connsiteY1" fmla="*/ 0 h 246037"/>
                    <a:gd name="connsiteX2" fmla="*/ 575232 w 708582"/>
                    <a:gd name="connsiteY2" fmla="*/ 239687 h 246037"/>
                    <a:gd name="connsiteX3" fmla="*/ 0 w 708582"/>
                    <a:gd name="connsiteY3" fmla="*/ 246037 h 246037"/>
                    <a:gd name="connsiteX4" fmla="*/ 228600 w 708582"/>
                    <a:gd name="connsiteY4" fmla="*/ 6350 h 246037"/>
                    <a:gd name="connsiteX0" fmla="*/ 228600 w 778432"/>
                    <a:gd name="connsiteY0" fmla="*/ 0 h 239687"/>
                    <a:gd name="connsiteX1" fmla="*/ 778432 w 778432"/>
                    <a:gd name="connsiteY1" fmla="*/ 25400 h 239687"/>
                    <a:gd name="connsiteX2" fmla="*/ 575232 w 778432"/>
                    <a:gd name="connsiteY2" fmla="*/ 233337 h 239687"/>
                    <a:gd name="connsiteX3" fmla="*/ 0 w 778432"/>
                    <a:gd name="connsiteY3" fmla="*/ 239687 h 239687"/>
                    <a:gd name="connsiteX4" fmla="*/ 228600 w 778432"/>
                    <a:gd name="connsiteY4" fmla="*/ 0 h 239687"/>
                    <a:gd name="connsiteX0" fmla="*/ 228600 w 778432"/>
                    <a:gd name="connsiteY0" fmla="*/ 0 h 214287"/>
                    <a:gd name="connsiteX1" fmla="*/ 778432 w 778432"/>
                    <a:gd name="connsiteY1" fmla="*/ 0 h 214287"/>
                    <a:gd name="connsiteX2" fmla="*/ 575232 w 778432"/>
                    <a:gd name="connsiteY2" fmla="*/ 207937 h 214287"/>
                    <a:gd name="connsiteX3" fmla="*/ 0 w 778432"/>
                    <a:gd name="connsiteY3" fmla="*/ 214287 h 214287"/>
                    <a:gd name="connsiteX4" fmla="*/ 228600 w 778432"/>
                    <a:gd name="connsiteY4" fmla="*/ 0 h 214287"/>
                    <a:gd name="connsiteX0" fmla="*/ 228600 w 730724"/>
                    <a:gd name="connsiteY0" fmla="*/ 3975 h 218262"/>
                    <a:gd name="connsiteX1" fmla="*/ 730724 w 730724"/>
                    <a:gd name="connsiteY1" fmla="*/ 0 h 218262"/>
                    <a:gd name="connsiteX2" fmla="*/ 575232 w 730724"/>
                    <a:gd name="connsiteY2" fmla="*/ 211912 h 218262"/>
                    <a:gd name="connsiteX3" fmla="*/ 0 w 730724"/>
                    <a:gd name="connsiteY3" fmla="*/ 218262 h 218262"/>
                    <a:gd name="connsiteX4" fmla="*/ 228600 w 730724"/>
                    <a:gd name="connsiteY4" fmla="*/ 3975 h 218262"/>
                    <a:gd name="connsiteX0" fmla="*/ 252454 w 754578"/>
                    <a:gd name="connsiteY0" fmla="*/ 3975 h 211912"/>
                    <a:gd name="connsiteX1" fmla="*/ 754578 w 754578"/>
                    <a:gd name="connsiteY1" fmla="*/ 0 h 211912"/>
                    <a:gd name="connsiteX2" fmla="*/ 599086 w 754578"/>
                    <a:gd name="connsiteY2" fmla="*/ 211912 h 211912"/>
                    <a:gd name="connsiteX3" fmla="*/ 0 w 754578"/>
                    <a:gd name="connsiteY3" fmla="*/ 210311 h 211912"/>
                    <a:gd name="connsiteX4" fmla="*/ 252454 w 754578"/>
                    <a:gd name="connsiteY4" fmla="*/ 3975 h 211912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599086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754578"/>
                    <a:gd name="connsiteY0" fmla="*/ 0 h 223840"/>
                    <a:gd name="connsiteX1" fmla="*/ 754578 w 754578"/>
                    <a:gd name="connsiteY1" fmla="*/ 7952 h 223840"/>
                    <a:gd name="connsiteX2" fmla="*/ 654745 w 754578"/>
                    <a:gd name="connsiteY2" fmla="*/ 223840 h 223840"/>
                    <a:gd name="connsiteX3" fmla="*/ 0 w 754578"/>
                    <a:gd name="connsiteY3" fmla="*/ 218263 h 223840"/>
                    <a:gd name="connsiteX4" fmla="*/ 172941 w 754578"/>
                    <a:gd name="connsiteY4" fmla="*/ 0 h 223840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646793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818189"/>
                    <a:gd name="connsiteY0" fmla="*/ 0 h 219864"/>
                    <a:gd name="connsiteX1" fmla="*/ 818189 w 818189"/>
                    <a:gd name="connsiteY1" fmla="*/ 31806 h 219864"/>
                    <a:gd name="connsiteX2" fmla="*/ 646793 w 818189"/>
                    <a:gd name="connsiteY2" fmla="*/ 219864 h 219864"/>
                    <a:gd name="connsiteX3" fmla="*/ 0 w 818189"/>
                    <a:gd name="connsiteY3" fmla="*/ 218263 h 219864"/>
                    <a:gd name="connsiteX4" fmla="*/ 172941 w 818189"/>
                    <a:gd name="connsiteY4" fmla="*/ 0 h 219864"/>
                    <a:gd name="connsiteX0" fmla="*/ 172941 w 806262"/>
                    <a:gd name="connsiteY0" fmla="*/ 0 h 219864"/>
                    <a:gd name="connsiteX1" fmla="*/ 806262 w 806262"/>
                    <a:gd name="connsiteY1" fmla="*/ 11928 h 219864"/>
                    <a:gd name="connsiteX2" fmla="*/ 646793 w 806262"/>
                    <a:gd name="connsiteY2" fmla="*/ 219864 h 219864"/>
                    <a:gd name="connsiteX3" fmla="*/ 0 w 806262"/>
                    <a:gd name="connsiteY3" fmla="*/ 218263 h 219864"/>
                    <a:gd name="connsiteX4" fmla="*/ 172941 w 806262"/>
                    <a:gd name="connsiteY4" fmla="*/ 0 h 219864"/>
                    <a:gd name="connsiteX0" fmla="*/ 172941 w 798310"/>
                    <a:gd name="connsiteY0" fmla="*/ 0 h 219864"/>
                    <a:gd name="connsiteX1" fmla="*/ 798310 w 798310"/>
                    <a:gd name="connsiteY1" fmla="*/ 15903 h 219864"/>
                    <a:gd name="connsiteX2" fmla="*/ 646793 w 798310"/>
                    <a:gd name="connsiteY2" fmla="*/ 219864 h 219864"/>
                    <a:gd name="connsiteX3" fmla="*/ 0 w 798310"/>
                    <a:gd name="connsiteY3" fmla="*/ 218263 h 219864"/>
                    <a:gd name="connsiteX4" fmla="*/ 172941 w 798310"/>
                    <a:gd name="connsiteY4" fmla="*/ 0 h 219864"/>
                    <a:gd name="connsiteX0" fmla="*/ 172941 w 798310"/>
                    <a:gd name="connsiteY0" fmla="*/ 0 h 259620"/>
                    <a:gd name="connsiteX1" fmla="*/ 798310 w 798310"/>
                    <a:gd name="connsiteY1" fmla="*/ 15903 h 259620"/>
                    <a:gd name="connsiteX2" fmla="*/ 614988 w 798310"/>
                    <a:gd name="connsiteY2" fmla="*/ 259620 h 259620"/>
                    <a:gd name="connsiteX3" fmla="*/ 0 w 798310"/>
                    <a:gd name="connsiteY3" fmla="*/ 218263 h 259620"/>
                    <a:gd name="connsiteX4" fmla="*/ 172941 w 798310"/>
                    <a:gd name="connsiteY4" fmla="*/ 0 h 259620"/>
                    <a:gd name="connsiteX0" fmla="*/ 188843 w 814212"/>
                    <a:gd name="connsiteY0" fmla="*/ 0 h 259620"/>
                    <a:gd name="connsiteX1" fmla="*/ 814212 w 814212"/>
                    <a:gd name="connsiteY1" fmla="*/ 15903 h 259620"/>
                    <a:gd name="connsiteX2" fmla="*/ 630890 w 814212"/>
                    <a:gd name="connsiteY2" fmla="*/ 259620 h 259620"/>
                    <a:gd name="connsiteX3" fmla="*/ 0 w 814212"/>
                    <a:gd name="connsiteY3" fmla="*/ 254043 h 259620"/>
                    <a:gd name="connsiteX4" fmla="*/ 188843 w 814212"/>
                    <a:gd name="connsiteY4" fmla="*/ 0 h 259620"/>
                    <a:gd name="connsiteX0" fmla="*/ 208721 w 834090"/>
                    <a:gd name="connsiteY0" fmla="*/ 0 h 259620"/>
                    <a:gd name="connsiteX1" fmla="*/ 834090 w 834090"/>
                    <a:gd name="connsiteY1" fmla="*/ 15903 h 259620"/>
                    <a:gd name="connsiteX2" fmla="*/ 650768 w 834090"/>
                    <a:gd name="connsiteY2" fmla="*/ 259620 h 259620"/>
                    <a:gd name="connsiteX3" fmla="*/ 0 w 834090"/>
                    <a:gd name="connsiteY3" fmla="*/ 254043 h 259620"/>
                    <a:gd name="connsiteX4" fmla="*/ 208721 w 834090"/>
                    <a:gd name="connsiteY4" fmla="*/ 0 h 259620"/>
                    <a:gd name="connsiteX0" fmla="*/ 268356 w 893725"/>
                    <a:gd name="connsiteY0" fmla="*/ 0 h 259620"/>
                    <a:gd name="connsiteX1" fmla="*/ 893725 w 893725"/>
                    <a:gd name="connsiteY1" fmla="*/ 15903 h 259620"/>
                    <a:gd name="connsiteX2" fmla="*/ 710403 w 893725"/>
                    <a:gd name="connsiteY2" fmla="*/ 259620 h 259620"/>
                    <a:gd name="connsiteX3" fmla="*/ 0 w 893725"/>
                    <a:gd name="connsiteY3" fmla="*/ 254043 h 259620"/>
                    <a:gd name="connsiteX4" fmla="*/ 268356 w 893725"/>
                    <a:gd name="connsiteY4" fmla="*/ 0 h 259620"/>
                    <a:gd name="connsiteX0" fmla="*/ 260405 w 885774"/>
                    <a:gd name="connsiteY0" fmla="*/ 0 h 259620"/>
                    <a:gd name="connsiteX1" fmla="*/ 885774 w 885774"/>
                    <a:gd name="connsiteY1" fmla="*/ 15903 h 259620"/>
                    <a:gd name="connsiteX2" fmla="*/ 702452 w 885774"/>
                    <a:gd name="connsiteY2" fmla="*/ 259620 h 259620"/>
                    <a:gd name="connsiteX3" fmla="*/ 0 w 885774"/>
                    <a:gd name="connsiteY3" fmla="*/ 254043 h 259620"/>
                    <a:gd name="connsiteX4" fmla="*/ 260405 w 885774"/>
                    <a:gd name="connsiteY4" fmla="*/ 0 h 259620"/>
                    <a:gd name="connsiteX0" fmla="*/ 220648 w 885774"/>
                    <a:gd name="connsiteY0" fmla="*/ 0 h 243717"/>
                    <a:gd name="connsiteX1" fmla="*/ 885774 w 885774"/>
                    <a:gd name="connsiteY1" fmla="*/ 0 h 243717"/>
                    <a:gd name="connsiteX2" fmla="*/ 702452 w 885774"/>
                    <a:gd name="connsiteY2" fmla="*/ 243717 h 243717"/>
                    <a:gd name="connsiteX3" fmla="*/ 0 w 885774"/>
                    <a:gd name="connsiteY3" fmla="*/ 238140 h 243717"/>
                    <a:gd name="connsiteX4" fmla="*/ 220648 w 885774"/>
                    <a:gd name="connsiteY4" fmla="*/ 0 h 243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5774" h="243717">
                      <a:moveTo>
                        <a:pt x="220648" y="0"/>
                      </a:moveTo>
                      <a:lnTo>
                        <a:pt x="885774" y="0"/>
                      </a:lnTo>
                      <a:lnTo>
                        <a:pt x="702452" y="243717"/>
                      </a:lnTo>
                      <a:lnTo>
                        <a:pt x="0" y="238140"/>
                      </a:lnTo>
                      <a:lnTo>
                        <a:pt x="220648" y="0"/>
                      </a:lnTo>
                      <a:close/>
                    </a:path>
                  </a:pathLst>
                </a:custGeom>
                <a:solidFill>
                  <a:srgbClr val="FFFFFF">
                    <a:lumMod val="50000"/>
                  </a:srgbClr>
                </a:solidFill>
                <a:ln w="25400" cap="flat" cmpd="sng" algn="ctr">
                  <a:noFill/>
                  <a:prstDash val="solid"/>
                </a:ln>
                <a:effectLst>
                  <a:softEdge rad="31750"/>
                </a:effectLst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137" name="Groep 136"/>
                <p:cNvGrpSpPr/>
                <p:nvPr userDrawn="1"/>
              </p:nvGrpSpPr>
              <p:grpSpPr>
                <a:xfrm>
                  <a:off x="15281106" y="1587338"/>
                  <a:ext cx="511775" cy="560304"/>
                  <a:chOff x="10604642" y="969717"/>
                  <a:chExt cx="1290643" cy="1427163"/>
                </a:xfrm>
              </p:grpSpPr>
              <p:grpSp>
                <p:nvGrpSpPr>
                  <p:cNvPr id="138" name="Group 879"/>
                  <p:cNvGrpSpPr>
                    <a:grpSpLocks noChangeAspect="1"/>
                  </p:cNvGrpSpPr>
                  <p:nvPr userDrawn="1"/>
                </p:nvGrpSpPr>
                <p:grpSpPr bwMode="auto">
                  <a:xfrm>
                    <a:off x="10604642" y="969717"/>
                    <a:ext cx="1290643" cy="1427163"/>
                    <a:chOff x="4798" y="1515"/>
                    <a:chExt cx="813" cy="899"/>
                  </a:xfrm>
                </p:grpSpPr>
                <p:sp>
                  <p:nvSpPr>
                    <p:cNvPr id="140" name="Freeform 886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269" y="1515"/>
                      <a:ext cx="71" cy="898"/>
                    </a:xfrm>
                    <a:custGeom>
                      <a:avLst/>
                      <a:gdLst>
                        <a:gd name="T0" fmla="*/ 282 w 282"/>
                        <a:gd name="T1" fmla="*/ 0 h 3595"/>
                        <a:gd name="T2" fmla="*/ 282 w 282"/>
                        <a:gd name="T3" fmla="*/ 3138 h 3595"/>
                        <a:gd name="T4" fmla="*/ 0 w 282"/>
                        <a:gd name="T5" fmla="*/ 3595 h 3595"/>
                        <a:gd name="T6" fmla="*/ 0 w 282"/>
                        <a:gd name="T7" fmla="*/ 285 h 3595"/>
                        <a:gd name="T8" fmla="*/ 282 w 282"/>
                        <a:gd name="T9" fmla="*/ 0 h 359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82" h="3595">
                          <a:moveTo>
                            <a:pt x="282" y="0"/>
                          </a:moveTo>
                          <a:lnTo>
                            <a:pt x="282" y="3138"/>
                          </a:lnTo>
                          <a:lnTo>
                            <a:pt x="0" y="3595"/>
                          </a:lnTo>
                          <a:lnTo>
                            <a:pt x="0" y="285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solidFill>
                      <a:srgbClr val="FFC000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1" name="Rectangle 880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515"/>
                      <a:ext cx="813" cy="899"/>
                    </a:xfrm>
                    <a:prstGeom prst="rect">
                      <a:avLst/>
                    </a:prstGeom>
                    <a:noFill/>
                    <a:ln w="0">
                      <a:noFill/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2" name="Rectangle 881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857"/>
                      <a:ext cx="228" cy="55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002060"/>
                        </a:gs>
                        <a:gs pos="100000">
                          <a:srgbClr val="1929FF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3" name="Freeform 882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4798" y="1771"/>
                      <a:ext cx="314" cy="86"/>
                    </a:xfrm>
                    <a:custGeom>
                      <a:avLst/>
                      <a:gdLst>
                        <a:gd name="T0" fmla="*/ 411 w 1255"/>
                        <a:gd name="T1" fmla="*/ 0 h 342"/>
                        <a:gd name="T2" fmla="*/ 1255 w 1255"/>
                        <a:gd name="T3" fmla="*/ 0 h 342"/>
                        <a:gd name="T4" fmla="*/ 913 w 1255"/>
                        <a:gd name="T5" fmla="*/ 342 h 342"/>
                        <a:gd name="T6" fmla="*/ 0 w 1255"/>
                        <a:gd name="T7" fmla="*/ 342 h 342"/>
                        <a:gd name="T8" fmla="*/ 411 w 1255"/>
                        <a:gd name="T9" fmla="*/ 0 h 3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55" h="342">
                          <a:moveTo>
                            <a:pt x="411" y="0"/>
                          </a:moveTo>
                          <a:lnTo>
                            <a:pt x="1255" y="0"/>
                          </a:lnTo>
                          <a:lnTo>
                            <a:pt x="913" y="342"/>
                          </a:lnTo>
                          <a:lnTo>
                            <a:pt x="0" y="342"/>
                          </a:lnTo>
                          <a:lnTo>
                            <a:pt x="411" y="0"/>
                          </a:lnTo>
                          <a:close/>
                        </a:path>
                      </a:pathLst>
                    </a:custGeom>
                    <a:solidFill>
                      <a:srgbClr val="0039AC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4" name="Freeform 883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26" y="1771"/>
                      <a:ext cx="85" cy="642"/>
                    </a:xfrm>
                    <a:custGeom>
                      <a:avLst/>
                      <a:gdLst>
                        <a:gd name="T0" fmla="*/ 342 w 342"/>
                        <a:gd name="T1" fmla="*/ 0 h 2568"/>
                        <a:gd name="T2" fmla="*/ 342 w 342"/>
                        <a:gd name="T3" fmla="*/ 2111 h 2568"/>
                        <a:gd name="T4" fmla="*/ 0 w 342"/>
                        <a:gd name="T5" fmla="*/ 2568 h 2568"/>
                        <a:gd name="T6" fmla="*/ 0 w 342"/>
                        <a:gd name="T7" fmla="*/ 342 h 2568"/>
                        <a:gd name="T8" fmla="*/ 342 w 342"/>
                        <a:gd name="T9" fmla="*/ 0 h 25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568">
                          <a:moveTo>
                            <a:pt x="342" y="0"/>
                          </a:moveTo>
                          <a:lnTo>
                            <a:pt x="342" y="2111"/>
                          </a:lnTo>
                          <a:lnTo>
                            <a:pt x="0" y="2568"/>
                          </a:lnTo>
                          <a:lnTo>
                            <a:pt x="0" y="342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000075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5" name="Freeform 884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54" y="1515"/>
                      <a:ext cx="286" cy="72"/>
                    </a:xfrm>
                    <a:custGeom>
                      <a:avLst/>
                      <a:gdLst>
                        <a:gd name="T0" fmla="*/ 318 w 1140"/>
                        <a:gd name="T1" fmla="*/ 0 h 289"/>
                        <a:gd name="T2" fmla="*/ 1140 w 1140"/>
                        <a:gd name="T3" fmla="*/ 0 h 289"/>
                        <a:gd name="T4" fmla="*/ 855 w 1140"/>
                        <a:gd name="T5" fmla="*/ 289 h 289"/>
                        <a:gd name="T6" fmla="*/ 0 w 1140"/>
                        <a:gd name="T7" fmla="*/ 289 h 289"/>
                        <a:gd name="T8" fmla="*/ 318 w 1140"/>
                        <a:gd name="T9" fmla="*/ 0 h 2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140" h="289">
                          <a:moveTo>
                            <a:pt x="318" y="0"/>
                          </a:moveTo>
                          <a:lnTo>
                            <a:pt x="1140" y="0"/>
                          </a:lnTo>
                          <a:lnTo>
                            <a:pt x="855" y="289"/>
                          </a:lnTo>
                          <a:lnTo>
                            <a:pt x="0" y="289"/>
                          </a:lnTo>
                          <a:lnTo>
                            <a:pt x="318" y="0"/>
                          </a:lnTo>
                          <a:close/>
                        </a:path>
                      </a:pathLst>
                    </a:custGeom>
                    <a:solidFill>
                      <a:srgbClr val="EEFF26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6" name="Rectangle 885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054" y="1587"/>
                      <a:ext cx="215" cy="82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FFC000"/>
                        </a:gs>
                        <a:gs pos="100000">
                          <a:srgbClr val="FFFF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7" name="Rectangle 887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298" y="1771"/>
                      <a:ext cx="228" cy="643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B80004"/>
                        </a:gs>
                        <a:gs pos="100000">
                          <a:srgbClr val="FF00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8" name="Freeform 888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526" y="1686"/>
                      <a:ext cx="85" cy="727"/>
                    </a:xfrm>
                    <a:custGeom>
                      <a:avLst/>
                      <a:gdLst>
                        <a:gd name="T0" fmla="*/ 342 w 342"/>
                        <a:gd name="T1" fmla="*/ 0 h 2911"/>
                        <a:gd name="T2" fmla="*/ 342 w 342"/>
                        <a:gd name="T3" fmla="*/ 2477 h 2911"/>
                        <a:gd name="T4" fmla="*/ 0 w 342"/>
                        <a:gd name="T5" fmla="*/ 2911 h 2911"/>
                        <a:gd name="T6" fmla="*/ 0 w 342"/>
                        <a:gd name="T7" fmla="*/ 334 h 2911"/>
                        <a:gd name="T8" fmla="*/ 342 w 342"/>
                        <a:gd name="T9" fmla="*/ 0 h 29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911">
                          <a:moveTo>
                            <a:pt x="342" y="0"/>
                          </a:moveTo>
                          <a:lnTo>
                            <a:pt x="342" y="2477"/>
                          </a:lnTo>
                          <a:lnTo>
                            <a:pt x="0" y="2911"/>
                          </a:lnTo>
                          <a:lnTo>
                            <a:pt x="0" y="334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C2001B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</p:grpSp>
              <p:sp>
                <p:nvSpPr>
                  <p:cNvPr id="139" name="Vrije vorm 138"/>
                  <p:cNvSpPr/>
                  <p:nvPr userDrawn="1"/>
                </p:nvSpPr>
                <p:spPr>
                  <a:xfrm>
                    <a:off x="11389225" y="1241176"/>
                    <a:ext cx="506025" cy="137883"/>
                  </a:xfrm>
                  <a:custGeom>
                    <a:avLst/>
                    <a:gdLst>
                      <a:gd name="connsiteX0" fmla="*/ 0 w 508407"/>
                      <a:gd name="connsiteY0" fmla="*/ 142646 h 146304"/>
                      <a:gd name="connsiteX1" fmla="*/ 369418 w 508407"/>
                      <a:gd name="connsiteY1" fmla="*/ 146304 h 146304"/>
                      <a:gd name="connsiteX2" fmla="*/ 508407 w 508407"/>
                      <a:gd name="connsiteY2" fmla="*/ 0 h 146304"/>
                      <a:gd name="connsiteX3" fmla="*/ 168250 w 508407"/>
                      <a:gd name="connsiteY3" fmla="*/ 0 h 146304"/>
                      <a:gd name="connsiteX4" fmla="*/ 0 w 508407"/>
                      <a:gd name="connsiteY4" fmla="*/ 142646 h 146304"/>
                      <a:gd name="connsiteX0" fmla="*/ 0 w 508407"/>
                      <a:gd name="connsiteY0" fmla="*/ 142646 h 142646"/>
                      <a:gd name="connsiteX1" fmla="*/ 376562 w 508407"/>
                      <a:gd name="connsiteY1" fmla="*/ 136779 h 142646"/>
                      <a:gd name="connsiteX2" fmla="*/ 508407 w 508407"/>
                      <a:gd name="connsiteY2" fmla="*/ 0 h 142646"/>
                      <a:gd name="connsiteX3" fmla="*/ 168250 w 508407"/>
                      <a:gd name="connsiteY3" fmla="*/ 0 h 142646"/>
                      <a:gd name="connsiteX4" fmla="*/ 0 w 508407"/>
                      <a:gd name="connsiteY4" fmla="*/ 142646 h 142646"/>
                      <a:gd name="connsiteX0" fmla="*/ 0 w 506025"/>
                      <a:gd name="connsiteY0" fmla="*/ 137883 h 137883"/>
                      <a:gd name="connsiteX1" fmla="*/ 374180 w 506025"/>
                      <a:gd name="connsiteY1" fmla="*/ 136779 h 137883"/>
                      <a:gd name="connsiteX2" fmla="*/ 506025 w 506025"/>
                      <a:gd name="connsiteY2" fmla="*/ 0 h 137883"/>
                      <a:gd name="connsiteX3" fmla="*/ 165868 w 506025"/>
                      <a:gd name="connsiteY3" fmla="*/ 0 h 137883"/>
                      <a:gd name="connsiteX4" fmla="*/ 0 w 506025"/>
                      <a:gd name="connsiteY4" fmla="*/ 137883 h 137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6025" h="137883">
                        <a:moveTo>
                          <a:pt x="0" y="137883"/>
                        </a:moveTo>
                        <a:lnTo>
                          <a:pt x="374180" y="136779"/>
                        </a:lnTo>
                        <a:lnTo>
                          <a:pt x="506025" y="0"/>
                        </a:lnTo>
                        <a:lnTo>
                          <a:pt x="165868" y="0"/>
                        </a:lnTo>
                        <a:lnTo>
                          <a:pt x="0" y="137883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  <p:grpSp>
            <p:nvGrpSpPr>
              <p:cNvPr id="120" name="Groep 119"/>
              <p:cNvGrpSpPr/>
              <p:nvPr/>
            </p:nvGrpSpPr>
            <p:grpSpPr>
              <a:xfrm>
                <a:off x="12468521" y="6356844"/>
                <a:ext cx="133446" cy="114786"/>
                <a:chOff x="14587469" y="6356844"/>
                <a:chExt cx="133446" cy="114786"/>
              </a:xfrm>
            </p:grpSpPr>
            <p:sp>
              <p:nvSpPr>
                <p:cNvPr id="126" name="Rectangle 6"/>
                <p:cNvSpPr>
                  <a:spLocks noChangeArrowheads="1"/>
                </p:cNvSpPr>
                <p:nvPr userDrawn="1"/>
              </p:nvSpPr>
              <p:spPr bwMode="auto">
                <a:xfrm>
                  <a:off x="14588703" y="6379233"/>
                  <a:ext cx="130780" cy="91699"/>
                </a:xfrm>
                <a:prstGeom prst="rect">
                  <a:avLst/>
                </a:prstGeom>
                <a:solidFill>
                  <a:srgbClr val="F2FAFF"/>
                </a:solidFill>
                <a:ln w="0">
                  <a:solidFill>
                    <a:schemeClr val="bg2">
                      <a:lumMod val="5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7" name="Rectangle 15"/>
                <p:cNvSpPr>
                  <a:spLocks noChangeArrowheads="1"/>
                </p:cNvSpPr>
                <p:nvPr userDrawn="1"/>
              </p:nvSpPr>
              <p:spPr bwMode="auto">
                <a:xfrm>
                  <a:off x="14587469" y="6423761"/>
                  <a:ext cx="131076" cy="1446"/>
                </a:xfrm>
                <a:prstGeom prst="rect">
                  <a:avLst/>
                </a:prstGeom>
                <a:gradFill flip="none" rotWithShape="1">
                  <a:gsLst>
                    <a:gs pos="20000">
                      <a:srgbClr val="0039AC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Freeform 14"/>
                <p:cNvSpPr>
                  <a:spLocks noEditPoints="1"/>
                </p:cNvSpPr>
                <p:nvPr userDrawn="1"/>
              </p:nvSpPr>
              <p:spPr bwMode="auto">
                <a:xfrm>
                  <a:off x="14588901" y="6356844"/>
                  <a:ext cx="132014" cy="114786"/>
                </a:xfrm>
                <a:custGeom>
                  <a:avLst/>
                  <a:gdLst>
                    <a:gd name="T0" fmla="*/ 48 w 5347"/>
                    <a:gd name="T1" fmla="*/ 48 h 4605"/>
                    <a:gd name="T2" fmla="*/ 48 w 5347"/>
                    <a:gd name="T3" fmla="*/ 4557 h 4605"/>
                    <a:gd name="T4" fmla="*/ 5299 w 5347"/>
                    <a:gd name="T5" fmla="*/ 4557 h 4605"/>
                    <a:gd name="T6" fmla="*/ 5299 w 5347"/>
                    <a:gd name="T7" fmla="*/ 48 h 4605"/>
                    <a:gd name="T8" fmla="*/ 48 w 5347"/>
                    <a:gd name="T9" fmla="*/ 48 h 4605"/>
                    <a:gd name="T10" fmla="*/ 0 w 5347"/>
                    <a:gd name="T11" fmla="*/ 0 h 4605"/>
                    <a:gd name="T12" fmla="*/ 5347 w 5347"/>
                    <a:gd name="T13" fmla="*/ 0 h 4605"/>
                    <a:gd name="T14" fmla="*/ 5347 w 5347"/>
                    <a:gd name="T15" fmla="*/ 4605 h 4605"/>
                    <a:gd name="T16" fmla="*/ 0 w 5347"/>
                    <a:gd name="T17" fmla="*/ 4605 h 4605"/>
                    <a:gd name="T18" fmla="*/ 0 w 5347"/>
                    <a:gd name="T19" fmla="*/ 0 h 46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347" h="4605">
                      <a:moveTo>
                        <a:pt x="48" y="48"/>
                      </a:moveTo>
                      <a:lnTo>
                        <a:pt x="48" y="4557"/>
                      </a:lnTo>
                      <a:lnTo>
                        <a:pt x="5299" y="4557"/>
                      </a:lnTo>
                      <a:lnTo>
                        <a:pt x="5299" y="48"/>
                      </a:lnTo>
                      <a:lnTo>
                        <a:pt x="48" y="48"/>
                      </a:lnTo>
                      <a:close/>
                      <a:moveTo>
                        <a:pt x="0" y="0"/>
                      </a:moveTo>
                      <a:lnTo>
                        <a:pt x="5347" y="0"/>
                      </a:lnTo>
                      <a:lnTo>
                        <a:pt x="5347" y="4605"/>
                      </a:lnTo>
                      <a:lnTo>
                        <a:pt x="0" y="46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E5D88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cxnSp>
              <p:nvCxnSpPr>
                <p:cNvPr id="129" name="Rechte verbindingslijn 128"/>
                <p:cNvCxnSpPr/>
                <p:nvPr userDrawn="1"/>
              </p:nvCxnSpPr>
              <p:spPr>
                <a:xfrm flipH="1">
                  <a:off x="14654334" y="6382168"/>
                  <a:ext cx="162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0" name="Rechte verbindingslijn 129"/>
                <p:cNvCxnSpPr/>
                <p:nvPr userDrawn="1"/>
              </p:nvCxnSpPr>
              <p:spPr>
                <a:xfrm>
                  <a:off x="14689188" y="6382168"/>
                  <a:ext cx="0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Rechte verbindingslijn 130"/>
                <p:cNvCxnSpPr/>
                <p:nvPr userDrawn="1"/>
              </p:nvCxnSpPr>
              <p:spPr>
                <a:xfrm>
                  <a:off x="14619892" y="6382040"/>
                  <a:ext cx="0" cy="8577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2" name="Rechte verbindingslijn 131"/>
                <p:cNvCxnSpPr/>
                <p:nvPr userDrawn="1"/>
              </p:nvCxnSpPr>
              <p:spPr>
                <a:xfrm flipH="1">
                  <a:off x="14593115" y="6400164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3" name="Rechte verbindingslijn 132"/>
                <p:cNvCxnSpPr/>
                <p:nvPr userDrawn="1"/>
              </p:nvCxnSpPr>
              <p:spPr>
                <a:xfrm flipH="1">
                  <a:off x="14593115" y="6423860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4" name="Rechte verbindingslijn 133"/>
                <p:cNvCxnSpPr/>
                <p:nvPr userDrawn="1"/>
              </p:nvCxnSpPr>
              <p:spPr>
                <a:xfrm flipH="1">
                  <a:off x="14593115" y="6447556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35" name="Rectangle 13"/>
                <p:cNvSpPr>
                  <a:spLocks noChangeArrowheads="1"/>
                </p:cNvSpPr>
                <p:nvPr userDrawn="1"/>
              </p:nvSpPr>
              <p:spPr bwMode="auto">
                <a:xfrm>
                  <a:off x="14590283" y="6359138"/>
                  <a:ext cx="128657" cy="19347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1929FF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21" name="Groep 120"/>
              <p:cNvGrpSpPr/>
              <p:nvPr/>
            </p:nvGrpSpPr>
            <p:grpSpPr>
              <a:xfrm>
                <a:off x="12529899" y="6421402"/>
                <a:ext cx="97399" cy="97399"/>
                <a:chOff x="14546483" y="5323041"/>
                <a:chExt cx="242460" cy="242460"/>
              </a:xfrm>
            </p:grpSpPr>
            <p:sp>
              <p:nvSpPr>
                <p:cNvPr id="122" name="Rechthoek 121"/>
                <p:cNvSpPr/>
                <p:nvPr userDrawn="1"/>
              </p:nvSpPr>
              <p:spPr>
                <a:xfrm>
                  <a:off x="14546483" y="5323041"/>
                  <a:ext cx="242460" cy="2424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rgbClr val="00A4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123" name="Groep 122"/>
                <p:cNvGrpSpPr/>
                <p:nvPr/>
              </p:nvGrpSpPr>
              <p:grpSpPr>
                <a:xfrm>
                  <a:off x="14568035" y="5357818"/>
                  <a:ext cx="199836" cy="175226"/>
                  <a:chOff x="14559757" y="5349611"/>
                  <a:chExt cx="216392" cy="191641"/>
                </a:xfrm>
              </p:grpSpPr>
              <p:sp>
                <p:nvSpPr>
                  <p:cNvPr id="124" name="Parallellogram 123"/>
                  <p:cNvSpPr/>
                  <p:nvPr/>
                </p:nvSpPr>
                <p:spPr>
                  <a:xfrm>
                    <a:off x="14559757" y="5369222"/>
                    <a:ext cx="214316" cy="147762"/>
                  </a:xfrm>
                  <a:prstGeom prst="parallelogram">
                    <a:avLst>
                      <a:gd name="adj" fmla="val 93909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25" name="Parallellogram 124"/>
                  <p:cNvSpPr/>
                  <p:nvPr/>
                </p:nvSpPr>
                <p:spPr>
                  <a:xfrm flipH="1">
                    <a:off x="14561833" y="5349611"/>
                    <a:ext cx="214316" cy="191641"/>
                  </a:xfrm>
                  <a:prstGeom prst="parallelogram">
                    <a:avLst>
                      <a:gd name="adj" fmla="val 68946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sp>
          <p:nvSpPr>
            <p:cNvPr id="97" name="Rechthoek 96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CHART</a:t>
              </a:r>
            </a:p>
          </p:txBody>
        </p:sp>
        <p:sp>
          <p:nvSpPr>
            <p:cNvPr id="98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 chart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9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graph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00" name="Ovaal 99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01" name="Ovaal 100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02" name="Rechte verbindingslijn 101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3" name="Rechte verbindingslijn 102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4" name="Rechte verbindingslijn 103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05" name="Tekstvak 33"/>
            <p:cNvSpPr txBox="1"/>
            <p:nvPr/>
          </p:nvSpPr>
          <p:spPr>
            <a:xfrm>
              <a:off x="12479311" y="5259838"/>
              <a:ext cx="2588841" cy="447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chart,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‘Edit data’</a:t>
              </a:r>
            </a:p>
          </p:txBody>
        </p:sp>
        <p:cxnSp>
          <p:nvCxnSpPr>
            <p:cNvPr id="106" name="Rechte verbindingslijn 105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7" name="Groep 106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11" name="Afgeronde rechthoek 110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2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13" name="Rechte verbindingslijn 112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4" name="Gelijkbenige driehoek 113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08" name="Rechthoek 107"/>
            <p:cNvSpPr/>
            <p:nvPr/>
          </p:nvSpPr>
          <p:spPr>
            <a:xfrm>
              <a:off x="12483705" y="4856599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EDIT CHART</a:t>
              </a:r>
            </a:p>
          </p:txBody>
        </p:sp>
        <p:cxnSp>
          <p:nvCxnSpPr>
            <p:cNvPr id="109" name="Rechte verbindingslijn 108"/>
            <p:cNvCxnSpPr/>
            <p:nvPr/>
          </p:nvCxnSpPr>
          <p:spPr>
            <a:xfrm>
              <a:off x="12487778" y="5145063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10" name="Picture 3"/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254186" y="6395104"/>
              <a:ext cx="158644" cy="2564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16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6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6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6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7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68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69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70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71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72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73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74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75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30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31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32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6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9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0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1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76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8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9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10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1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25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12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13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0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1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2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3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4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14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5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7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8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9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7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95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96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7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1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2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3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4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5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6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7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8" name="Rechte verbindingslijn 24"/>
            <p:cNvCxnSpPr>
              <a:endCxn id="195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9" name="Rechte verbindingslijn 25"/>
            <p:cNvCxnSpPr>
              <a:endCxn id="230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82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84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85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86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7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8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9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90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91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93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94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48864051"/>
      </p:ext>
    </p:extLst>
  </p:cSld>
  <p:clrMapOvr>
    <a:masterClrMapping/>
  </p:clrMapOvr>
  <p:transition spd="med">
    <p:fade/>
  </p:transition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ph compa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Graph compare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Tijdelijke aanduiding voor inhoud 2"/>
          <p:cNvSpPr>
            <a:spLocks noGrp="1"/>
          </p:cNvSpPr>
          <p:nvPr>
            <p:ph idx="17"/>
          </p:nvPr>
        </p:nvSpPr>
        <p:spPr>
          <a:xfrm>
            <a:off x="6297329" y="1592688"/>
            <a:ext cx="5380322" cy="4681111"/>
          </a:xfrm>
          <a:solidFill>
            <a:srgbClr val="E5E9EC"/>
          </a:solidFill>
        </p:spPr>
        <p:txBody>
          <a:bodyPr anchor="ctr"/>
          <a:lstStyle>
            <a:lvl1pPr algn="ctr">
              <a:defRPr sz="14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/>
            </a:lvl1pPr>
          </a:lstStyle>
          <a:p>
            <a:fld id="{4F154394-2FC5-4628-81A3-089C82F08482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5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4" name="Instruction Chart &amp; Edit"/>
          <p:cNvGrpSpPr/>
          <p:nvPr userDrawn="1"/>
        </p:nvGrpSpPr>
        <p:grpSpPr>
          <a:xfrm>
            <a:off x="12382788" y="-5444"/>
            <a:ext cx="2697278" cy="6868888"/>
            <a:chOff x="12382788" y="-5444"/>
            <a:chExt cx="2697278" cy="6868888"/>
          </a:xfrm>
        </p:grpSpPr>
        <p:grpSp>
          <p:nvGrpSpPr>
            <p:cNvPr id="95" name="Groep 94"/>
            <p:cNvGrpSpPr/>
            <p:nvPr userDrawn="1"/>
          </p:nvGrpSpPr>
          <p:grpSpPr>
            <a:xfrm>
              <a:off x="12382788" y="1480224"/>
              <a:ext cx="689983" cy="573048"/>
              <a:chOff x="15171969" y="1587338"/>
              <a:chExt cx="755407" cy="627385"/>
            </a:xfrm>
          </p:grpSpPr>
          <p:sp>
            <p:nvSpPr>
              <p:cNvPr id="149" name="Rechthoek 962"/>
              <p:cNvSpPr/>
              <p:nvPr userDrawn="1"/>
            </p:nvSpPr>
            <p:spPr>
              <a:xfrm>
                <a:off x="15171969" y="2008934"/>
                <a:ext cx="755407" cy="205789"/>
              </a:xfrm>
              <a:custGeom>
                <a:avLst/>
                <a:gdLst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664132 w 664132"/>
                  <a:gd name="connsiteY2" fmla="*/ 27778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664132"/>
                  <a:gd name="connsiteY0" fmla="*/ 0 h 290487"/>
                  <a:gd name="connsiteX1" fmla="*/ 664132 w 664132"/>
                  <a:gd name="connsiteY1" fmla="*/ 0 h 290487"/>
                  <a:gd name="connsiteX2" fmla="*/ 333932 w 664132"/>
                  <a:gd name="connsiteY2" fmla="*/ 290487 h 290487"/>
                  <a:gd name="connsiteX3" fmla="*/ 0 w 664132"/>
                  <a:gd name="connsiteY3" fmla="*/ 277787 h 290487"/>
                  <a:gd name="connsiteX4" fmla="*/ 0 w 664132"/>
                  <a:gd name="connsiteY4" fmla="*/ 0 h 290487"/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575232 w 664132"/>
                  <a:gd name="connsiteY2" fmla="*/ 27143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708582"/>
                  <a:gd name="connsiteY0" fmla="*/ 0 h 277787"/>
                  <a:gd name="connsiteX1" fmla="*/ 708582 w 708582"/>
                  <a:gd name="connsiteY1" fmla="*/ 31750 h 277787"/>
                  <a:gd name="connsiteX2" fmla="*/ 575232 w 708582"/>
                  <a:gd name="connsiteY2" fmla="*/ 271437 h 277787"/>
                  <a:gd name="connsiteX3" fmla="*/ 0 w 708582"/>
                  <a:gd name="connsiteY3" fmla="*/ 277787 h 277787"/>
                  <a:gd name="connsiteX4" fmla="*/ 0 w 708582"/>
                  <a:gd name="connsiteY4" fmla="*/ 0 h 277787"/>
                  <a:gd name="connsiteX0" fmla="*/ 228600 w 708582"/>
                  <a:gd name="connsiteY0" fmla="*/ 6350 h 246037"/>
                  <a:gd name="connsiteX1" fmla="*/ 708582 w 708582"/>
                  <a:gd name="connsiteY1" fmla="*/ 0 h 246037"/>
                  <a:gd name="connsiteX2" fmla="*/ 575232 w 708582"/>
                  <a:gd name="connsiteY2" fmla="*/ 239687 h 246037"/>
                  <a:gd name="connsiteX3" fmla="*/ 0 w 708582"/>
                  <a:gd name="connsiteY3" fmla="*/ 246037 h 246037"/>
                  <a:gd name="connsiteX4" fmla="*/ 228600 w 708582"/>
                  <a:gd name="connsiteY4" fmla="*/ 6350 h 246037"/>
                  <a:gd name="connsiteX0" fmla="*/ 228600 w 778432"/>
                  <a:gd name="connsiteY0" fmla="*/ 0 h 239687"/>
                  <a:gd name="connsiteX1" fmla="*/ 778432 w 778432"/>
                  <a:gd name="connsiteY1" fmla="*/ 25400 h 239687"/>
                  <a:gd name="connsiteX2" fmla="*/ 575232 w 778432"/>
                  <a:gd name="connsiteY2" fmla="*/ 233337 h 239687"/>
                  <a:gd name="connsiteX3" fmla="*/ 0 w 778432"/>
                  <a:gd name="connsiteY3" fmla="*/ 239687 h 239687"/>
                  <a:gd name="connsiteX4" fmla="*/ 228600 w 778432"/>
                  <a:gd name="connsiteY4" fmla="*/ 0 h 239687"/>
                  <a:gd name="connsiteX0" fmla="*/ 228600 w 778432"/>
                  <a:gd name="connsiteY0" fmla="*/ 0 h 214287"/>
                  <a:gd name="connsiteX1" fmla="*/ 778432 w 778432"/>
                  <a:gd name="connsiteY1" fmla="*/ 0 h 214287"/>
                  <a:gd name="connsiteX2" fmla="*/ 575232 w 778432"/>
                  <a:gd name="connsiteY2" fmla="*/ 207937 h 214287"/>
                  <a:gd name="connsiteX3" fmla="*/ 0 w 778432"/>
                  <a:gd name="connsiteY3" fmla="*/ 214287 h 214287"/>
                  <a:gd name="connsiteX4" fmla="*/ 228600 w 778432"/>
                  <a:gd name="connsiteY4" fmla="*/ 0 h 214287"/>
                  <a:gd name="connsiteX0" fmla="*/ 228600 w 730724"/>
                  <a:gd name="connsiteY0" fmla="*/ 3975 h 218262"/>
                  <a:gd name="connsiteX1" fmla="*/ 730724 w 730724"/>
                  <a:gd name="connsiteY1" fmla="*/ 0 h 218262"/>
                  <a:gd name="connsiteX2" fmla="*/ 575232 w 730724"/>
                  <a:gd name="connsiteY2" fmla="*/ 211912 h 218262"/>
                  <a:gd name="connsiteX3" fmla="*/ 0 w 730724"/>
                  <a:gd name="connsiteY3" fmla="*/ 218262 h 218262"/>
                  <a:gd name="connsiteX4" fmla="*/ 228600 w 730724"/>
                  <a:gd name="connsiteY4" fmla="*/ 3975 h 218262"/>
                  <a:gd name="connsiteX0" fmla="*/ 252454 w 754578"/>
                  <a:gd name="connsiteY0" fmla="*/ 3975 h 211912"/>
                  <a:gd name="connsiteX1" fmla="*/ 754578 w 754578"/>
                  <a:gd name="connsiteY1" fmla="*/ 0 h 211912"/>
                  <a:gd name="connsiteX2" fmla="*/ 599086 w 754578"/>
                  <a:gd name="connsiteY2" fmla="*/ 211912 h 211912"/>
                  <a:gd name="connsiteX3" fmla="*/ 0 w 754578"/>
                  <a:gd name="connsiteY3" fmla="*/ 210311 h 211912"/>
                  <a:gd name="connsiteX4" fmla="*/ 252454 w 754578"/>
                  <a:gd name="connsiteY4" fmla="*/ 3975 h 211912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599086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754578"/>
                  <a:gd name="connsiteY0" fmla="*/ 0 h 223840"/>
                  <a:gd name="connsiteX1" fmla="*/ 754578 w 754578"/>
                  <a:gd name="connsiteY1" fmla="*/ 7952 h 223840"/>
                  <a:gd name="connsiteX2" fmla="*/ 654745 w 754578"/>
                  <a:gd name="connsiteY2" fmla="*/ 223840 h 223840"/>
                  <a:gd name="connsiteX3" fmla="*/ 0 w 754578"/>
                  <a:gd name="connsiteY3" fmla="*/ 218263 h 223840"/>
                  <a:gd name="connsiteX4" fmla="*/ 172941 w 754578"/>
                  <a:gd name="connsiteY4" fmla="*/ 0 h 223840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646793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818189"/>
                  <a:gd name="connsiteY0" fmla="*/ 0 h 219864"/>
                  <a:gd name="connsiteX1" fmla="*/ 818189 w 818189"/>
                  <a:gd name="connsiteY1" fmla="*/ 31806 h 219864"/>
                  <a:gd name="connsiteX2" fmla="*/ 646793 w 818189"/>
                  <a:gd name="connsiteY2" fmla="*/ 219864 h 219864"/>
                  <a:gd name="connsiteX3" fmla="*/ 0 w 818189"/>
                  <a:gd name="connsiteY3" fmla="*/ 218263 h 219864"/>
                  <a:gd name="connsiteX4" fmla="*/ 172941 w 818189"/>
                  <a:gd name="connsiteY4" fmla="*/ 0 h 219864"/>
                  <a:gd name="connsiteX0" fmla="*/ 172941 w 806262"/>
                  <a:gd name="connsiteY0" fmla="*/ 0 h 219864"/>
                  <a:gd name="connsiteX1" fmla="*/ 806262 w 806262"/>
                  <a:gd name="connsiteY1" fmla="*/ 11928 h 219864"/>
                  <a:gd name="connsiteX2" fmla="*/ 646793 w 806262"/>
                  <a:gd name="connsiteY2" fmla="*/ 219864 h 219864"/>
                  <a:gd name="connsiteX3" fmla="*/ 0 w 806262"/>
                  <a:gd name="connsiteY3" fmla="*/ 218263 h 219864"/>
                  <a:gd name="connsiteX4" fmla="*/ 172941 w 806262"/>
                  <a:gd name="connsiteY4" fmla="*/ 0 h 219864"/>
                  <a:gd name="connsiteX0" fmla="*/ 172941 w 798310"/>
                  <a:gd name="connsiteY0" fmla="*/ 0 h 219864"/>
                  <a:gd name="connsiteX1" fmla="*/ 798310 w 798310"/>
                  <a:gd name="connsiteY1" fmla="*/ 15903 h 219864"/>
                  <a:gd name="connsiteX2" fmla="*/ 646793 w 798310"/>
                  <a:gd name="connsiteY2" fmla="*/ 219864 h 219864"/>
                  <a:gd name="connsiteX3" fmla="*/ 0 w 798310"/>
                  <a:gd name="connsiteY3" fmla="*/ 218263 h 219864"/>
                  <a:gd name="connsiteX4" fmla="*/ 172941 w 798310"/>
                  <a:gd name="connsiteY4" fmla="*/ 0 h 219864"/>
                  <a:gd name="connsiteX0" fmla="*/ 172941 w 798310"/>
                  <a:gd name="connsiteY0" fmla="*/ 0 h 259620"/>
                  <a:gd name="connsiteX1" fmla="*/ 798310 w 798310"/>
                  <a:gd name="connsiteY1" fmla="*/ 15903 h 259620"/>
                  <a:gd name="connsiteX2" fmla="*/ 614988 w 798310"/>
                  <a:gd name="connsiteY2" fmla="*/ 259620 h 259620"/>
                  <a:gd name="connsiteX3" fmla="*/ 0 w 798310"/>
                  <a:gd name="connsiteY3" fmla="*/ 218263 h 259620"/>
                  <a:gd name="connsiteX4" fmla="*/ 172941 w 798310"/>
                  <a:gd name="connsiteY4" fmla="*/ 0 h 259620"/>
                  <a:gd name="connsiteX0" fmla="*/ 188843 w 814212"/>
                  <a:gd name="connsiteY0" fmla="*/ 0 h 259620"/>
                  <a:gd name="connsiteX1" fmla="*/ 814212 w 814212"/>
                  <a:gd name="connsiteY1" fmla="*/ 15903 h 259620"/>
                  <a:gd name="connsiteX2" fmla="*/ 630890 w 814212"/>
                  <a:gd name="connsiteY2" fmla="*/ 259620 h 259620"/>
                  <a:gd name="connsiteX3" fmla="*/ 0 w 814212"/>
                  <a:gd name="connsiteY3" fmla="*/ 254043 h 259620"/>
                  <a:gd name="connsiteX4" fmla="*/ 188843 w 814212"/>
                  <a:gd name="connsiteY4" fmla="*/ 0 h 259620"/>
                  <a:gd name="connsiteX0" fmla="*/ 208721 w 834090"/>
                  <a:gd name="connsiteY0" fmla="*/ 0 h 259620"/>
                  <a:gd name="connsiteX1" fmla="*/ 834090 w 834090"/>
                  <a:gd name="connsiteY1" fmla="*/ 15903 h 259620"/>
                  <a:gd name="connsiteX2" fmla="*/ 650768 w 834090"/>
                  <a:gd name="connsiteY2" fmla="*/ 259620 h 259620"/>
                  <a:gd name="connsiteX3" fmla="*/ 0 w 834090"/>
                  <a:gd name="connsiteY3" fmla="*/ 254043 h 259620"/>
                  <a:gd name="connsiteX4" fmla="*/ 208721 w 834090"/>
                  <a:gd name="connsiteY4" fmla="*/ 0 h 259620"/>
                  <a:gd name="connsiteX0" fmla="*/ 268356 w 893725"/>
                  <a:gd name="connsiteY0" fmla="*/ 0 h 259620"/>
                  <a:gd name="connsiteX1" fmla="*/ 893725 w 893725"/>
                  <a:gd name="connsiteY1" fmla="*/ 15903 h 259620"/>
                  <a:gd name="connsiteX2" fmla="*/ 710403 w 893725"/>
                  <a:gd name="connsiteY2" fmla="*/ 259620 h 259620"/>
                  <a:gd name="connsiteX3" fmla="*/ 0 w 893725"/>
                  <a:gd name="connsiteY3" fmla="*/ 254043 h 259620"/>
                  <a:gd name="connsiteX4" fmla="*/ 268356 w 893725"/>
                  <a:gd name="connsiteY4" fmla="*/ 0 h 259620"/>
                  <a:gd name="connsiteX0" fmla="*/ 260405 w 885774"/>
                  <a:gd name="connsiteY0" fmla="*/ 0 h 259620"/>
                  <a:gd name="connsiteX1" fmla="*/ 885774 w 885774"/>
                  <a:gd name="connsiteY1" fmla="*/ 15903 h 259620"/>
                  <a:gd name="connsiteX2" fmla="*/ 702452 w 885774"/>
                  <a:gd name="connsiteY2" fmla="*/ 259620 h 259620"/>
                  <a:gd name="connsiteX3" fmla="*/ 0 w 885774"/>
                  <a:gd name="connsiteY3" fmla="*/ 254043 h 259620"/>
                  <a:gd name="connsiteX4" fmla="*/ 260405 w 885774"/>
                  <a:gd name="connsiteY4" fmla="*/ 0 h 259620"/>
                  <a:gd name="connsiteX0" fmla="*/ 220648 w 885774"/>
                  <a:gd name="connsiteY0" fmla="*/ 0 h 243717"/>
                  <a:gd name="connsiteX1" fmla="*/ 885774 w 885774"/>
                  <a:gd name="connsiteY1" fmla="*/ 0 h 243717"/>
                  <a:gd name="connsiteX2" fmla="*/ 702452 w 885774"/>
                  <a:gd name="connsiteY2" fmla="*/ 243717 h 243717"/>
                  <a:gd name="connsiteX3" fmla="*/ 0 w 885774"/>
                  <a:gd name="connsiteY3" fmla="*/ 238140 h 243717"/>
                  <a:gd name="connsiteX4" fmla="*/ 220648 w 885774"/>
                  <a:gd name="connsiteY4" fmla="*/ 0 h 24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5774" h="243717">
                    <a:moveTo>
                      <a:pt x="220648" y="0"/>
                    </a:moveTo>
                    <a:lnTo>
                      <a:pt x="885774" y="0"/>
                    </a:lnTo>
                    <a:lnTo>
                      <a:pt x="702452" y="243717"/>
                    </a:lnTo>
                    <a:lnTo>
                      <a:pt x="0" y="238140"/>
                    </a:lnTo>
                    <a:lnTo>
                      <a:pt x="220648" y="0"/>
                    </a:lnTo>
                    <a:close/>
                  </a:path>
                </a:pathLst>
              </a:custGeom>
              <a:solidFill>
                <a:srgbClr val="FFFFFF">
                  <a:lumMod val="50000"/>
                </a:srgbClr>
              </a:solidFill>
              <a:ln w="25400" cap="flat" cmpd="sng" algn="ctr">
                <a:noFill/>
                <a:prstDash val="solid"/>
              </a:ln>
              <a:effectLst>
                <a:softEdge rad="31750"/>
              </a:effectLst>
            </p:spPr>
            <p:txBody>
              <a:bodyPr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0" name="Groep 149"/>
              <p:cNvGrpSpPr/>
              <p:nvPr userDrawn="1"/>
            </p:nvGrpSpPr>
            <p:grpSpPr>
              <a:xfrm>
                <a:off x="15281106" y="1587338"/>
                <a:ext cx="511775" cy="560304"/>
                <a:chOff x="10604642" y="969717"/>
                <a:chExt cx="1290643" cy="1427163"/>
              </a:xfrm>
            </p:grpSpPr>
            <p:grpSp>
              <p:nvGrpSpPr>
                <p:cNvPr id="151" name="Group 879"/>
                <p:cNvGrpSpPr>
                  <a:grpSpLocks noChangeAspect="1"/>
                </p:cNvGrpSpPr>
                <p:nvPr userDrawn="1"/>
              </p:nvGrpSpPr>
              <p:grpSpPr bwMode="auto">
                <a:xfrm>
                  <a:off x="10604642" y="969717"/>
                  <a:ext cx="1290643" cy="1427163"/>
                  <a:chOff x="4798" y="1515"/>
                  <a:chExt cx="813" cy="899"/>
                </a:xfrm>
              </p:grpSpPr>
              <p:sp>
                <p:nvSpPr>
                  <p:cNvPr id="153" name="Freeform 886"/>
                  <p:cNvSpPr>
                    <a:spLocks/>
                  </p:cNvSpPr>
                  <p:nvPr userDrawn="1"/>
                </p:nvSpPr>
                <p:spPr bwMode="auto">
                  <a:xfrm>
                    <a:off x="5269" y="1515"/>
                    <a:ext cx="71" cy="898"/>
                  </a:xfrm>
                  <a:custGeom>
                    <a:avLst/>
                    <a:gdLst>
                      <a:gd name="T0" fmla="*/ 282 w 282"/>
                      <a:gd name="T1" fmla="*/ 0 h 3595"/>
                      <a:gd name="T2" fmla="*/ 282 w 282"/>
                      <a:gd name="T3" fmla="*/ 3138 h 3595"/>
                      <a:gd name="T4" fmla="*/ 0 w 282"/>
                      <a:gd name="T5" fmla="*/ 3595 h 3595"/>
                      <a:gd name="T6" fmla="*/ 0 w 282"/>
                      <a:gd name="T7" fmla="*/ 285 h 3595"/>
                      <a:gd name="T8" fmla="*/ 282 w 282"/>
                      <a:gd name="T9" fmla="*/ 0 h 35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2" h="3595">
                        <a:moveTo>
                          <a:pt x="282" y="0"/>
                        </a:moveTo>
                        <a:lnTo>
                          <a:pt x="282" y="3138"/>
                        </a:lnTo>
                        <a:lnTo>
                          <a:pt x="0" y="3595"/>
                        </a:lnTo>
                        <a:lnTo>
                          <a:pt x="0" y="285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solidFill>
                    <a:srgbClr val="FFC000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4" name="Rectangle 880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515"/>
                    <a:ext cx="813" cy="899"/>
                  </a:xfrm>
                  <a:prstGeom prst="rect">
                    <a:avLst/>
                  </a:prstGeom>
                  <a:noFill/>
                  <a:ln w="0">
                    <a:noFill/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5" name="Rectangle 881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857"/>
                    <a:ext cx="228" cy="55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002060"/>
                      </a:gs>
                      <a:gs pos="100000">
                        <a:srgbClr val="1929FF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6" name="Freeform 882"/>
                  <p:cNvSpPr>
                    <a:spLocks/>
                  </p:cNvSpPr>
                  <p:nvPr userDrawn="1"/>
                </p:nvSpPr>
                <p:spPr bwMode="auto">
                  <a:xfrm>
                    <a:off x="4798" y="1771"/>
                    <a:ext cx="314" cy="86"/>
                  </a:xfrm>
                  <a:custGeom>
                    <a:avLst/>
                    <a:gdLst>
                      <a:gd name="T0" fmla="*/ 411 w 1255"/>
                      <a:gd name="T1" fmla="*/ 0 h 342"/>
                      <a:gd name="T2" fmla="*/ 1255 w 1255"/>
                      <a:gd name="T3" fmla="*/ 0 h 342"/>
                      <a:gd name="T4" fmla="*/ 913 w 1255"/>
                      <a:gd name="T5" fmla="*/ 342 h 342"/>
                      <a:gd name="T6" fmla="*/ 0 w 1255"/>
                      <a:gd name="T7" fmla="*/ 342 h 342"/>
                      <a:gd name="T8" fmla="*/ 411 w 1255"/>
                      <a:gd name="T9" fmla="*/ 0 h 3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55" h="342">
                        <a:moveTo>
                          <a:pt x="411" y="0"/>
                        </a:moveTo>
                        <a:lnTo>
                          <a:pt x="1255" y="0"/>
                        </a:lnTo>
                        <a:lnTo>
                          <a:pt x="913" y="342"/>
                        </a:lnTo>
                        <a:lnTo>
                          <a:pt x="0" y="342"/>
                        </a:lnTo>
                        <a:lnTo>
                          <a:pt x="411" y="0"/>
                        </a:lnTo>
                        <a:close/>
                      </a:path>
                    </a:pathLst>
                  </a:custGeom>
                  <a:solidFill>
                    <a:srgbClr val="0039AC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7" name="Freeform 883"/>
                  <p:cNvSpPr>
                    <a:spLocks/>
                  </p:cNvSpPr>
                  <p:nvPr userDrawn="1"/>
                </p:nvSpPr>
                <p:spPr bwMode="auto">
                  <a:xfrm>
                    <a:off x="5026" y="1771"/>
                    <a:ext cx="85" cy="642"/>
                  </a:xfrm>
                  <a:custGeom>
                    <a:avLst/>
                    <a:gdLst>
                      <a:gd name="T0" fmla="*/ 342 w 342"/>
                      <a:gd name="T1" fmla="*/ 0 h 2568"/>
                      <a:gd name="T2" fmla="*/ 342 w 342"/>
                      <a:gd name="T3" fmla="*/ 2111 h 2568"/>
                      <a:gd name="T4" fmla="*/ 0 w 342"/>
                      <a:gd name="T5" fmla="*/ 2568 h 2568"/>
                      <a:gd name="T6" fmla="*/ 0 w 342"/>
                      <a:gd name="T7" fmla="*/ 342 h 2568"/>
                      <a:gd name="T8" fmla="*/ 342 w 342"/>
                      <a:gd name="T9" fmla="*/ 0 h 25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568">
                        <a:moveTo>
                          <a:pt x="342" y="0"/>
                        </a:moveTo>
                        <a:lnTo>
                          <a:pt x="342" y="2111"/>
                        </a:lnTo>
                        <a:lnTo>
                          <a:pt x="0" y="2568"/>
                        </a:lnTo>
                        <a:lnTo>
                          <a:pt x="0" y="342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000075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8" name="Freeform 884"/>
                  <p:cNvSpPr>
                    <a:spLocks/>
                  </p:cNvSpPr>
                  <p:nvPr userDrawn="1"/>
                </p:nvSpPr>
                <p:spPr bwMode="auto">
                  <a:xfrm>
                    <a:off x="5054" y="1515"/>
                    <a:ext cx="286" cy="72"/>
                  </a:xfrm>
                  <a:custGeom>
                    <a:avLst/>
                    <a:gdLst>
                      <a:gd name="T0" fmla="*/ 318 w 1140"/>
                      <a:gd name="T1" fmla="*/ 0 h 289"/>
                      <a:gd name="T2" fmla="*/ 1140 w 1140"/>
                      <a:gd name="T3" fmla="*/ 0 h 289"/>
                      <a:gd name="T4" fmla="*/ 855 w 1140"/>
                      <a:gd name="T5" fmla="*/ 289 h 289"/>
                      <a:gd name="T6" fmla="*/ 0 w 1140"/>
                      <a:gd name="T7" fmla="*/ 289 h 289"/>
                      <a:gd name="T8" fmla="*/ 318 w 1140"/>
                      <a:gd name="T9" fmla="*/ 0 h 2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40" h="289">
                        <a:moveTo>
                          <a:pt x="318" y="0"/>
                        </a:moveTo>
                        <a:lnTo>
                          <a:pt x="1140" y="0"/>
                        </a:lnTo>
                        <a:lnTo>
                          <a:pt x="855" y="289"/>
                        </a:lnTo>
                        <a:lnTo>
                          <a:pt x="0" y="289"/>
                        </a:lnTo>
                        <a:lnTo>
                          <a:pt x="318" y="0"/>
                        </a:lnTo>
                        <a:close/>
                      </a:path>
                    </a:pathLst>
                  </a:custGeom>
                  <a:solidFill>
                    <a:srgbClr val="EEFF26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9" name="Rectangle 885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054" y="1587"/>
                    <a:ext cx="215" cy="82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FFC000"/>
                      </a:gs>
                      <a:gs pos="100000">
                        <a:srgbClr val="FFFF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60" name="Rectangle 887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298" y="1771"/>
                    <a:ext cx="228" cy="643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B80004"/>
                      </a:gs>
                      <a:gs pos="100000">
                        <a:srgbClr val="FF00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61" name="Freeform 888"/>
                  <p:cNvSpPr>
                    <a:spLocks/>
                  </p:cNvSpPr>
                  <p:nvPr userDrawn="1"/>
                </p:nvSpPr>
                <p:spPr bwMode="auto">
                  <a:xfrm>
                    <a:off x="5526" y="1686"/>
                    <a:ext cx="85" cy="727"/>
                  </a:xfrm>
                  <a:custGeom>
                    <a:avLst/>
                    <a:gdLst>
                      <a:gd name="T0" fmla="*/ 342 w 342"/>
                      <a:gd name="T1" fmla="*/ 0 h 2911"/>
                      <a:gd name="T2" fmla="*/ 342 w 342"/>
                      <a:gd name="T3" fmla="*/ 2477 h 2911"/>
                      <a:gd name="T4" fmla="*/ 0 w 342"/>
                      <a:gd name="T5" fmla="*/ 2911 h 2911"/>
                      <a:gd name="T6" fmla="*/ 0 w 342"/>
                      <a:gd name="T7" fmla="*/ 334 h 2911"/>
                      <a:gd name="T8" fmla="*/ 342 w 342"/>
                      <a:gd name="T9" fmla="*/ 0 h 29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911">
                        <a:moveTo>
                          <a:pt x="342" y="0"/>
                        </a:moveTo>
                        <a:lnTo>
                          <a:pt x="342" y="2477"/>
                        </a:lnTo>
                        <a:lnTo>
                          <a:pt x="0" y="2911"/>
                        </a:lnTo>
                        <a:lnTo>
                          <a:pt x="0" y="334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C2001B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  <p:sp>
              <p:nvSpPr>
                <p:cNvPr id="152" name="Vrije vorm 151"/>
                <p:cNvSpPr/>
                <p:nvPr userDrawn="1"/>
              </p:nvSpPr>
              <p:spPr>
                <a:xfrm>
                  <a:off x="11389225" y="1241176"/>
                  <a:ext cx="506025" cy="137883"/>
                </a:xfrm>
                <a:custGeom>
                  <a:avLst/>
                  <a:gdLst>
                    <a:gd name="connsiteX0" fmla="*/ 0 w 508407"/>
                    <a:gd name="connsiteY0" fmla="*/ 142646 h 146304"/>
                    <a:gd name="connsiteX1" fmla="*/ 369418 w 508407"/>
                    <a:gd name="connsiteY1" fmla="*/ 146304 h 146304"/>
                    <a:gd name="connsiteX2" fmla="*/ 508407 w 508407"/>
                    <a:gd name="connsiteY2" fmla="*/ 0 h 146304"/>
                    <a:gd name="connsiteX3" fmla="*/ 168250 w 508407"/>
                    <a:gd name="connsiteY3" fmla="*/ 0 h 146304"/>
                    <a:gd name="connsiteX4" fmla="*/ 0 w 508407"/>
                    <a:gd name="connsiteY4" fmla="*/ 142646 h 146304"/>
                    <a:gd name="connsiteX0" fmla="*/ 0 w 508407"/>
                    <a:gd name="connsiteY0" fmla="*/ 142646 h 142646"/>
                    <a:gd name="connsiteX1" fmla="*/ 376562 w 508407"/>
                    <a:gd name="connsiteY1" fmla="*/ 136779 h 142646"/>
                    <a:gd name="connsiteX2" fmla="*/ 508407 w 508407"/>
                    <a:gd name="connsiteY2" fmla="*/ 0 h 142646"/>
                    <a:gd name="connsiteX3" fmla="*/ 168250 w 508407"/>
                    <a:gd name="connsiteY3" fmla="*/ 0 h 142646"/>
                    <a:gd name="connsiteX4" fmla="*/ 0 w 508407"/>
                    <a:gd name="connsiteY4" fmla="*/ 142646 h 142646"/>
                    <a:gd name="connsiteX0" fmla="*/ 0 w 506025"/>
                    <a:gd name="connsiteY0" fmla="*/ 137883 h 137883"/>
                    <a:gd name="connsiteX1" fmla="*/ 374180 w 506025"/>
                    <a:gd name="connsiteY1" fmla="*/ 136779 h 137883"/>
                    <a:gd name="connsiteX2" fmla="*/ 506025 w 506025"/>
                    <a:gd name="connsiteY2" fmla="*/ 0 h 137883"/>
                    <a:gd name="connsiteX3" fmla="*/ 165868 w 506025"/>
                    <a:gd name="connsiteY3" fmla="*/ 0 h 137883"/>
                    <a:gd name="connsiteX4" fmla="*/ 0 w 506025"/>
                    <a:gd name="connsiteY4" fmla="*/ 137883 h 137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6025" h="137883">
                      <a:moveTo>
                        <a:pt x="0" y="137883"/>
                      </a:moveTo>
                      <a:lnTo>
                        <a:pt x="374180" y="136779"/>
                      </a:lnTo>
                      <a:lnTo>
                        <a:pt x="506025" y="0"/>
                      </a:lnTo>
                      <a:lnTo>
                        <a:pt x="165868" y="0"/>
                      </a:lnTo>
                      <a:lnTo>
                        <a:pt x="0" y="137883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96" name="Groep 95"/>
            <p:cNvGrpSpPr/>
            <p:nvPr/>
          </p:nvGrpSpPr>
          <p:grpSpPr>
            <a:xfrm>
              <a:off x="12487778" y="6003628"/>
              <a:ext cx="1980859" cy="542924"/>
              <a:chOff x="12390702" y="6054428"/>
              <a:chExt cx="1980859" cy="542924"/>
            </a:xfrm>
          </p:grpSpPr>
          <p:sp>
            <p:nvSpPr>
              <p:cNvPr id="115" name="Rechthoek 114"/>
              <p:cNvSpPr/>
              <p:nvPr/>
            </p:nvSpPr>
            <p:spPr>
              <a:xfrm>
                <a:off x="12402284" y="6054428"/>
                <a:ext cx="1969277" cy="54292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116" name="Rechthoek 115"/>
              <p:cNvSpPr/>
              <p:nvPr/>
            </p:nvSpPr>
            <p:spPr>
              <a:xfrm>
                <a:off x="12662053" y="6062530"/>
                <a:ext cx="1268296" cy="2616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1100" dirty="0"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Change chart type</a:t>
                </a:r>
              </a:p>
            </p:txBody>
          </p:sp>
          <p:sp>
            <p:nvSpPr>
              <p:cNvPr id="117" name="Gelijkbenige driehoek 116"/>
              <p:cNvSpPr/>
              <p:nvPr/>
            </p:nvSpPr>
            <p:spPr>
              <a:xfrm rot="5400000">
                <a:off x="14210471" y="6150144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118" name="Afgeronde rechthoek 117"/>
              <p:cNvSpPr/>
              <p:nvPr/>
            </p:nvSpPr>
            <p:spPr>
              <a:xfrm>
                <a:off x="12390702" y="6322741"/>
                <a:ext cx="1973675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Edit data</a:t>
                </a:r>
              </a:p>
            </p:txBody>
          </p:sp>
          <p:grpSp>
            <p:nvGrpSpPr>
              <p:cNvPr id="119" name="Groep 118"/>
              <p:cNvGrpSpPr/>
              <p:nvPr/>
            </p:nvGrpSpPr>
            <p:grpSpPr>
              <a:xfrm>
                <a:off x="12461788" y="6100223"/>
                <a:ext cx="204691" cy="170000"/>
                <a:chOff x="15171969" y="1587338"/>
                <a:chExt cx="755407" cy="627385"/>
              </a:xfrm>
            </p:grpSpPr>
            <p:sp>
              <p:nvSpPr>
                <p:cNvPr id="136" name="Rechthoek 962"/>
                <p:cNvSpPr/>
                <p:nvPr userDrawn="1"/>
              </p:nvSpPr>
              <p:spPr>
                <a:xfrm>
                  <a:off x="15171969" y="2008934"/>
                  <a:ext cx="755407" cy="205789"/>
                </a:xfrm>
                <a:custGeom>
                  <a:avLst/>
                  <a:gdLst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664132 w 664132"/>
                    <a:gd name="connsiteY2" fmla="*/ 27778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664132"/>
                    <a:gd name="connsiteY0" fmla="*/ 0 h 290487"/>
                    <a:gd name="connsiteX1" fmla="*/ 664132 w 664132"/>
                    <a:gd name="connsiteY1" fmla="*/ 0 h 290487"/>
                    <a:gd name="connsiteX2" fmla="*/ 333932 w 664132"/>
                    <a:gd name="connsiteY2" fmla="*/ 290487 h 290487"/>
                    <a:gd name="connsiteX3" fmla="*/ 0 w 664132"/>
                    <a:gd name="connsiteY3" fmla="*/ 277787 h 290487"/>
                    <a:gd name="connsiteX4" fmla="*/ 0 w 664132"/>
                    <a:gd name="connsiteY4" fmla="*/ 0 h 290487"/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575232 w 664132"/>
                    <a:gd name="connsiteY2" fmla="*/ 27143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708582"/>
                    <a:gd name="connsiteY0" fmla="*/ 0 h 277787"/>
                    <a:gd name="connsiteX1" fmla="*/ 708582 w 708582"/>
                    <a:gd name="connsiteY1" fmla="*/ 31750 h 277787"/>
                    <a:gd name="connsiteX2" fmla="*/ 575232 w 708582"/>
                    <a:gd name="connsiteY2" fmla="*/ 271437 h 277787"/>
                    <a:gd name="connsiteX3" fmla="*/ 0 w 708582"/>
                    <a:gd name="connsiteY3" fmla="*/ 277787 h 277787"/>
                    <a:gd name="connsiteX4" fmla="*/ 0 w 708582"/>
                    <a:gd name="connsiteY4" fmla="*/ 0 h 277787"/>
                    <a:gd name="connsiteX0" fmla="*/ 228600 w 708582"/>
                    <a:gd name="connsiteY0" fmla="*/ 6350 h 246037"/>
                    <a:gd name="connsiteX1" fmla="*/ 708582 w 708582"/>
                    <a:gd name="connsiteY1" fmla="*/ 0 h 246037"/>
                    <a:gd name="connsiteX2" fmla="*/ 575232 w 708582"/>
                    <a:gd name="connsiteY2" fmla="*/ 239687 h 246037"/>
                    <a:gd name="connsiteX3" fmla="*/ 0 w 708582"/>
                    <a:gd name="connsiteY3" fmla="*/ 246037 h 246037"/>
                    <a:gd name="connsiteX4" fmla="*/ 228600 w 708582"/>
                    <a:gd name="connsiteY4" fmla="*/ 6350 h 246037"/>
                    <a:gd name="connsiteX0" fmla="*/ 228600 w 778432"/>
                    <a:gd name="connsiteY0" fmla="*/ 0 h 239687"/>
                    <a:gd name="connsiteX1" fmla="*/ 778432 w 778432"/>
                    <a:gd name="connsiteY1" fmla="*/ 25400 h 239687"/>
                    <a:gd name="connsiteX2" fmla="*/ 575232 w 778432"/>
                    <a:gd name="connsiteY2" fmla="*/ 233337 h 239687"/>
                    <a:gd name="connsiteX3" fmla="*/ 0 w 778432"/>
                    <a:gd name="connsiteY3" fmla="*/ 239687 h 239687"/>
                    <a:gd name="connsiteX4" fmla="*/ 228600 w 778432"/>
                    <a:gd name="connsiteY4" fmla="*/ 0 h 239687"/>
                    <a:gd name="connsiteX0" fmla="*/ 228600 w 778432"/>
                    <a:gd name="connsiteY0" fmla="*/ 0 h 214287"/>
                    <a:gd name="connsiteX1" fmla="*/ 778432 w 778432"/>
                    <a:gd name="connsiteY1" fmla="*/ 0 h 214287"/>
                    <a:gd name="connsiteX2" fmla="*/ 575232 w 778432"/>
                    <a:gd name="connsiteY2" fmla="*/ 207937 h 214287"/>
                    <a:gd name="connsiteX3" fmla="*/ 0 w 778432"/>
                    <a:gd name="connsiteY3" fmla="*/ 214287 h 214287"/>
                    <a:gd name="connsiteX4" fmla="*/ 228600 w 778432"/>
                    <a:gd name="connsiteY4" fmla="*/ 0 h 214287"/>
                    <a:gd name="connsiteX0" fmla="*/ 228600 w 730724"/>
                    <a:gd name="connsiteY0" fmla="*/ 3975 h 218262"/>
                    <a:gd name="connsiteX1" fmla="*/ 730724 w 730724"/>
                    <a:gd name="connsiteY1" fmla="*/ 0 h 218262"/>
                    <a:gd name="connsiteX2" fmla="*/ 575232 w 730724"/>
                    <a:gd name="connsiteY2" fmla="*/ 211912 h 218262"/>
                    <a:gd name="connsiteX3" fmla="*/ 0 w 730724"/>
                    <a:gd name="connsiteY3" fmla="*/ 218262 h 218262"/>
                    <a:gd name="connsiteX4" fmla="*/ 228600 w 730724"/>
                    <a:gd name="connsiteY4" fmla="*/ 3975 h 218262"/>
                    <a:gd name="connsiteX0" fmla="*/ 252454 w 754578"/>
                    <a:gd name="connsiteY0" fmla="*/ 3975 h 211912"/>
                    <a:gd name="connsiteX1" fmla="*/ 754578 w 754578"/>
                    <a:gd name="connsiteY1" fmla="*/ 0 h 211912"/>
                    <a:gd name="connsiteX2" fmla="*/ 599086 w 754578"/>
                    <a:gd name="connsiteY2" fmla="*/ 211912 h 211912"/>
                    <a:gd name="connsiteX3" fmla="*/ 0 w 754578"/>
                    <a:gd name="connsiteY3" fmla="*/ 210311 h 211912"/>
                    <a:gd name="connsiteX4" fmla="*/ 252454 w 754578"/>
                    <a:gd name="connsiteY4" fmla="*/ 3975 h 211912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599086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754578"/>
                    <a:gd name="connsiteY0" fmla="*/ 0 h 223840"/>
                    <a:gd name="connsiteX1" fmla="*/ 754578 w 754578"/>
                    <a:gd name="connsiteY1" fmla="*/ 7952 h 223840"/>
                    <a:gd name="connsiteX2" fmla="*/ 654745 w 754578"/>
                    <a:gd name="connsiteY2" fmla="*/ 223840 h 223840"/>
                    <a:gd name="connsiteX3" fmla="*/ 0 w 754578"/>
                    <a:gd name="connsiteY3" fmla="*/ 218263 h 223840"/>
                    <a:gd name="connsiteX4" fmla="*/ 172941 w 754578"/>
                    <a:gd name="connsiteY4" fmla="*/ 0 h 223840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646793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818189"/>
                    <a:gd name="connsiteY0" fmla="*/ 0 h 219864"/>
                    <a:gd name="connsiteX1" fmla="*/ 818189 w 818189"/>
                    <a:gd name="connsiteY1" fmla="*/ 31806 h 219864"/>
                    <a:gd name="connsiteX2" fmla="*/ 646793 w 818189"/>
                    <a:gd name="connsiteY2" fmla="*/ 219864 h 219864"/>
                    <a:gd name="connsiteX3" fmla="*/ 0 w 818189"/>
                    <a:gd name="connsiteY3" fmla="*/ 218263 h 219864"/>
                    <a:gd name="connsiteX4" fmla="*/ 172941 w 818189"/>
                    <a:gd name="connsiteY4" fmla="*/ 0 h 219864"/>
                    <a:gd name="connsiteX0" fmla="*/ 172941 w 806262"/>
                    <a:gd name="connsiteY0" fmla="*/ 0 h 219864"/>
                    <a:gd name="connsiteX1" fmla="*/ 806262 w 806262"/>
                    <a:gd name="connsiteY1" fmla="*/ 11928 h 219864"/>
                    <a:gd name="connsiteX2" fmla="*/ 646793 w 806262"/>
                    <a:gd name="connsiteY2" fmla="*/ 219864 h 219864"/>
                    <a:gd name="connsiteX3" fmla="*/ 0 w 806262"/>
                    <a:gd name="connsiteY3" fmla="*/ 218263 h 219864"/>
                    <a:gd name="connsiteX4" fmla="*/ 172941 w 806262"/>
                    <a:gd name="connsiteY4" fmla="*/ 0 h 219864"/>
                    <a:gd name="connsiteX0" fmla="*/ 172941 w 798310"/>
                    <a:gd name="connsiteY0" fmla="*/ 0 h 219864"/>
                    <a:gd name="connsiteX1" fmla="*/ 798310 w 798310"/>
                    <a:gd name="connsiteY1" fmla="*/ 15903 h 219864"/>
                    <a:gd name="connsiteX2" fmla="*/ 646793 w 798310"/>
                    <a:gd name="connsiteY2" fmla="*/ 219864 h 219864"/>
                    <a:gd name="connsiteX3" fmla="*/ 0 w 798310"/>
                    <a:gd name="connsiteY3" fmla="*/ 218263 h 219864"/>
                    <a:gd name="connsiteX4" fmla="*/ 172941 w 798310"/>
                    <a:gd name="connsiteY4" fmla="*/ 0 h 219864"/>
                    <a:gd name="connsiteX0" fmla="*/ 172941 w 798310"/>
                    <a:gd name="connsiteY0" fmla="*/ 0 h 259620"/>
                    <a:gd name="connsiteX1" fmla="*/ 798310 w 798310"/>
                    <a:gd name="connsiteY1" fmla="*/ 15903 h 259620"/>
                    <a:gd name="connsiteX2" fmla="*/ 614988 w 798310"/>
                    <a:gd name="connsiteY2" fmla="*/ 259620 h 259620"/>
                    <a:gd name="connsiteX3" fmla="*/ 0 w 798310"/>
                    <a:gd name="connsiteY3" fmla="*/ 218263 h 259620"/>
                    <a:gd name="connsiteX4" fmla="*/ 172941 w 798310"/>
                    <a:gd name="connsiteY4" fmla="*/ 0 h 259620"/>
                    <a:gd name="connsiteX0" fmla="*/ 188843 w 814212"/>
                    <a:gd name="connsiteY0" fmla="*/ 0 h 259620"/>
                    <a:gd name="connsiteX1" fmla="*/ 814212 w 814212"/>
                    <a:gd name="connsiteY1" fmla="*/ 15903 h 259620"/>
                    <a:gd name="connsiteX2" fmla="*/ 630890 w 814212"/>
                    <a:gd name="connsiteY2" fmla="*/ 259620 h 259620"/>
                    <a:gd name="connsiteX3" fmla="*/ 0 w 814212"/>
                    <a:gd name="connsiteY3" fmla="*/ 254043 h 259620"/>
                    <a:gd name="connsiteX4" fmla="*/ 188843 w 814212"/>
                    <a:gd name="connsiteY4" fmla="*/ 0 h 259620"/>
                    <a:gd name="connsiteX0" fmla="*/ 208721 w 834090"/>
                    <a:gd name="connsiteY0" fmla="*/ 0 h 259620"/>
                    <a:gd name="connsiteX1" fmla="*/ 834090 w 834090"/>
                    <a:gd name="connsiteY1" fmla="*/ 15903 h 259620"/>
                    <a:gd name="connsiteX2" fmla="*/ 650768 w 834090"/>
                    <a:gd name="connsiteY2" fmla="*/ 259620 h 259620"/>
                    <a:gd name="connsiteX3" fmla="*/ 0 w 834090"/>
                    <a:gd name="connsiteY3" fmla="*/ 254043 h 259620"/>
                    <a:gd name="connsiteX4" fmla="*/ 208721 w 834090"/>
                    <a:gd name="connsiteY4" fmla="*/ 0 h 259620"/>
                    <a:gd name="connsiteX0" fmla="*/ 268356 w 893725"/>
                    <a:gd name="connsiteY0" fmla="*/ 0 h 259620"/>
                    <a:gd name="connsiteX1" fmla="*/ 893725 w 893725"/>
                    <a:gd name="connsiteY1" fmla="*/ 15903 h 259620"/>
                    <a:gd name="connsiteX2" fmla="*/ 710403 w 893725"/>
                    <a:gd name="connsiteY2" fmla="*/ 259620 h 259620"/>
                    <a:gd name="connsiteX3" fmla="*/ 0 w 893725"/>
                    <a:gd name="connsiteY3" fmla="*/ 254043 h 259620"/>
                    <a:gd name="connsiteX4" fmla="*/ 268356 w 893725"/>
                    <a:gd name="connsiteY4" fmla="*/ 0 h 259620"/>
                    <a:gd name="connsiteX0" fmla="*/ 260405 w 885774"/>
                    <a:gd name="connsiteY0" fmla="*/ 0 h 259620"/>
                    <a:gd name="connsiteX1" fmla="*/ 885774 w 885774"/>
                    <a:gd name="connsiteY1" fmla="*/ 15903 h 259620"/>
                    <a:gd name="connsiteX2" fmla="*/ 702452 w 885774"/>
                    <a:gd name="connsiteY2" fmla="*/ 259620 h 259620"/>
                    <a:gd name="connsiteX3" fmla="*/ 0 w 885774"/>
                    <a:gd name="connsiteY3" fmla="*/ 254043 h 259620"/>
                    <a:gd name="connsiteX4" fmla="*/ 260405 w 885774"/>
                    <a:gd name="connsiteY4" fmla="*/ 0 h 259620"/>
                    <a:gd name="connsiteX0" fmla="*/ 220648 w 885774"/>
                    <a:gd name="connsiteY0" fmla="*/ 0 h 243717"/>
                    <a:gd name="connsiteX1" fmla="*/ 885774 w 885774"/>
                    <a:gd name="connsiteY1" fmla="*/ 0 h 243717"/>
                    <a:gd name="connsiteX2" fmla="*/ 702452 w 885774"/>
                    <a:gd name="connsiteY2" fmla="*/ 243717 h 243717"/>
                    <a:gd name="connsiteX3" fmla="*/ 0 w 885774"/>
                    <a:gd name="connsiteY3" fmla="*/ 238140 h 243717"/>
                    <a:gd name="connsiteX4" fmla="*/ 220648 w 885774"/>
                    <a:gd name="connsiteY4" fmla="*/ 0 h 243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5774" h="243717">
                      <a:moveTo>
                        <a:pt x="220648" y="0"/>
                      </a:moveTo>
                      <a:lnTo>
                        <a:pt x="885774" y="0"/>
                      </a:lnTo>
                      <a:lnTo>
                        <a:pt x="702452" y="243717"/>
                      </a:lnTo>
                      <a:lnTo>
                        <a:pt x="0" y="238140"/>
                      </a:lnTo>
                      <a:lnTo>
                        <a:pt x="220648" y="0"/>
                      </a:lnTo>
                      <a:close/>
                    </a:path>
                  </a:pathLst>
                </a:custGeom>
                <a:solidFill>
                  <a:srgbClr val="FFFFFF">
                    <a:lumMod val="50000"/>
                  </a:srgbClr>
                </a:solidFill>
                <a:ln w="25400" cap="flat" cmpd="sng" algn="ctr">
                  <a:noFill/>
                  <a:prstDash val="solid"/>
                </a:ln>
                <a:effectLst>
                  <a:softEdge rad="31750"/>
                </a:effectLst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137" name="Groep 136"/>
                <p:cNvGrpSpPr/>
                <p:nvPr userDrawn="1"/>
              </p:nvGrpSpPr>
              <p:grpSpPr>
                <a:xfrm>
                  <a:off x="15281106" y="1587338"/>
                  <a:ext cx="511775" cy="560304"/>
                  <a:chOff x="10604642" y="969717"/>
                  <a:chExt cx="1290643" cy="1427163"/>
                </a:xfrm>
              </p:grpSpPr>
              <p:grpSp>
                <p:nvGrpSpPr>
                  <p:cNvPr id="138" name="Group 879"/>
                  <p:cNvGrpSpPr>
                    <a:grpSpLocks noChangeAspect="1"/>
                  </p:cNvGrpSpPr>
                  <p:nvPr userDrawn="1"/>
                </p:nvGrpSpPr>
                <p:grpSpPr bwMode="auto">
                  <a:xfrm>
                    <a:off x="10604642" y="969717"/>
                    <a:ext cx="1290643" cy="1427163"/>
                    <a:chOff x="4798" y="1515"/>
                    <a:chExt cx="813" cy="899"/>
                  </a:xfrm>
                </p:grpSpPr>
                <p:sp>
                  <p:nvSpPr>
                    <p:cNvPr id="140" name="Freeform 886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269" y="1515"/>
                      <a:ext cx="71" cy="898"/>
                    </a:xfrm>
                    <a:custGeom>
                      <a:avLst/>
                      <a:gdLst>
                        <a:gd name="T0" fmla="*/ 282 w 282"/>
                        <a:gd name="T1" fmla="*/ 0 h 3595"/>
                        <a:gd name="T2" fmla="*/ 282 w 282"/>
                        <a:gd name="T3" fmla="*/ 3138 h 3595"/>
                        <a:gd name="T4" fmla="*/ 0 w 282"/>
                        <a:gd name="T5" fmla="*/ 3595 h 3595"/>
                        <a:gd name="T6" fmla="*/ 0 w 282"/>
                        <a:gd name="T7" fmla="*/ 285 h 3595"/>
                        <a:gd name="T8" fmla="*/ 282 w 282"/>
                        <a:gd name="T9" fmla="*/ 0 h 359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82" h="3595">
                          <a:moveTo>
                            <a:pt x="282" y="0"/>
                          </a:moveTo>
                          <a:lnTo>
                            <a:pt x="282" y="3138"/>
                          </a:lnTo>
                          <a:lnTo>
                            <a:pt x="0" y="3595"/>
                          </a:lnTo>
                          <a:lnTo>
                            <a:pt x="0" y="285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solidFill>
                      <a:srgbClr val="FFC000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1" name="Rectangle 880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515"/>
                      <a:ext cx="813" cy="899"/>
                    </a:xfrm>
                    <a:prstGeom prst="rect">
                      <a:avLst/>
                    </a:prstGeom>
                    <a:noFill/>
                    <a:ln w="0">
                      <a:noFill/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2" name="Rectangle 881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857"/>
                      <a:ext cx="228" cy="55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002060"/>
                        </a:gs>
                        <a:gs pos="100000">
                          <a:srgbClr val="1929FF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3" name="Freeform 882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4798" y="1771"/>
                      <a:ext cx="314" cy="86"/>
                    </a:xfrm>
                    <a:custGeom>
                      <a:avLst/>
                      <a:gdLst>
                        <a:gd name="T0" fmla="*/ 411 w 1255"/>
                        <a:gd name="T1" fmla="*/ 0 h 342"/>
                        <a:gd name="T2" fmla="*/ 1255 w 1255"/>
                        <a:gd name="T3" fmla="*/ 0 h 342"/>
                        <a:gd name="T4" fmla="*/ 913 w 1255"/>
                        <a:gd name="T5" fmla="*/ 342 h 342"/>
                        <a:gd name="T6" fmla="*/ 0 w 1255"/>
                        <a:gd name="T7" fmla="*/ 342 h 342"/>
                        <a:gd name="T8" fmla="*/ 411 w 1255"/>
                        <a:gd name="T9" fmla="*/ 0 h 3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55" h="342">
                          <a:moveTo>
                            <a:pt x="411" y="0"/>
                          </a:moveTo>
                          <a:lnTo>
                            <a:pt x="1255" y="0"/>
                          </a:lnTo>
                          <a:lnTo>
                            <a:pt x="913" y="342"/>
                          </a:lnTo>
                          <a:lnTo>
                            <a:pt x="0" y="342"/>
                          </a:lnTo>
                          <a:lnTo>
                            <a:pt x="411" y="0"/>
                          </a:lnTo>
                          <a:close/>
                        </a:path>
                      </a:pathLst>
                    </a:custGeom>
                    <a:solidFill>
                      <a:srgbClr val="0039AC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4" name="Freeform 883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26" y="1771"/>
                      <a:ext cx="85" cy="642"/>
                    </a:xfrm>
                    <a:custGeom>
                      <a:avLst/>
                      <a:gdLst>
                        <a:gd name="T0" fmla="*/ 342 w 342"/>
                        <a:gd name="T1" fmla="*/ 0 h 2568"/>
                        <a:gd name="T2" fmla="*/ 342 w 342"/>
                        <a:gd name="T3" fmla="*/ 2111 h 2568"/>
                        <a:gd name="T4" fmla="*/ 0 w 342"/>
                        <a:gd name="T5" fmla="*/ 2568 h 2568"/>
                        <a:gd name="T6" fmla="*/ 0 w 342"/>
                        <a:gd name="T7" fmla="*/ 342 h 2568"/>
                        <a:gd name="T8" fmla="*/ 342 w 342"/>
                        <a:gd name="T9" fmla="*/ 0 h 25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568">
                          <a:moveTo>
                            <a:pt x="342" y="0"/>
                          </a:moveTo>
                          <a:lnTo>
                            <a:pt x="342" y="2111"/>
                          </a:lnTo>
                          <a:lnTo>
                            <a:pt x="0" y="2568"/>
                          </a:lnTo>
                          <a:lnTo>
                            <a:pt x="0" y="342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000075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5" name="Freeform 884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54" y="1515"/>
                      <a:ext cx="286" cy="72"/>
                    </a:xfrm>
                    <a:custGeom>
                      <a:avLst/>
                      <a:gdLst>
                        <a:gd name="T0" fmla="*/ 318 w 1140"/>
                        <a:gd name="T1" fmla="*/ 0 h 289"/>
                        <a:gd name="T2" fmla="*/ 1140 w 1140"/>
                        <a:gd name="T3" fmla="*/ 0 h 289"/>
                        <a:gd name="T4" fmla="*/ 855 w 1140"/>
                        <a:gd name="T5" fmla="*/ 289 h 289"/>
                        <a:gd name="T6" fmla="*/ 0 w 1140"/>
                        <a:gd name="T7" fmla="*/ 289 h 289"/>
                        <a:gd name="T8" fmla="*/ 318 w 1140"/>
                        <a:gd name="T9" fmla="*/ 0 h 2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140" h="289">
                          <a:moveTo>
                            <a:pt x="318" y="0"/>
                          </a:moveTo>
                          <a:lnTo>
                            <a:pt x="1140" y="0"/>
                          </a:lnTo>
                          <a:lnTo>
                            <a:pt x="855" y="289"/>
                          </a:lnTo>
                          <a:lnTo>
                            <a:pt x="0" y="289"/>
                          </a:lnTo>
                          <a:lnTo>
                            <a:pt x="318" y="0"/>
                          </a:lnTo>
                          <a:close/>
                        </a:path>
                      </a:pathLst>
                    </a:custGeom>
                    <a:solidFill>
                      <a:srgbClr val="EEFF26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6" name="Rectangle 885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054" y="1587"/>
                      <a:ext cx="215" cy="82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FFC000"/>
                        </a:gs>
                        <a:gs pos="100000">
                          <a:srgbClr val="FFFF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7" name="Rectangle 887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298" y="1771"/>
                      <a:ext cx="228" cy="643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B80004"/>
                        </a:gs>
                        <a:gs pos="100000">
                          <a:srgbClr val="FF00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8" name="Freeform 888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526" y="1686"/>
                      <a:ext cx="85" cy="727"/>
                    </a:xfrm>
                    <a:custGeom>
                      <a:avLst/>
                      <a:gdLst>
                        <a:gd name="T0" fmla="*/ 342 w 342"/>
                        <a:gd name="T1" fmla="*/ 0 h 2911"/>
                        <a:gd name="T2" fmla="*/ 342 w 342"/>
                        <a:gd name="T3" fmla="*/ 2477 h 2911"/>
                        <a:gd name="T4" fmla="*/ 0 w 342"/>
                        <a:gd name="T5" fmla="*/ 2911 h 2911"/>
                        <a:gd name="T6" fmla="*/ 0 w 342"/>
                        <a:gd name="T7" fmla="*/ 334 h 2911"/>
                        <a:gd name="T8" fmla="*/ 342 w 342"/>
                        <a:gd name="T9" fmla="*/ 0 h 29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911">
                          <a:moveTo>
                            <a:pt x="342" y="0"/>
                          </a:moveTo>
                          <a:lnTo>
                            <a:pt x="342" y="2477"/>
                          </a:lnTo>
                          <a:lnTo>
                            <a:pt x="0" y="2911"/>
                          </a:lnTo>
                          <a:lnTo>
                            <a:pt x="0" y="334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C2001B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</p:grpSp>
              <p:sp>
                <p:nvSpPr>
                  <p:cNvPr id="139" name="Vrije vorm 138"/>
                  <p:cNvSpPr/>
                  <p:nvPr userDrawn="1"/>
                </p:nvSpPr>
                <p:spPr>
                  <a:xfrm>
                    <a:off x="11389225" y="1241176"/>
                    <a:ext cx="506025" cy="137883"/>
                  </a:xfrm>
                  <a:custGeom>
                    <a:avLst/>
                    <a:gdLst>
                      <a:gd name="connsiteX0" fmla="*/ 0 w 508407"/>
                      <a:gd name="connsiteY0" fmla="*/ 142646 h 146304"/>
                      <a:gd name="connsiteX1" fmla="*/ 369418 w 508407"/>
                      <a:gd name="connsiteY1" fmla="*/ 146304 h 146304"/>
                      <a:gd name="connsiteX2" fmla="*/ 508407 w 508407"/>
                      <a:gd name="connsiteY2" fmla="*/ 0 h 146304"/>
                      <a:gd name="connsiteX3" fmla="*/ 168250 w 508407"/>
                      <a:gd name="connsiteY3" fmla="*/ 0 h 146304"/>
                      <a:gd name="connsiteX4" fmla="*/ 0 w 508407"/>
                      <a:gd name="connsiteY4" fmla="*/ 142646 h 146304"/>
                      <a:gd name="connsiteX0" fmla="*/ 0 w 508407"/>
                      <a:gd name="connsiteY0" fmla="*/ 142646 h 142646"/>
                      <a:gd name="connsiteX1" fmla="*/ 376562 w 508407"/>
                      <a:gd name="connsiteY1" fmla="*/ 136779 h 142646"/>
                      <a:gd name="connsiteX2" fmla="*/ 508407 w 508407"/>
                      <a:gd name="connsiteY2" fmla="*/ 0 h 142646"/>
                      <a:gd name="connsiteX3" fmla="*/ 168250 w 508407"/>
                      <a:gd name="connsiteY3" fmla="*/ 0 h 142646"/>
                      <a:gd name="connsiteX4" fmla="*/ 0 w 508407"/>
                      <a:gd name="connsiteY4" fmla="*/ 142646 h 142646"/>
                      <a:gd name="connsiteX0" fmla="*/ 0 w 506025"/>
                      <a:gd name="connsiteY0" fmla="*/ 137883 h 137883"/>
                      <a:gd name="connsiteX1" fmla="*/ 374180 w 506025"/>
                      <a:gd name="connsiteY1" fmla="*/ 136779 h 137883"/>
                      <a:gd name="connsiteX2" fmla="*/ 506025 w 506025"/>
                      <a:gd name="connsiteY2" fmla="*/ 0 h 137883"/>
                      <a:gd name="connsiteX3" fmla="*/ 165868 w 506025"/>
                      <a:gd name="connsiteY3" fmla="*/ 0 h 137883"/>
                      <a:gd name="connsiteX4" fmla="*/ 0 w 506025"/>
                      <a:gd name="connsiteY4" fmla="*/ 137883 h 137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6025" h="137883">
                        <a:moveTo>
                          <a:pt x="0" y="137883"/>
                        </a:moveTo>
                        <a:lnTo>
                          <a:pt x="374180" y="136779"/>
                        </a:lnTo>
                        <a:lnTo>
                          <a:pt x="506025" y="0"/>
                        </a:lnTo>
                        <a:lnTo>
                          <a:pt x="165868" y="0"/>
                        </a:lnTo>
                        <a:lnTo>
                          <a:pt x="0" y="137883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  <p:grpSp>
            <p:nvGrpSpPr>
              <p:cNvPr id="120" name="Groep 119"/>
              <p:cNvGrpSpPr/>
              <p:nvPr/>
            </p:nvGrpSpPr>
            <p:grpSpPr>
              <a:xfrm>
                <a:off x="12468521" y="6356844"/>
                <a:ext cx="133446" cy="114786"/>
                <a:chOff x="14587469" y="6356844"/>
                <a:chExt cx="133446" cy="114786"/>
              </a:xfrm>
            </p:grpSpPr>
            <p:sp>
              <p:nvSpPr>
                <p:cNvPr id="126" name="Rectangle 6"/>
                <p:cNvSpPr>
                  <a:spLocks noChangeArrowheads="1"/>
                </p:cNvSpPr>
                <p:nvPr userDrawn="1"/>
              </p:nvSpPr>
              <p:spPr bwMode="auto">
                <a:xfrm>
                  <a:off x="14588703" y="6379233"/>
                  <a:ext cx="130780" cy="91699"/>
                </a:xfrm>
                <a:prstGeom prst="rect">
                  <a:avLst/>
                </a:prstGeom>
                <a:solidFill>
                  <a:srgbClr val="F2FAFF"/>
                </a:solidFill>
                <a:ln w="0">
                  <a:solidFill>
                    <a:schemeClr val="bg2">
                      <a:lumMod val="5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7" name="Rectangle 15"/>
                <p:cNvSpPr>
                  <a:spLocks noChangeArrowheads="1"/>
                </p:cNvSpPr>
                <p:nvPr userDrawn="1"/>
              </p:nvSpPr>
              <p:spPr bwMode="auto">
                <a:xfrm>
                  <a:off x="14587469" y="6423761"/>
                  <a:ext cx="131076" cy="1446"/>
                </a:xfrm>
                <a:prstGeom prst="rect">
                  <a:avLst/>
                </a:prstGeom>
                <a:gradFill flip="none" rotWithShape="1">
                  <a:gsLst>
                    <a:gs pos="20000">
                      <a:srgbClr val="0039AC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Freeform 14"/>
                <p:cNvSpPr>
                  <a:spLocks noEditPoints="1"/>
                </p:cNvSpPr>
                <p:nvPr userDrawn="1"/>
              </p:nvSpPr>
              <p:spPr bwMode="auto">
                <a:xfrm>
                  <a:off x="14588901" y="6356844"/>
                  <a:ext cx="132014" cy="114786"/>
                </a:xfrm>
                <a:custGeom>
                  <a:avLst/>
                  <a:gdLst>
                    <a:gd name="T0" fmla="*/ 48 w 5347"/>
                    <a:gd name="T1" fmla="*/ 48 h 4605"/>
                    <a:gd name="T2" fmla="*/ 48 w 5347"/>
                    <a:gd name="T3" fmla="*/ 4557 h 4605"/>
                    <a:gd name="T4" fmla="*/ 5299 w 5347"/>
                    <a:gd name="T5" fmla="*/ 4557 h 4605"/>
                    <a:gd name="T6" fmla="*/ 5299 w 5347"/>
                    <a:gd name="T7" fmla="*/ 48 h 4605"/>
                    <a:gd name="T8" fmla="*/ 48 w 5347"/>
                    <a:gd name="T9" fmla="*/ 48 h 4605"/>
                    <a:gd name="T10" fmla="*/ 0 w 5347"/>
                    <a:gd name="T11" fmla="*/ 0 h 4605"/>
                    <a:gd name="T12" fmla="*/ 5347 w 5347"/>
                    <a:gd name="T13" fmla="*/ 0 h 4605"/>
                    <a:gd name="T14" fmla="*/ 5347 w 5347"/>
                    <a:gd name="T15" fmla="*/ 4605 h 4605"/>
                    <a:gd name="T16" fmla="*/ 0 w 5347"/>
                    <a:gd name="T17" fmla="*/ 4605 h 4605"/>
                    <a:gd name="T18" fmla="*/ 0 w 5347"/>
                    <a:gd name="T19" fmla="*/ 0 h 46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347" h="4605">
                      <a:moveTo>
                        <a:pt x="48" y="48"/>
                      </a:moveTo>
                      <a:lnTo>
                        <a:pt x="48" y="4557"/>
                      </a:lnTo>
                      <a:lnTo>
                        <a:pt x="5299" y="4557"/>
                      </a:lnTo>
                      <a:lnTo>
                        <a:pt x="5299" y="48"/>
                      </a:lnTo>
                      <a:lnTo>
                        <a:pt x="48" y="48"/>
                      </a:lnTo>
                      <a:close/>
                      <a:moveTo>
                        <a:pt x="0" y="0"/>
                      </a:moveTo>
                      <a:lnTo>
                        <a:pt x="5347" y="0"/>
                      </a:lnTo>
                      <a:lnTo>
                        <a:pt x="5347" y="4605"/>
                      </a:lnTo>
                      <a:lnTo>
                        <a:pt x="0" y="46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E5D88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cxnSp>
              <p:nvCxnSpPr>
                <p:cNvPr id="129" name="Rechte verbindingslijn 128"/>
                <p:cNvCxnSpPr/>
                <p:nvPr userDrawn="1"/>
              </p:nvCxnSpPr>
              <p:spPr>
                <a:xfrm flipH="1">
                  <a:off x="14654334" y="6382168"/>
                  <a:ext cx="162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0" name="Rechte verbindingslijn 129"/>
                <p:cNvCxnSpPr/>
                <p:nvPr userDrawn="1"/>
              </p:nvCxnSpPr>
              <p:spPr>
                <a:xfrm>
                  <a:off x="14689188" y="6382168"/>
                  <a:ext cx="0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Rechte verbindingslijn 130"/>
                <p:cNvCxnSpPr/>
                <p:nvPr userDrawn="1"/>
              </p:nvCxnSpPr>
              <p:spPr>
                <a:xfrm>
                  <a:off x="14619892" y="6382040"/>
                  <a:ext cx="0" cy="8577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2" name="Rechte verbindingslijn 131"/>
                <p:cNvCxnSpPr/>
                <p:nvPr userDrawn="1"/>
              </p:nvCxnSpPr>
              <p:spPr>
                <a:xfrm flipH="1">
                  <a:off x="14593115" y="6400164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3" name="Rechte verbindingslijn 132"/>
                <p:cNvCxnSpPr/>
                <p:nvPr userDrawn="1"/>
              </p:nvCxnSpPr>
              <p:spPr>
                <a:xfrm flipH="1">
                  <a:off x="14593115" y="6423860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4" name="Rechte verbindingslijn 133"/>
                <p:cNvCxnSpPr/>
                <p:nvPr userDrawn="1"/>
              </p:nvCxnSpPr>
              <p:spPr>
                <a:xfrm flipH="1">
                  <a:off x="14593115" y="6447556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35" name="Rectangle 13"/>
                <p:cNvSpPr>
                  <a:spLocks noChangeArrowheads="1"/>
                </p:cNvSpPr>
                <p:nvPr userDrawn="1"/>
              </p:nvSpPr>
              <p:spPr bwMode="auto">
                <a:xfrm>
                  <a:off x="14590283" y="6359138"/>
                  <a:ext cx="128657" cy="19347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1929FF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21" name="Groep 120"/>
              <p:cNvGrpSpPr/>
              <p:nvPr/>
            </p:nvGrpSpPr>
            <p:grpSpPr>
              <a:xfrm>
                <a:off x="12529899" y="6421402"/>
                <a:ext cx="97399" cy="97399"/>
                <a:chOff x="14546483" y="5323041"/>
                <a:chExt cx="242460" cy="242460"/>
              </a:xfrm>
            </p:grpSpPr>
            <p:sp>
              <p:nvSpPr>
                <p:cNvPr id="122" name="Rechthoek 121"/>
                <p:cNvSpPr/>
                <p:nvPr userDrawn="1"/>
              </p:nvSpPr>
              <p:spPr>
                <a:xfrm>
                  <a:off x="14546483" y="5323041"/>
                  <a:ext cx="242460" cy="2424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rgbClr val="00A4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123" name="Groep 122"/>
                <p:cNvGrpSpPr/>
                <p:nvPr/>
              </p:nvGrpSpPr>
              <p:grpSpPr>
                <a:xfrm>
                  <a:off x="14568035" y="5357818"/>
                  <a:ext cx="199836" cy="175226"/>
                  <a:chOff x="14559757" y="5349611"/>
                  <a:chExt cx="216392" cy="191641"/>
                </a:xfrm>
              </p:grpSpPr>
              <p:sp>
                <p:nvSpPr>
                  <p:cNvPr id="124" name="Parallellogram 123"/>
                  <p:cNvSpPr/>
                  <p:nvPr/>
                </p:nvSpPr>
                <p:spPr>
                  <a:xfrm>
                    <a:off x="14559757" y="5369222"/>
                    <a:ext cx="214316" cy="147762"/>
                  </a:xfrm>
                  <a:prstGeom prst="parallelogram">
                    <a:avLst>
                      <a:gd name="adj" fmla="val 93909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25" name="Parallellogram 124"/>
                  <p:cNvSpPr/>
                  <p:nvPr/>
                </p:nvSpPr>
                <p:spPr>
                  <a:xfrm flipH="1">
                    <a:off x="14561833" y="5349611"/>
                    <a:ext cx="214316" cy="191641"/>
                  </a:xfrm>
                  <a:prstGeom prst="parallelogram">
                    <a:avLst>
                      <a:gd name="adj" fmla="val 68946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sp>
          <p:nvSpPr>
            <p:cNvPr id="97" name="Rechthoek 96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CHART</a:t>
              </a:r>
            </a:p>
          </p:txBody>
        </p:sp>
        <p:sp>
          <p:nvSpPr>
            <p:cNvPr id="98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 chart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9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graph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00" name="Ovaal 99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01" name="Ovaal 100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02" name="Rechte verbindingslijn 101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3" name="Rechte verbindingslijn 102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4" name="Rechte verbindingslijn 103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05" name="Tekstvak 33"/>
            <p:cNvSpPr txBox="1"/>
            <p:nvPr/>
          </p:nvSpPr>
          <p:spPr>
            <a:xfrm>
              <a:off x="12479311" y="5259838"/>
              <a:ext cx="2588841" cy="447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chart,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‘Edit data’</a:t>
              </a:r>
            </a:p>
          </p:txBody>
        </p:sp>
        <p:cxnSp>
          <p:nvCxnSpPr>
            <p:cNvPr id="106" name="Rechte verbindingslijn 105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7" name="Groep 106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11" name="Afgeronde rechthoek 110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2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13" name="Rechte verbindingslijn 112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4" name="Gelijkbenige driehoek 113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08" name="Rechthoek 107"/>
            <p:cNvSpPr/>
            <p:nvPr/>
          </p:nvSpPr>
          <p:spPr>
            <a:xfrm>
              <a:off x="12483705" y="4856599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EDIT CHART</a:t>
              </a:r>
            </a:p>
          </p:txBody>
        </p:sp>
        <p:cxnSp>
          <p:nvCxnSpPr>
            <p:cNvPr id="109" name="Rechte verbindingslijn 108"/>
            <p:cNvCxnSpPr/>
            <p:nvPr/>
          </p:nvCxnSpPr>
          <p:spPr>
            <a:xfrm>
              <a:off x="12487778" y="5145063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10" name="Picture 3"/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254186" y="6395104"/>
              <a:ext cx="158644" cy="2564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sp>
        <p:nvSpPr>
          <p:cNvPr id="162" name="Tijdelijke aanduiding voor inhoud 2"/>
          <p:cNvSpPr>
            <a:spLocks noGrp="1"/>
          </p:cNvSpPr>
          <p:nvPr>
            <p:ph idx="21"/>
          </p:nvPr>
        </p:nvSpPr>
        <p:spPr>
          <a:xfrm>
            <a:off x="522196" y="1592688"/>
            <a:ext cx="5470935" cy="4681111"/>
          </a:xfrm>
          <a:solidFill>
            <a:srgbClr val="E5E9EC"/>
          </a:solidFill>
        </p:spPr>
        <p:txBody>
          <a:bodyPr anchor="ctr"/>
          <a:lstStyle>
            <a:lvl1pPr algn="ctr">
              <a:defRPr sz="14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3" name="Tijdelijke aanduiding voor tekst 2"/>
          <p:cNvSpPr>
            <a:spLocks noGrp="1"/>
          </p:cNvSpPr>
          <p:nvPr>
            <p:ph type="body" idx="22"/>
          </p:nvPr>
        </p:nvSpPr>
        <p:spPr>
          <a:xfrm>
            <a:off x="6297329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245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46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47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48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49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50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51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52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53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54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55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56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57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58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313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14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315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6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7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8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9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20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21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22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23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24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25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59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91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92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93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94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308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9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0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1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2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95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96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303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04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05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06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07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97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98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9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00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01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02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60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78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79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80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1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2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3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4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5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6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7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8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9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90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61" name="Rechte verbindingslijn 24"/>
            <p:cNvCxnSpPr>
              <a:endCxn id="278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62" name="Rechte verbindingslijn 25"/>
            <p:cNvCxnSpPr>
              <a:endCxn id="313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63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64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65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66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67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68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69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70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71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72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73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74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76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77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75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63310123"/>
      </p:ext>
    </p:extLst>
  </p:cSld>
  <p:clrMapOvr>
    <a:masterClrMapping/>
  </p:clrMapOvr>
  <p:transition spd="med">
    <p:fade/>
  </p:transition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ph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11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Graph (XL)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Tijdelijke aanduiding voor inhoud 2"/>
          <p:cNvSpPr>
            <a:spLocks noGrp="1"/>
          </p:cNvSpPr>
          <p:nvPr>
            <p:ph idx="17"/>
          </p:nvPr>
        </p:nvSpPr>
        <p:spPr>
          <a:xfrm>
            <a:off x="517525" y="1592689"/>
            <a:ext cx="11160125" cy="4681112"/>
          </a:xfrm>
          <a:solidFill>
            <a:srgbClr val="E5E9EC"/>
          </a:solidFill>
        </p:spPr>
        <p:txBody>
          <a:bodyPr anchor="ctr"/>
          <a:lstStyle>
            <a:lvl1pPr algn="ctr">
              <a:defRPr sz="14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/>
            </a:lvl1pPr>
          </a:lstStyle>
          <a:p>
            <a:fld id="{2F16C7DF-FA48-4A8F-81E5-425111209FF4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7" name="Instruction Chart &amp; Edit"/>
          <p:cNvGrpSpPr/>
          <p:nvPr userDrawn="1"/>
        </p:nvGrpSpPr>
        <p:grpSpPr>
          <a:xfrm>
            <a:off x="12382788" y="-5444"/>
            <a:ext cx="2697278" cy="6868888"/>
            <a:chOff x="12382788" y="-5444"/>
            <a:chExt cx="2697278" cy="6868888"/>
          </a:xfrm>
        </p:grpSpPr>
        <p:grpSp>
          <p:nvGrpSpPr>
            <p:cNvPr id="9" name="Groep 8"/>
            <p:cNvGrpSpPr/>
            <p:nvPr userDrawn="1"/>
          </p:nvGrpSpPr>
          <p:grpSpPr>
            <a:xfrm>
              <a:off x="12382788" y="1480224"/>
              <a:ext cx="689983" cy="573048"/>
              <a:chOff x="15171969" y="1587338"/>
              <a:chExt cx="755407" cy="627385"/>
            </a:xfrm>
          </p:grpSpPr>
          <p:sp>
            <p:nvSpPr>
              <p:cNvPr id="65" name="Rechthoek 962"/>
              <p:cNvSpPr/>
              <p:nvPr userDrawn="1"/>
            </p:nvSpPr>
            <p:spPr>
              <a:xfrm>
                <a:off x="15171969" y="2008934"/>
                <a:ext cx="755407" cy="205789"/>
              </a:xfrm>
              <a:custGeom>
                <a:avLst/>
                <a:gdLst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664132 w 664132"/>
                  <a:gd name="connsiteY2" fmla="*/ 27778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664132"/>
                  <a:gd name="connsiteY0" fmla="*/ 0 h 290487"/>
                  <a:gd name="connsiteX1" fmla="*/ 664132 w 664132"/>
                  <a:gd name="connsiteY1" fmla="*/ 0 h 290487"/>
                  <a:gd name="connsiteX2" fmla="*/ 333932 w 664132"/>
                  <a:gd name="connsiteY2" fmla="*/ 290487 h 290487"/>
                  <a:gd name="connsiteX3" fmla="*/ 0 w 664132"/>
                  <a:gd name="connsiteY3" fmla="*/ 277787 h 290487"/>
                  <a:gd name="connsiteX4" fmla="*/ 0 w 664132"/>
                  <a:gd name="connsiteY4" fmla="*/ 0 h 290487"/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575232 w 664132"/>
                  <a:gd name="connsiteY2" fmla="*/ 27143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708582"/>
                  <a:gd name="connsiteY0" fmla="*/ 0 h 277787"/>
                  <a:gd name="connsiteX1" fmla="*/ 708582 w 708582"/>
                  <a:gd name="connsiteY1" fmla="*/ 31750 h 277787"/>
                  <a:gd name="connsiteX2" fmla="*/ 575232 w 708582"/>
                  <a:gd name="connsiteY2" fmla="*/ 271437 h 277787"/>
                  <a:gd name="connsiteX3" fmla="*/ 0 w 708582"/>
                  <a:gd name="connsiteY3" fmla="*/ 277787 h 277787"/>
                  <a:gd name="connsiteX4" fmla="*/ 0 w 708582"/>
                  <a:gd name="connsiteY4" fmla="*/ 0 h 277787"/>
                  <a:gd name="connsiteX0" fmla="*/ 228600 w 708582"/>
                  <a:gd name="connsiteY0" fmla="*/ 6350 h 246037"/>
                  <a:gd name="connsiteX1" fmla="*/ 708582 w 708582"/>
                  <a:gd name="connsiteY1" fmla="*/ 0 h 246037"/>
                  <a:gd name="connsiteX2" fmla="*/ 575232 w 708582"/>
                  <a:gd name="connsiteY2" fmla="*/ 239687 h 246037"/>
                  <a:gd name="connsiteX3" fmla="*/ 0 w 708582"/>
                  <a:gd name="connsiteY3" fmla="*/ 246037 h 246037"/>
                  <a:gd name="connsiteX4" fmla="*/ 228600 w 708582"/>
                  <a:gd name="connsiteY4" fmla="*/ 6350 h 246037"/>
                  <a:gd name="connsiteX0" fmla="*/ 228600 w 778432"/>
                  <a:gd name="connsiteY0" fmla="*/ 0 h 239687"/>
                  <a:gd name="connsiteX1" fmla="*/ 778432 w 778432"/>
                  <a:gd name="connsiteY1" fmla="*/ 25400 h 239687"/>
                  <a:gd name="connsiteX2" fmla="*/ 575232 w 778432"/>
                  <a:gd name="connsiteY2" fmla="*/ 233337 h 239687"/>
                  <a:gd name="connsiteX3" fmla="*/ 0 w 778432"/>
                  <a:gd name="connsiteY3" fmla="*/ 239687 h 239687"/>
                  <a:gd name="connsiteX4" fmla="*/ 228600 w 778432"/>
                  <a:gd name="connsiteY4" fmla="*/ 0 h 239687"/>
                  <a:gd name="connsiteX0" fmla="*/ 228600 w 778432"/>
                  <a:gd name="connsiteY0" fmla="*/ 0 h 214287"/>
                  <a:gd name="connsiteX1" fmla="*/ 778432 w 778432"/>
                  <a:gd name="connsiteY1" fmla="*/ 0 h 214287"/>
                  <a:gd name="connsiteX2" fmla="*/ 575232 w 778432"/>
                  <a:gd name="connsiteY2" fmla="*/ 207937 h 214287"/>
                  <a:gd name="connsiteX3" fmla="*/ 0 w 778432"/>
                  <a:gd name="connsiteY3" fmla="*/ 214287 h 214287"/>
                  <a:gd name="connsiteX4" fmla="*/ 228600 w 778432"/>
                  <a:gd name="connsiteY4" fmla="*/ 0 h 214287"/>
                  <a:gd name="connsiteX0" fmla="*/ 228600 w 730724"/>
                  <a:gd name="connsiteY0" fmla="*/ 3975 h 218262"/>
                  <a:gd name="connsiteX1" fmla="*/ 730724 w 730724"/>
                  <a:gd name="connsiteY1" fmla="*/ 0 h 218262"/>
                  <a:gd name="connsiteX2" fmla="*/ 575232 w 730724"/>
                  <a:gd name="connsiteY2" fmla="*/ 211912 h 218262"/>
                  <a:gd name="connsiteX3" fmla="*/ 0 w 730724"/>
                  <a:gd name="connsiteY3" fmla="*/ 218262 h 218262"/>
                  <a:gd name="connsiteX4" fmla="*/ 228600 w 730724"/>
                  <a:gd name="connsiteY4" fmla="*/ 3975 h 218262"/>
                  <a:gd name="connsiteX0" fmla="*/ 252454 w 754578"/>
                  <a:gd name="connsiteY0" fmla="*/ 3975 h 211912"/>
                  <a:gd name="connsiteX1" fmla="*/ 754578 w 754578"/>
                  <a:gd name="connsiteY1" fmla="*/ 0 h 211912"/>
                  <a:gd name="connsiteX2" fmla="*/ 599086 w 754578"/>
                  <a:gd name="connsiteY2" fmla="*/ 211912 h 211912"/>
                  <a:gd name="connsiteX3" fmla="*/ 0 w 754578"/>
                  <a:gd name="connsiteY3" fmla="*/ 210311 h 211912"/>
                  <a:gd name="connsiteX4" fmla="*/ 252454 w 754578"/>
                  <a:gd name="connsiteY4" fmla="*/ 3975 h 211912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599086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754578"/>
                  <a:gd name="connsiteY0" fmla="*/ 0 h 223840"/>
                  <a:gd name="connsiteX1" fmla="*/ 754578 w 754578"/>
                  <a:gd name="connsiteY1" fmla="*/ 7952 h 223840"/>
                  <a:gd name="connsiteX2" fmla="*/ 654745 w 754578"/>
                  <a:gd name="connsiteY2" fmla="*/ 223840 h 223840"/>
                  <a:gd name="connsiteX3" fmla="*/ 0 w 754578"/>
                  <a:gd name="connsiteY3" fmla="*/ 218263 h 223840"/>
                  <a:gd name="connsiteX4" fmla="*/ 172941 w 754578"/>
                  <a:gd name="connsiteY4" fmla="*/ 0 h 223840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646793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818189"/>
                  <a:gd name="connsiteY0" fmla="*/ 0 h 219864"/>
                  <a:gd name="connsiteX1" fmla="*/ 818189 w 818189"/>
                  <a:gd name="connsiteY1" fmla="*/ 31806 h 219864"/>
                  <a:gd name="connsiteX2" fmla="*/ 646793 w 818189"/>
                  <a:gd name="connsiteY2" fmla="*/ 219864 h 219864"/>
                  <a:gd name="connsiteX3" fmla="*/ 0 w 818189"/>
                  <a:gd name="connsiteY3" fmla="*/ 218263 h 219864"/>
                  <a:gd name="connsiteX4" fmla="*/ 172941 w 818189"/>
                  <a:gd name="connsiteY4" fmla="*/ 0 h 219864"/>
                  <a:gd name="connsiteX0" fmla="*/ 172941 w 806262"/>
                  <a:gd name="connsiteY0" fmla="*/ 0 h 219864"/>
                  <a:gd name="connsiteX1" fmla="*/ 806262 w 806262"/>
                  <a:gd name="connsiteY1" fmla="*/ 11928 h 219864"/>
                  <a:gd name="connsiteX2" fmla="*/ 646793 w 806262"/>
                  <a:gd name="connsiteY2" fmla="*/ 219864 h 219864"/>
                  <a:gd name="connsiteX3" fmla="*/ 0 w 806262"/>
                  <a:gd name="connsiteY3" fmla="*/ 218263 h 219864"/>
                  <a:gd name="connsiteX4" fmla="*/ 172941 w 806262"/>
                  <a:gd name="connsiteY4" fmla="*/ 0 h 219864"/>
                  <a:gd name="connsiteX0" fmla="*/ 172941 w 798310"/>
                  <a:gd name="connsiteY0" fmla="*/ 0 h 219864"/>
                  <a:gd name="connsiteX1" fmla="*/ 798310 w 798310"/>
                  <a:gd name="connsiteY1" fmla="*/ 15903 h 219864"/>
                  <a:gd name="connsiteX2" fmla="*/ 646793 w 798310"/>
                  <a:gd name="connsiteY2" fmla="*/ 219864 h 219864"/>
                  <a:gd name="connsiteX3" fmla="*/ 0 w 798310"/>
                  <a:gd name="connsiteY3" fmla="*/ 218263 h 219864"/>
                  <a:gd name="connsiteX4" fmla="*/ 172941 w 798310"/>
                  <a:gd name="connsiteY4" fmla="*/ 0 h 219864"/>
                  <a:gd name="connsiteX0" fmla="*/ 172941 w 798310"/>
                  <a:gd name="connsiteY0" fmla="*/ 0 h 259620"/>
                  <a:gd name="connsiteX1" fmla="*/ 798310 w 798310"/>
                  <a:gd name="connsiteY1" fmla="*/ 15903 h 259620"/>
                  <a:gd name="connsiteX2" fmla="*/ 614988 w 798310"/>
                  <a:gd name="connsiteY2" fmla="*/ 259620 h 259620"/>
                  <a:gd name="connsiteX3" fmla="*/ 0 w 798310"/>
                  <a:gd name="connsiteY3" fmla="*/ 218263 h 259620"/>
                  <a:gd name="connsiteX4" fmla="*/ 172941 w 798310"/>
                  <a:gd name="connsiteY4" fmla="*/ 0 h 259620"/>
                  <a:gd name="connsiteX0" fmla="*/ 188843 w 814212"/>
                  <a:gd name="connsiteY0" fmla="*/ 0 h 259620"/>
                  <a:gd name="connsiteX1" fmla="*/ 814212 w 814212"/>
                  <a:gd name="connsiteY1" fmla="*/ 15903 h 259620"/>
                  <a:gd name="connsiteX2" fmla="*/ 630890 w 814212"/>
                  <a:gd name="connsiteY2" fmla="*/ 259620 h 259620"/>
                  <a:gd name="connsiteX3" fmla="*/ 0 w 814212"/>
                  <a:gd name="connsiteY3" fmla="*/ 254043 h 259620"/>
                  <a:gd name="connsiteX4" fmla="*/ 188843 w 814212"/>
                  <a:gd name="connsiteY4" fmla="*/ 0 h 259620"/>
                  <a:gd name="connsiteX0" fmla="*/ 208721 w 834090"/>
                  <a:gd name="connsiteY0" fmla="*/ 0 h 259620"/>
                  <a:gd name="connsiteX1" fmla="*/ 834090 w 834090"/>
                  <a:gd name="connsiteY1" fmla="*/ 15903 h 259620"/>
                  <a:gd name="connsiteX2" fmla="*/ 650768 w 834090"/>
                  <a:gd name="connsiteY2" fmla="*/ 259620 h 259620"/>
                  <a:gd name="connsiteX3" fmla="*/ 0 w 834090"/>
                  <a:gd name="connsiteY3" fmla="*/ 254043 h 259620"/>
                  <a:gd name="connsiteX4" fmla="*/ 208721 w 834090"/>
                  <a:gd name="connsiteY4" fmla="*/ 0 h 259620"/>
                  <a:gd name="connsiteX0" fmla="*/ 268356 w 893725"/>
                  <a:gd name="connsiteY0" fmla="*/ 0 h 259620"/>
                  <a:gd name="connsiteX1" fmla="*/ 893725 w 893725"/>
                  <a:gd name="connsiteY1" fmla="*/ 15903 h 259620"/>
                  <a:gd name="connsiteX2" fmla="*/ 710403 w 893725"/>
                  <a:gd name="connsiteY2" fmla="*/ 259620 h 259620"/>
                  <a:gd name="connsiteX3" fmla="*/ 0 w 893725"/>
                  <a:gd name="connsiteY3" fmla="*/ 254043 h 259620"/>
                  <a:gd name="connsiteX4" fmla="*/ 268356 w 893725"/>
                  <a:gd name="connsiteY4" fmla="*/ 0 h 259620"/>
                  <a:gd name="connsiteX0" fmla="*/ 260405 w 885774"/>
                  <a:gd name="connsiteY0" fmla="*/ 0 h 259620"/>
                  <a:gd name="connsiteX1" fmla="*/ 885774 w 885774"/>
                  <a:gd name="connsiteY1" fmla="*/ 15903 h 259620"/>
                  <a:gd name="connsiteX2" fmla="*/ 702452 w 885774"/>
                  <a:gd name="connsiteY2" fmla="*/ 259620 h 259620"/>
                  <a:gd name="connsiteX3" fmla="*/ 0 w 885774"/>
                  <a:gd name="connsiteY3" fmla="*/ 254043 h 259620"/>
                  <a:gd name="connsiteX4" fmla="*/ 260405 w 885774"/>
                  <a:gd name="connsiteY4" fmla="*/ 0 h 259620"/>
                  <a:gd name="connsiteX0" fmla="*/ 220648 w 885774"/>
                  <a:gd name="connsiteY0" fmla="*/ 0 h 243717"/>
                  <a:gd name="connsiteX1" fmla="*/ 885774 w 885774"/>
                  <a:gd name="connsiteY1" fmla="*/ 0 h 243717"/>
                  <a:gd name="connsiteX2" fmla="*/ 702452 w 885774"/>
                  <a:gd name="connsiteY2" fmla="*/ 243717 h 243717"/>
                  <a:gd name="connsiteX3" fmla="*/ 0 w 885774"/>
                  <a:gd name="connsiteY3" fmla="*/ 238140 h 243717"/>
                  <a:gd name="connsiteX4" fmla="*/ 220648 w 885774"/>
                  <a:gd name="connsiteY4" fmla="*/ 0 h 24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5774" h="243717">
                    <a:moveTo>
                      <a:pt x="220648" y="0"/>
                    </a:moveTo>
                    <a:lnTo>
                      <a:pt x="885774" y="0"/>
                    </a:lnTo>
                    <a:lnTo>
                      <a:pt x="702452" y="243717"/>
                    </a:lnTo>
                    <a:lnTo>
                      <a:pt x="0" y="238140"/>
                    </a:lnTo>
                    <a:lnTo>
                      <a:pt x="220648" y="0"/>
                    </a:lnTo>
                    <a:close/>
                  </a:path>
                </a:pathLst>
              </a:custGeom>
              <a:solidFill>
                <a:srgbClr val="FFFFFF">
                  <a:lumMod val="50000"/>
                </a:srgbClr>
              </a:solidFill>
              <a:ln w="25400" cap="flat" cmpd="sng" algn="ctr">
                <a:noFill/>
                <a:prstDash val="solid"/>
              </a:ln>
              <a:effectLst>
                <a:softEdge rad="31750"/>
              </a:effectLst>
            </p:spPr>
            <p:txBody>
              <a:bodyPr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66" name="Groep 65"/>
              <p:cNvGrpSpPr/>
              <p:nvPr userDrawn="1"/>
            </p:nvGrpSpPr>
            <p:grpSpPr>
              <a:xfrm>
                <a:off x="15281106" y="1587338"/>
                <a:ext cx="511775" cy="560304"/>
                <a:chOff x="10604642" y="969717"/>
                <a:chExt cx="1290643" cy="1427163"/>
              </a:xfrm>
            </p:grpSpPr>
            <p:grpSp>
              <p:nvGrpSpPr>
                <p:cNvPr id="67" name="Group 879"/>
                <p:cNvGrpSpPr>
                  <a:grpSpLocks noChangeAspect="1"/>
                </p:cNvGrpSpPr>
                <p:nvPr userDrawn="1"/>
              </p:nvGrpSpPr>
              <p:grpSpPr bwMode="auto">
                <a:xfrm>
                  <a:off x="10604642" y="969717"/>
                  <a:ext cx="1290643" cy="1427163"/>
                  <a:chOff x="4798" y="1515"/>
                  <a:chExt cx="813" cy="899"/>
                </a:xfrm>
              </p:grpSpPr>
              <p:sp>
                <p:nvSpPr>
                  <p:cNvPr id="69" name="Freeform 886"/>
                  <p:cNvSpPr>
                    <a:spLocks/>
                  </p:cNvSpPr>
                  <p:nvPr userDrawn="1"/>
                </p:nvSpPr>
                <p:spPr bwMode="auto">
                  <a:xfrm>
                    <a:off x="5269" y="1515"/>
                    <a:ext cx="71" cy="898"/>
                  </a:xfrm>
                  <a:custGeom>
                    <a:avLst/>
                    <a:gdLst>
                      <a:gd name="T0" fmla="*/ 282 w 282"/>
                      <a:gd name="T1" fmla="*/ 0 h 3595"/>
                      <a:gd name="T2" fmla="*/ 282 w 282"/>
                      <a:gd name="T3" fmla="*/ 3138 h 3595"/>
                      <a:gd name="T4" fmla="*/ 0 w 282"/>
                      <a:gd name="T5" fmla="*/ 3595 h 3595"/>
                      <a:gd name="T6" fmla="*/ 0 w 282"/>
                      <a:gd name="T7" fmla="*/ 285 h 3595"/>
                      <a:gd name="T8" fmla="*/ 282 w 282"/>
                      <a:gd name="T9" fmla="*/ 0 h 35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2" h="3595">
                        <a:moveTo>
                          <a:pt x="282" y="0"/>
                        </a:moveTo>
                        <a:lnTo>
                          <a:pt x="282" y="3138"/>
                        </a:lnTo>
                        <a:lnTo>
                          <a:pt x="0" y="3595"/>
                        </a:lnTo>
                        <a:lnTo>
                          <a:pt x="0" y="285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solidFill>
                    <a:srgbClr val="FFC000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0" name="Rectangle 880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515"/>
                    <a:ext cx="813" cy="899"/>
                  </a:xfrm>
                  <a:prstGeom prst="rect">
                    <a:avLst/>
                  </a:prstGeom>
                  <a:noFill/>
                  <a:ln w="0">
                    <a:noFill/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1" name="Rectangle 881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857"/>
                    <a:ext cx="228" cy="55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002060"/>
                      </a:gs>
                      <a:gs pos="100000">
                        <a:srgbClr val="1929FF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2" name="Freeform 882"/>
                  <p:cNvSpPr>
                    <a:spLocks/>
                  </p:cNvSpPr>
                  <p:nvPr userDrawn="1"/>
                </p:nvSpPr>
                <p:spPr bwMode="auto">
                  <a:xfrm>
                    <a:off x="4798" y="1771"/>
                    <a:ext cx="314" cy="86"/>
                  </a:xfrm>
                  <a:custGeom>
                    <a:avLst/>
                    <a:gdLst>
                      <a:gd name="T0" fmla="*/ 411 w 1255"/>
                      <a:gd name="T1" fmla="*/ 0 h 342"/>
                      <a:gd name="T2" fmla="*/ 1255 w 1255"/>
                      <a:gd name="T3" fmla="*/ 0 h 342"/>
                      <a:gd name="T4" fmla="*/ 913 w 1255"/>
                      <a:gd name="T5" fmla="*/ 342 h 342"/>
                      <a:gd name="T6" fmla="*/ 0 w 1255"/>
                      <a:gd name="T7" fmla="*/ 342 h 342"/>
                      <a:gd name="T8" fmla="*/ 411 w 1255"/>
                      <a:gd name="T9" fmla="*/ 0 h 3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55" h="342">
                        <a:moveTo>
                          <a:pt x="411" y="0"/>
                        </a:moveTo>
                        <a:lnTo>
                          <a:pt x="1255" y="0"/>
                        </a:lnTo>
                        <a:lnTo>
                          <a:pt x="913" y="342"/>
                        </a:lnTo>
                        <a:lnTo>
                          <a:pt x="0" y="342"/>
                        </a:lnTo>
                        <a:lnTo>
                          <a:pt x="411" y="0"/>
                        </a:lnTo>
                        <a:close/>
                      </a:path>
                    </a:pathLst>
                  </a:custGeom>
                  <a:solidFill>
                    <a:srgbClr val="0039AC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3" name="Freeform 883"/>
                  <p:cNvSpPr>
                    <a:spLocks/>
                  </p:cNvSpPr>
                  <p:nvPr userDrawn="1"/>
                </p:nvSpPr>
                <p:spPr bwMode="auto">
                  <a:xfrm>
                    <a:off x="5026" y="1771"/>
                    <a:ext cx="85" cy="642"/>
                  </a:xfrm>
                  <a:custGeom>
                    <a:avLst/>
                    <a:gdLst>
                      <a:gd name="T0" fmla="*/ 342 w 342"/>
                      <a:gd name="T1" fmla="*/ 0 h 2568"/>
                      <a:gd name="T2" fmla="*/ 342 w 342"/>
                      <a:gd name="T3" fmla="*/ 2111 h 2568"/>
                      <a:gd name="T4" fmla="*/ 0 w 342"/>
                      <a:gd name="T5" fmla="*/ 2568 h 2568"/>
                      <a:gd name="T6" fmla="*/ 0 w 342"/>
                      <a:gd name="T7" fmla="*/ 342 h 2568"/>
                      <a:gd name="T8" fmla="*/ 342 w 342"/>
                      <a:gd name="T9" fmla="*/ 0 h 25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568">
                        <a:moveTo>
                          <a:pt x="342" y="0"/>
                        </a:moveTo>
                        <a:lnTo>
                          <a:pt x="342" y="2111"/>
                        </a:lnTo>
                        <a:lnTo>
                          <a:pt x="0" y="2568"/>
                        </a:lnTo>
                        <a:lnTo>
                          <a:pt x="0" y="342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000075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4" name="Freeform 884"/>
                  <p:cNvSpPr>
                    <a:spLocks/>
                  </p:cNvSpPr>
                  <p:nvPr userDrawn="1"/>
                </p:nvSpPr>
                <p:spPr bwMode="auto">
                  <a:xfrm>
                    <a:off x="5054" y="1515"/>
                    <a:ext cx="286" cy="72"/>
                  </a:xfrm>
                  <a:custGeom>
                    <a:avLst/>
                    <a:gdLst>
                      <a:gd name="T0" fmla="*/ 318 w 1140"/>
                      <a:gd name="T1" fmla="*/ 0 h 289"/>
                      <a:gd name="T2" fmla="*/ 1140 w 1140"/>
                      <a:gd name="T3" fmla="*/ 0 h 289"/>
                      <a:gd name="T4" fmla="*/ 855 w 1140"/>
                      <a:gd name="T5" fmla="*/ 289 h 289"/>
                      <a:gd name="T6" fmla="*/ 0 w 1140"/>
                      <a:gd name="T7" fmla="*/ 289 h 289"/>
                      <a:gd name="T8" fmla="*/ 318 w 1140"/>
                      <a:gd name="T9" fmla="*/ 0 h 2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40" h="289">
                        <a:moveTo>
                          <a:pt x="318" y="0"/>
                        </a:moveTo>
                        <a:lnTo>
                          <a:pt x="1140" y="0"/>
                        </a:lnTo>
                        <a:lnTo>
                          <a:pt x="855" y="289"/>
                        </a:lnTo>
                        <a:lnTo>
                          <a:pt x="0" y="289"/>
                        </a:lnTo>
                        <a:lnTo>
                          <a:pt x="318" y="0"/>
                        </a:lnTo>
                        <a:close/>
                      </a:path>
                    </a:pathLst>
                  </a:custGeom>
                  <a:solidFill>
                    <a:srgbClr val="EEFF26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5" name="Rectangle 885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054" y="1587"/>
                    <a:ext cx="215" cy="82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FFC000"/>
                      </a:gs>
                      <a:gs pos="100000">
                        <a:srgbClr val="FFFF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6" name="Rectangle 887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298" y="1771"/>
                    <a:ext cx="228" cy="643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B80004"/>
                      </a:gs>
                      <a:gs pos="100000">
                        <a:srgbClr val="FF00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7" name="Freeform 888"/>
                  <p:cNvSpPr>
                    <a:spLocks/>
                  </p:cNvSpPr>
                  <p:nvPr userDrawn="1"/>
                </p:nvSpPr>
                <p:spPr bwMode="auto">
                  <a:xfrm>
                    <a:off x="5526" y="1686"/>
                    <a:ext cx="85" cy="727"/>
                  </a:xfrm>
                  <a:custGeom>
                    <a:avLst/>
                    <a:gdLst>
                      <a:gd name="T0" fmla="*/ 342 w 342"/>
                      <a:gd name="T1" fmla="*/ 0 h 2911"/>
                      <a:gd name="T2" fmla="*/ 342 w 342"/>
                      <a:gd name="T3" fmla="*/ 2477 h 2911"/>
                      <a:gd name="T4" fmla="*/ 0 w 342"/>
                      <a:gd name="T5" fmla="*/ 2911 h 2911"/>
                      <a:gd name="T6" fmla="*/ 0 w 342"/>
                      <a:gd name="T7" fmla="*/ 334 h 2911"/>
                      <a:gd name="T8" fmla="*/ 342 w 342"/>
                      <a:gd name="T9" fmla="*/ 0 h 29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911">
                        <a:moveTo>
                          <a:pt x="342" y="0"/>
                        </a:moveTo>
                        <a:lnTo>
                          <a:pt x="342" y="2477"/>
                        </a:lnTo>
                        <a:lnTo>
                          <a:pt x="0" y="2911"/>
                        </a:lnTo>
                        <a:lnTo>
                          <a:pt x="0" y="334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C2001B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  <p:sp>
              <p:nvSpPr>
                <p:cNvPr id="68" name="Vrije vorm 67"/>
                <p:cNvSpPr/>
                <p:nvPr userDrawn="1"/>
              </p:nvSpPr>
              <p:spPr>
                <a:xfrm>
                  <a:off x="11389225" y="1241176"/>
                  <a:ext cx="506025" cy="137883"/>
                </a:xfrm>
                <a:custGeom>
                  <a:avLst/>
                  <a:gdLst>
                    <a:gd name="connsiteX0" fmla="*/ 0 w 508407"/>
                    <a:gd name="connsiteY0" fmla="*/ 142646 h 146304"/>
                    <a:gd name="connsiteX1" fmla="*/ 369418 w 508407"/>
                    <a:gd name="connsiteY1" fmla="*/ 146304 h 146304"/>
                    <a:gd name="connsiteX2" fmla="*/ 508407 w 508407"/>
                    <a:gd name="connsiteY2" fmla="*/ 0 h 146304"/>
                    <a:gd name="connsiteX3" fmla="*/ 168250 w 508407"/>
                    <a:gd name="connsiteY3" fmla="*/ 0 h 146304"/>
                    <a:gd name="connsiteX4" fmla="*/ 0 w 508407"/>
                    <a:gd name="connsiteY4" fmla="*/ 142646 h 146304"/>
                    <a:gd name="connsiteX0" fmla="*/ 0 w 508407"/>
                    <a:gd name="connsiteY0" fmla="*/ 142646 h 142646"/>
                    <a:gd name="connsiteX1" fmla="*/ 376562 w 508407"/>
                    <a:gd name="connsiteY1" fmla="*/ 136779 h 142646"/>
                    <a:gd name="connsiteX2" fmla="*/ 508407 w 508407"/>
                    <a:gd name="connsiteY2" fmla="*/ 0 h 142646"/>
                    <a:gd name="connsiteX3" fmla="*/ 168250 w 508407"/>
                    <a:gd name="connsiteY3" fmla="*/ 0 h 142646"/>
                    <a:gd name="connsiteX4" fmla="*/ 0 w 508407"/>
                    <a:gd name="connsiteY4" fmla="*/ 142646 h 142646"/>
                    <a:gd name="connsiteX0" fmla="*/ 0 w 506025"/>
                    <a:gd name="connsiteY0" fmla="*/ 137883 h 137883"/>
                    <a:gd name="connsiteX1" fmla="*/ 374180 w 506025"/>
                    <a:gd name="connsiteY1" fmla="*/ 136779 h 137883"/>
                    <a:gd name="connsiteX2" fmla="*/ 506025 w 506025"/>
                    <a:gd name="connsiteY2" fmla="*/ 0 h 137883"/>
                    <a:gd name="connsiteX3" fmla="*/ 165868 w 506025"/>
                    <a:gd name="connsiteY3" fmla="*/ 0 h 137883"/>
                    <a:gd name="connsiteX4" fmla="*/ 0 w 506025"/>
                    <a:gd name="connsiteY4" fmla="*/ 137883 h 137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6025" h="137883">
                      <a:moveTo>
                        <a:pt x="0" y="137883"/>
                      </a:moveTo>
                      <a:lnTo>
                        <a:pt x="374180" y="136779"/>
                      </a:lnTo>
                      <a:lnTo>
                        <a:pt x="506025" y="0"/>
                      </a:lnTo>
                      <a:lnTo>
                        <a:pt x="165868" y="0"/>
                      </a:lnTo>
                      <a:lnTo>
                        <a:pt x="0" y="137883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" name="Groep 9"/>
            <p:cNvGrpSpPr/>
            <p:nvPr/>
          </p:nvGrpSpPr>
          <p:grpSpPr>
            <a:xfrm>
              <a:off x="12487778" y="6003628"/>
              <a:ext cx="1980859" cy="542924"/>
              <a:chOff x="12390702" y="6054428"/>
              <a:chExt cx="1980859" cy="542924"/>
            </a:xfrm>
          </p:grpSpPr>
          <p:sp>
            <p:nvSpPr>
              <p:cNvPr id="31" name="Rechthoek 30"/>
              <p:cNvSpPr/>
              <p:nvPr/>
            </p:nvSpPr>
            <p:spPr>
              <a:xfrm>
                <a:off x="12402284" y="6054428"/>
                <a:ext cx="1969277" cy="54292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32" name="Rechthoek 31"/>
              <p:cNvSpPr/>
              <p:nvPr/>
            </p:nvSpPr>
            <p:spPr>
              <a:xfrm>
                <a:off x="12662053" y="6062530"/>
                <a:ext cx="1268296" cy="2616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1100" dirty="0"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Change chart type</a:t>
                </a:r>
              </a:p>
            </p:txBody>
          </p:sp>
          <p:sp>
            <p:nvSpPr>
              <p:cNvPr id="33" name="Gelijkbenige driehoek 32"/>
              <p:cNvSpPr/>
              <p:nvPr/>
            </p:nvSpPr>
            <p:spPr>
              <a:xfrm rot="5400000">
                <a:off x="14210471" y="6150144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34" name="Afgeronde rechthoek 33"/>
              <p:cNvSpPr/>
              <p:nvPr/>
            </p:nvSpPr>
            <p:spPr>
              <a:xfrm>
                <a:off x="12390702" y="6322741"/>
                <a:ext cx="1973675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Edit data</a:t>
                </a:r>
              </a:p>
            </p:txBody>
          </p:sp>
          <p:grpSp>
            <p:nvGrpSpPr>
              <p:cNvPr id="35" name="Groep 34"/>
              <p:cNvGrpSpPr/>
              <p:nvPr/>
            </p:nvGrpSpPr>
            <p:grpSpPr>
              <a:xfrm>
                <a:off x="12461788" y="6100223"/>
                <a:ext cx="204691" cy="170000"/>
                <a:chOff x="15171969" y="1587338"/>
                <a:chExt cx="755407" cy="627385"/>
              </a:xfrm>
            </p:grpSpPr>
            <p:sp>
              <p:nvSpPr>
                <p:cNvPr id="52" name="Rechthoek 962"/>
                <p:cNvSpPr/>
                <p:nvPr userDrawn="1"/>
              </p:nvSpPr>
              <p:spPr>
                <a:xfrm>
                  <a:off x="15171969" y="2008934"/>
                  <a:ext cx="755407" cy="205789"/>
                </a:xfrm>
                <a:custGeom>
                  <a:avLst/>
                  <a:gdLst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664132 w 664132"/>
                    <a:gd name="connsiteY2" fmla="*/ 27778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664132"/>
                    <a:gd name="connsiteY0" fmla="*/ 0 h 290487"/>
                    <a:gd name="connsiteX1" fmla="*/ 664132 w 664132"/>
                    <a:gd name="connsiteY1" fmla="*/ 0 h 290487"/>
                    <a:gd name="connsiteX2" fmla="*/ 333932 w 664132"/>
                    <a:gd name="connsiteY2" fmla="*/ 290487 h 290487"/>
                    <a:gd name="connsiteX3" fmla="*/ 0 w 664132"/>
                    <a:gd name="connsiteY3" fmla="*/ 277787 h 290487"/>
                    <a:gd name="connsiteX4" fmla="*/ 0 w 664132"/>
                    <a:gd name="connsiteY4" fmla="*/ 0 h 290487"/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575232 w 664132"/>
                    <a:gd name="connsiteY2" fmla="*/ 27143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708582"/>
                    <a:gd name="connsiteY0" fmla="*/ 0 h 277787"/>
                    <a:gd name="connsiteX1" fmla="*/ 708582 w 708582"/>
                    <a:gd name="connsiteY1" fmla="*/ 31750 h 277787"/>
                    <a:gd name="connsiteX2" fmla="*/ 575232 w 708582"/>
                    <a:gd name="connsiteY2" fmla="*/ 271437 h 277787"/>
                    <a:gd name="connsiteX3" fmla="*/ 0 w 708582"/>
                    <a:gd name="connsiteY3" fmla="*/ 277787 h 277787"/>
                    <a:gd name="connsiteX4" fmla="*/ 0 w 708582"/>
                    <a:gd name="connsiteY4" fmla="*/ 0 h 277787"/>
                    <a:gd name="connsiteX0" fmla="*/ 228600 w 708582"/>
                    <a:gd name="connsiteY0" fmla="*/ 6350 h 246037"/>
                    <a:gd name="connsiteX1" fmla="*/ 708582 w 708582"/>
                    <a:gd name="connsiteY1" fmla="*/ 0 h 246037"/>
                    <a:gd name="connsiteX2" fmla="*/ 575232 w 708582"/>
                    <a:gd name="connsiteY2" fmla="*/ 239687 h 246037"/>
                    <a:gd name="connsiteX3" fmla="*/ 0 w 708582"/>
                    <a:gd name="connsiteY3" fmla="*/ 246037 h 246037"/>
                    <a:gd name="connsiteX4" fmla="*/ 228600 w 708582"/>
                    <a:gd name="connsiteY4" fmla="*/ 6350 h 246037"/>
                    <a:gd name="connsiteX0" fmla="*/ 228600 w 778432"/>
                    <a:gd name="connsiteY0" fmla="*/ 0 h 239687"/>
                    <a:gd name="connsiteX1" fmla="*/ 778432 w 778432"/>
                    <a:gd name="connsiteY1" fmla="*/ 25400 h 239687"/>
                    <a:gd name="connsiteX2" fmla="*/ 575232 w 778432"/>
                    <a:gd name="connsiteY2" fmla="*/ 233337 h 239687"/>
                    <a:gd name="connsiteX3" fmla="*/ 0 w 778432"/>
                    <a:gd name="connsiteY3" fmla="*/ 239687 h 239687"/>
                    <a:gd name="connsiteX4" fmla="*/ 228600 w 778432"/>
                    <a:gd name="connsiteY4" fmla="*/ 0 h 239687"/>
                    <a:gd name="connsiteX0" fmla="*/ 228600 w 778432"/>
                    <a:gd name="connsiteY0" fmla="*/ 0 h 214287"/>
                    <a:gd name="connsiteX1" fmla="*/ 778432 w 778432"/>
                    <a:gd name="connsiteY1" fmla="*/ 0 h 214287"/>
                    <a:gd name="connsiteX2" fmla="*/ 575232 w 778432"/>
                    <a:gd name="connsiteY2" fmla="*/ 207937 h 214287"/>
                    <a:gd name="connsiteX3" fmla="*/ 0 w 778432"/>
                    <a:gd name="connsiteY3" fmla="*/ 214287 h 214287"/>
                    <a:gd name="connsiteX4" fmla="*/ 228600 w 778432"/>
                    <a:gd name="connsiteY4" fmla="*/ 0 h 214287"/>
                    <a:gd name="connsiteX0" fmla="*/ 228600 w 730724"/>
                    <a:gd name="connsiteY0" fmla="*/ 3975 h 218262"/>
                    <a:gd name="connsiteX1" fmla="*/ 730724 w 730724"/>
                    <a:gd name="connsiteY1" fmla="*/ 0 h 218262"/>
                    <a:gd name="connsiteX2" fmla="*/ 575232 w 730724"/>
                    <a:gd name="connsiteY2" fmla="*/ 211912 h 218262"/>
                    <a:gd name="connsiteX3" fmla="*/ 0 w 730724"/>
                    <a:gd name="connsiteY3" fmla="*/ 218262 h 218262"/>
                    <a:gd name="connsiteX4" fmla="*/ 228600 w 730724"/>
                    <a:gd name="connsiteY4" fmla="*/ 3975 h 218262"/>
                    <a:gd name="connsiteX0" fmla="*/ 252454 w 754578"/>
                    <a:gd name="connsiteY0" fmla="*/ 3975 h 211912"/>
                    <a:gd name="connsiteX1" fmla="*/ 754578 w 754578"/>
                    <a:gd name="connsiteY1" fmla="*/ 0 h 211912"/>
                    <a:gd name="connsiteX2" fmla="*/ 599086 w 754578"/>
                    <a:gd name="connsiteY2" fmla="*/ 211912 h 211912"/>
                    <a:gd name="connsiteX3" fmla="*/ 0 w 754578"/>
                    <a:gd name="connsiteY3" fmla="*/ 210311 h 211912"/>
                    <a:gd name="connsiteX4" fmla="*/ 252454 w 754578"/>
                    <a:gd name="connsiteY4" fmla="*/ 3975 h 211912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599086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754578"/>
                    <a:gd name="connsiteY0" fmla="*/ 0 h 223840"/>
                    <a:gd name="connsiteX1" fmla="*/ 754578 w 754578"/>
                    <a:gd name="connsiteY1" fmla="*/ 7952 h 223840"/>
                    <a:gd name="connsiteX2" fmla="*/ 654745 w 754578"/>
                    <a:gd name="connsiteY2" fmla="*/ 223840 h 223840"/>
                    <a:gd name="connsiteX3" fmla="*/ 0 w 754578"/>
                    <a:gd name="connsiteY3" fmla="*/ 218263 h 223840"/>
                    <a:gd name="connsiteX4" fmla="*/ 172941 w 754578"/>
                    <a:gd name="connsiteY4" fmla="*/ 0 h 223840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646793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818189"/>
                    <a:gd name="connsiteY0" fmla="*/ 0 h 219864"/>
                    <a:gd name="connsiteX1" fmla="*/ 818189 w 818189"/>
                    <a:gd name="connsiteY1" fmla="*/ 31806 h 219864"/>
                    <a:gd name="connsiteX2" fmla="*/ 646793 w 818189"/>
                    <a:gd name="connsiteY2" fmla="*/ 219864 h 219864"/>
                    <a:gd name="connsiteX3" fmla="*/ 0 w 818189"/>
                    <a:gd name="connsiteY3" fmla="*/ 218263 h 219864"/>
                    <a:gd name="connsiteX4" fmla="*/ 172941 w 818189"/>
                    <a:gd name="connsiteY4" fmla="*/ 0 h 219864"/>
                    <a:gd name="connsiteX0" fmla="*/ 172941 w 806262"/>
                    <a:gd name="connsiteY0" fmla="*/ 0 h 219864"/>
                    <a:gd name="connsiteX1" fmla="*/ 806262 w 806262"/>
                    <a:gd name="connsiteY1" fmla="*/ 11928 h 219864"/>
                    <a:gd name="connsiteX2" fmla="*/ 646793 w 806262"/>
                    <a:gd name="connsiteY2" fmla="*/ 219864 h 219864"/>
                    <a:gd name="connsiteX3" fmla="*/ 0 w 806262"/>
                    <a:gd name="connsiteY3" fmla="*/ 218263 h 219864"/>
                    <a:gd name="connsiteX4" fmla="*/ 172941 w 806262"/>
                    <a:gd name="connsiteY4" fmla="*/ 0 h 219864"/>
                    <a:gd name="connsiteX0" fmla="*/ 172941 w 798310"/>
                    <a:gd name="connsiteY0" fmla="*/ 0 h 219864"/>
                    <a:gd name="connsiteX1" fmla="*/ 798310 w 798310"/>
                    <a:gd name="connsiteY1" fmla="*/ 15903 h 219864"/>
                    <a:gd name="connsiteX2" fmla="*/ 646793 w 798310"/>
                    <a:gd name="connsiteY2" fmla="*/ 219864 h 219864"/>
                    <a:gd name="connsiteX3" fmla="*/ 0 w 798310"/>
                    <a:gd name="connsiteY3" fmla="*/ 218263 h 219864"/>
                    <a:gd name="connsiteX4" fmla="*/ 172941 w 798310"/>
                    <a:gd name="connsiteY4" fmla="*/ 0 h 219864"/>
                    <a:gd name="connsiteX0" fmla="*/ 172941 w 798310"/>
                    <a:gd name="connsiteY0" fmla="*/ 0 h 259620"/>
                    <a:gd name="connsiteX1" fmla="*/ 798310 w 798310"/>
                    <a:gd name="connsiteY1" fmla="*/ 15903 h 259620"/>
                    <a:gd name="connsiteX2" fmla="*/ 614988 w 798310"/>
                    <a:gd name="connsiteY2" fmla="*/ 259620 h 259620"/>
                    <a:gd name="connsiteX3" fmla="*/ 0 w 798310"/>
                    <a:gd name="connsiteY3" fmla="*/ 218263 h 259620"/>
                    <a:gd name="connsiteX4" fmla="*/ 172941 w 798310"/>
                    <a:gd name="connsiteY4" fmla="*/ 0 h 259620"/>
                    <a:gd name="connsiteX0" fmla="*/ 188843 w 814212"/>
                    <a:gd name="connsiteY0" fmla="*/ 0 h 259620"/>
                    <a:gd name="connsiteX1" fmla="*/ 814212 w 814212"/>
                    <a:gd name="connsiteY1" fmla="*/ 15903 h 259620"/>
                    <a:gd name="connsiteX2" fmla="*/ 630890 w 814212"/>
                    <a:gd name="connsiteY2" fmla="*/ 259620 h 259620"/>
                    <a:gd name="connsiteX3" fmla="*/ 0 w 814212"/>
                    <a:gd name="connsiteY3" fmla="*/ 254043 h 259620"/>
                    <a:gd name="connsiteX4" fmla="*/ 188843 w 814212"/>
                    <a:gd name="connsiteY4" fmla="*/ 0 h 259620"/>
                    <a:gd name="connsiteX0" fmla="*/ 208721 w 834090"/>
                    <a:gd name="connsiteY0" fmla="*/ 0 h 259620"/>
                    <a:gd name="connsiteX1" fmla="*/ 834090 w 834090"/>
                    <a:gd name="connsiteY1" fmla="*/ 15903 h 259620"/>
                    <a:gd name="connsiteX2" fmla="*/ 650768 w 834090"/>
                    <a:gd name="connsiteY2" fmla="*/ 259620 h 259620"/>
                    <a:gd name="connsiteX3" fmla="*/ 0 w 834090"/>
                    <a:gd name="connsiteY3" fmla="*/ 254043 h 259620"/>
                    <a:gd name="connsiteX4" fmla="*/ 208721 w 834090"/>
                    <a:gd name="connsiteY4" fmla="*/ 0 h 259620"/>
                    <a:gd name="connsiteX0" fmla="*/ 268356 w 893725"/>
                    <a:gd name="connsiteY0" fmla="*/ 0 h 259620"/>
                    <a:gd name="connsiteX1" fmla="*/ 893725 w 893725"/>
                    <a:gd name="connsiteY1" fmla="*/ 15903 h 259620"/>
                    <a:gd name="connsiteX2" fmla="*/ 710403 w 893725"/>
                    <a:gd name="connsiteY2" fmla="*/ 259620 h 259620"/>
                    <a:gd name="connsiteX3" fmla="*/ 0 w 893725"/>
                    <a:gd name="connsiteY3" fmla="*/ 254043 h 259620"/>
                    <a:gd name="connsiteX4" fmla="*/ 268356 w 893725"/>
                    <a:gd name="connsiteY4" fmla="*/ 0 h 259620"/>
                    <a:gd name="connsiteX0" fmla="*/ 260405 w 885774"/>
                    <a:gd name="connsiteY0" fmla="*/ 0 h 259620"/>
                    <a:gd name="connsiteX1" fmla="*/ 885774 w 885774"/>
                    <a:gd name="connsiteY1" fmla="*/ 15903 h 259620"/>
                    <a:gd name="connsiteX2" fmla="*/ 702452 w 885774"/>
                    <a:gd name="connsiteY2" fmla="*/ 259620 h 259620"/>
                    <a:gd name="connsiteX3" fmla="*/ 0 w 885774"/>
                    <a:gd name="connsiteY3" fmla="*/ 254043 h 259620"/>
                    <a:gd name="connsiteX4" fmla="*/ 260405 w 885774"/>
                    <a:gd name="connsiteY4" fmla="*/ 0 h 259620"/>
                    <a:gd name="connsiteX0" fmla="*/ 220648 w 885774"/>
                    <a:gd name="connsiteY0" fmla="*/ 0 h 243717"/>
                    <a:gd name="connsiteX1" fmla="*/ 885774 w 885774"/>
                    <a:gd name="connsiteY1" fmla="*/ 0 h 243717"/>
                    <a:gd name="connsiteX2" fmla="*/ 702452 w 885774"/>
                    <a:gd name="connsiteY2" fmla="*/ 243717 h 243717"/>
                    <a:gd name="connsiteX3" fmla="*/ 0 w 885774"/>
                    <a:gd name="connsiteY3" fmla="*/ 238140 h 243717"/>
                    <a:gd name="connsiteX4" fmla="*/ 220648 w 885774"/>
                    <a:gd name="connsiteY4" fmla="*/ 0 h 243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5774" h="243717">
                      <a:moveTo>
                        <a:pt x="220648" y="0"/>
                      </a:moveTo>
                      <a:lnTo>
                        <a:pt x="885774" y="0"/>
                      </a:lnTo>
                      <a:lnTo>
                        <a:pt x="702452" y="243717"/>
                      </a:lnTo>
                      <a:lnTo>
                        <a:pt x="0" y="238140"/>
                      </a:lnTo>
                      <a:lnTo>
                        <a:pt x="220648" y="0"/>
                      </a:lnTo>
                      <a:close/>
                    </a:path>
                  </a:pathLst>
                </a:custGeom>
                <a:solidFill>
                  <a:srgbClr val="FFFFFF">
                    <a:lumMod val="50000"/>
                  </a:srgbClr>
                </a:solidFill>
                <a:ln w="25400" cap="flat" cmpd="sng" algn="ctr">
                  <a:noFill/>
                  <a:prstDash val="solid"/>
                </a:ln>
                <a:effectLst>
                  <a:softEdge rad="31750"/>
                </a:effectLst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53" name="Groep 52"/>
                <p:cNvGrpSpPr/>
                <p:nvPr userDrawn="1"/>
              </p:nvGrpSpPr>
              <p:grpSpPr>
                <a:xfrm>
                  <a:off x="15281106" y="1587338"/>
                  <a:ext cx="511775" cy="560304"/>
                  <a:chOff x="10604642" y="969717"/>
                  <a:chExt cx="1290643" cy="1427163"/>
                </a:xfrm>
              </p:grpSpPr>
              <p:grpSp>
                <p:nvGrpSpPr>
                  <p:cNvPr id="54" name="Group 879"/>
                  <p:cNvGrpSpPr>
                    <a:grpSpLocks noChangeAspect="1"/>
                  </p:cNvGrpSpPr>
                  <p:nvPr userDrawn="1"/>
                </p:nvGrpSpPr>
                <p:grpSpPr bwMode="auto">
                  <a:xfrm>
                    <a:off x="10604642" y="969717"/>
                    <a:ext cx="1290643" cy="1427163"/>
                    <a:chOff x="4798" y="1515"/>
                    <a:chExt cx="813" cy="899"/>
                  </a:xfrm>
                </p:grpSpPr>
                <p:sp>
                  <p:nvSpPr>
                    <p:cNvPr id="56" name="Freeform 886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269" y="1515"/>
                      <a:ext cx="71" cy="898"/>
                    </a:xfrm>
                    <a:custGeom>
                      <a:avLst/>
                      <a:gdLst>
                        <a:gd name="T0" fmla="*/ 282 w 282"/>
                        <a:gd name="T1" fmla="*/ 0 h 3595"/>
                        <a:gd name="T2" fmla="*/ 282 w 282"/>
                        <a:gd name="T3" fmla="*/ 3138 h 3595"/>
                        <a:gd name="T4" fmla="*/ 0 w 282"/>
                        <a:gd name="T5" fmla="*/ 3595 h 3595"/>
                        <a:gd name="T6" fmla="*/ 0 w 282"/>
                        <a:gd name="T7" fmla="*/ 285 h 3595"/>
                        <a:gd name="T8" fmla="*/ 282 w 282"/>
                        <a:gd name="T9" fmla="*/ 0 h 359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82" h="3595">
                          <a:moveTo>
                            <a:pt x="282" y="0"/>
                          </a:moveTo>
                          <a:lnTo>
                            <a:pt x="282" y="3138"/>
                          </a:lnTo>
                          <a:lnTo>
                            <a:pt x="0" y="3595"/>
                          </a:lnTo>
                          <a:lnTo>
                            <a:pt x="0" y="285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solidFill>
                      <a:srgbClr val="FFC000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57" name="Rectangle 880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515"/>
                      <a:ext cx="813" cy="899"/>
                    </a:xfrm>
                    <a:prstGeom prst="rect">
                      <a:avLst/>
                    </a:prstGeom>
                    <a:noFill/>
                    <a:ln w="0">
                      <a:noFill/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58" name="Rectangle 881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857"/>
                      <a:ext cx="228" cy="55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002060"/>
                        </a:gs>
                        <a:gs pos="100000">
                          <a:srgbClr val="1929FF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59" name="Freeform 882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4798" y="1771"/>
                      <a:ext cx="314" cy="86"/>
                    </a:xfrm>
                    <a:custGeom>
                      <a:avLst/>
                      <a:gdLst>
                        <a:gd name="T0" fmla="*/ 411 w 1255"/>
                        <a:gd name="T1" fmla="*/ 0 h 342"/>
                        <a:gd name="T2" fmla="*/ 1255 w 1255"/>
                        <a:gd name="T3" fmla="*/ 0 h 342"/>
                        <a:gd name="T4" fmla="*/ 913 w 1255"/>
                        <a:gd name="T5" fmla="*/ 342 h 342"/>
                        <a:gd name="T6" fmla="*/ 0 w 1255"/>
                        <a:gd name="T7" fmla="*/ 342 h 342"/>
                        <a:gd name="T8" fmla="*/ 411 w 1255"/>
                        <a:gd name="T9" fmla="*/ 0 h 3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55" h="342">
                          <a:moveTo>
                            <a:pt x="411" y="0"/>
                          </a:moveTo>
                          <a:lnTo>
                            <a:pt x="1255" y="0"/>
                          </a:lnTo>
                          <a:lnTo>
                            <a:pt x="913" y="342"/>
                          </a:lnTo>
                          <a:lnTo>
                            <a:pt x="0" y="342"/>
                          </a:lnTo>
                          <a:lnTo>
                            <a:pt x="411" y="0"/>
                          </a:lnTo>
                          <a:close/>
                        </a:path>
                      </a:pathLst>
                    </a:custGeom>
                    <a:solidFill>
                      <a:srgbClr val="0039AC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0" name="Freeform 883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26" y="1771"/>
                      <a:ext cx="85" cy="642"/>
                    </a:xfrm>
                    <a:custGeom>
                      <a:avLst/>
                      <a:gdLst>
                        <a:gd name="T0" fmla="*/ 342 w 342"/>
                        <a:gd name="T1" fmla="*/ 0 h 2568"/>
                        <a:gd name="T2" fmla="*/ 342 w 342"/>
                        <a:gd name="T3" fmla="*/ 2111 h 2568"/>
                        <a:gd name="T4" fmla="*/ 0 w 342"/>
                        <a:gd name="T5" fmla="*/ 2568 h 2568"/>
                        <a:gd name="T6" fmla="*/ 0 w 342"/>
                        <a:gd name="T7" fmla="*/ 342 h 2568"/>
                        <a:gd name="T8" fmla="*/ 342 w 342"/>
                        <a:gd name="T9" fmla="*/ 0 h 25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568">
                          <a:moveTo>
                            <a:pt x="342" y="0"/>
                          </a:moveTo>
                          <a:lnTo>
                            <a:pt x="342" y="2111"/>
                          </a:lnTo>
                          <a:lnTo>
                            <a:pt x="0" y="2568"/>
                          </a:lnTo>
                          <a:lnTo>
                            <a:pt x="0" y="342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000075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1" name="Freeform 884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54" y="1515"/>
                      <a:ext cx="286" cy="72"/>
                    </a:xfrm>
                    <a:custGeom>
                      <a:avLst/>
                      <a:gdLst>
                        <a:gd name="T0" fmla="*/ 318 w 1140"/>
                        <a:gd name="T1" fmla="*/ 0 h 289"/>
                        <a:gd name="T2" fmla="*/ 1140 w 1140"/>
                        <a:gd name="T3" fmla="*/ 0 h 289"/>
                        <a:gd name="T4" fmla="*/ 855 w 1140"/>
                        <a:gd name="T5" fmla="*/ 289 h 289"/>
                        <a:gd name="T6" fmla="*/ 0 w 1140"/>
                        <a:gd name="T7" fmla="*/ 289 h 289"/>
                        <a:gd name="T8" fmla="*/ 318 w 1140"/>
                        <a:gd name="T9" fmla="*/ 0 h 2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140" h="289">
                          <a:moveTo>
                            <a:pt x="318" y="0"/>
                          </a:moveTo>
                          <a:lnTo>
                            <a:pt x="1140" y="0"/>
                          </a:lnTo>
                          <a:lnTo>
                            <a:pt x="855" y="289"/>
                          </a:lnTo>
                          <a:lnTo>
                            <a:pt x="0" y="289"/>
                          </a:lnTo>
                          <a:lnTo>
                            <a:pt x="318" y="0"/>
                          </a:lnTo>
                          <a:close/>
                        </a:path>
                      </a:pathLst>
                    </a:custGeom>
                    <a:solidFill>
                      <a:srgbClr val="EEFF26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2" name="Rectangle 885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054" y="1587"/>
                      <a:ext cx="215" cy="82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FFC000"/>
                        </a:gs>
                        <a:gs pos="100000">
                          <a:srgbClr val="FFFF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3" name="Rectangle 887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298" y="1771"/>
                      <a:ext cx="228" cy="643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B80004"/>
                        </a:gs>
                        <a:gs pos="100000">
                          <a:srgbClr val="FF00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4" name="Freeform 888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526" y="1686"/>
                      <a:ext cx="85" cy="727"/>
                    </a:xfrm>
                    <a:custGeom>
                      <a:avLst/>
                      <a:gdLst>
                        <a:gd name="T0" fmla="*/ 342 w 342"/>
                        <a:gd name="T1" fmla="*/ 0 h 2911"/>
                        <a:gd name="T2" fmla="*/ 342 w 342"/>
                        <a:gd name="T3" fmla="*/ 2477 h 2911"/>
                        <a:gd name="T4" fmla="*/ 0 w 342"/>
                        <a:gd name="T5" fmla="*/ 2911 h 2911"/>
                        <a:gd name="T6" fmla="*/ 0 w 342"/>
                        <a:gd name="T7" fmla="*/ 334 h 2911"/>
                        <a:gd name="T8" fmla="*/ 342 w 342"/>
                        <a:gd name="T9" fmla="*/ 0 h 29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911">
                          <a:moveTo>
                            <a:pt x="342" y="0"/>
                          </a:moveTo>
                          <a:lnTo>
                            <a:pt x="342" y="2477"/>
                          </a:lnTo>
                          <a:lnTo>
                            <a:pt x="0" y="2911"/>
                          </a:lnTo>
                          <a:lnTo>
                            <a:pt x="0" y="334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C2001B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</p:grpSp>
              <p:sp>
                <p:nvSpPr>
                  <p:cNvPr id="55" name="Vrije vorm 54"/>
                  <p:cNvSpPr/>
                  <p:nvPr userDrawn="1"/>
                </p:nvSpPr>
                <p:spPr>
                  <a:xfrm>
                    <a:off x="11389225" y="1241176"/>
                    <a:ext cx="506025" cy="137883"/>
                  </a:xfrm>
                  <a:custGeom>
                    <a:avLst/>
                    <a:gdLst>
                      <a:gd name="connsiteX0" fmla="*/ 0 w 508407"/>
                      <a:gd name="connsiteY0" fmla="*/ 142646 h 146304"/>
                      <a:gd name="connsiteX1" fmla="*/ 369418 w 508407"/>
                      <a:gd name="connsiteY1" fmla="*/ 146304 h 146304"/>
                      <a:gd name="connsiteX2" fmla="*/ 508407 w 508407"/>
                      <a:gd name="connsiteY2" fmla="*/ 0 h 146304"/>
                      <a:gd name="connsiteX3" fmla="*/ 168250 w 508407"/>
                      <a:gd name="connsiteY3" fmla="*/ 0 h 146304"/>
                      <a:gd name="connsiteX4" fmla="*/ 0 w 508407"/>
                      <a:gd name="connsiteY4" fmla="*/ 142646 h 146304"/>
                      <a:gd name="connsiteX0" fmla="*/ 0 w 508407"/>
                      <a:gd name="connsiteY0" fmla="*/ 142646 h 142646"/>
                      <a:gd name="connsiteX1" fmla="*/ 376562 w 508407"/>
                      <a:gd name="connsiteY1" fmla="*/ 136779 h 142646"/>
                      <a:gd name="connsiteX2" fmla="*/ 508407 w 508407"/>
                      <a:gd name="connsiteY2" fmla="*/ 0 h 142646"/>
                      <a:gd name="connsiteX3" fmla="*/ 168250 w 508407"/>
                      <a:gd name="connsiteY3" fmla="*/ 0 h 142646"/>
                      <a:gd name="connsiteX4" fmla="*/ 0 w 508407"/>
                      <a:gd name="connsiteY4" fmla="*/ 142646 h 142646"/>
                      <a:gd name="connsiteX0" fmla="*/ 0 w 506025"/>
                      <a:gd name="connsiteY0" fmla="*/ 137883 h 137883"/>
                      <a:gd name="connsiteX1" fmla="*/ 374180 w 506025"/>
                      <a:gd name="connsiteY1" fmla="*/ 136779 h 137883"/>
                      <a:gd name="connsiteX2" fmla="*/ 506025 w 506025"/>
                      <a:gd name="connsiteY2" fmla="*/ 0 h 137883"/>
                      <a:gd name="connsiteX3" fmla="*/ 165868 w 506025"/>
                      <a:gd name="connsiteY3" fmla="*/ 0 h 137883"/>
                      <a:gd name="connsiteX4" fmla="*/ 0 w 506025"/>
                      <a:gd name="connsiteY4" fmla="*/ 137883 h 137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6025" h="137883">
                        <a:moveTo>
                          <a:pt x="0" y="137883"/>
                        </a:moveTo>
                        <a:lnTo>
                          <a:pt x="374180" y="136779"/>
                        </a:lnTo>
                        <a:lnTo>
                          <a:pt x="506025" y="0"/>
                        </a:lnTo>
                        <a:lnTo>
                          <a:pt x="165868" y="0"/>
                        </a:lnTo>
                        <a:lnTo>
                          <a:pt x="0" y="137883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  <p:grpSp>
            <p:nvGrpSpPr>
              <p:cNvPr id="36" name="Groep 35"/>
              <p:cNvGrpSpPr/>
              <p:nvPr/>
            </p:nvGrpSpPr>
            <p:grpSpPr>
              <a:xfrm>
                <a:off x="12468521" y="6356844"/>
                <a:ext cx="133446" cy="114786"/>
                <a:chOff x="14587469" y="6356844"/>
                <a:chExt cx="133446" cy="114786"/>
              </a:xfrm>
            </p:grpSpPr>
            <p:sp>
              <p:nvSpPr>
                <p:cNvPr id="42" name="Rectangle 6"/>
                <p:cNvSpPr>
                  <a:spLocks noChangeArrowheads="1"/>
                </p:cNvSpPr>
                <p:nvPr userDrawn="1"/>
              </p:nvSpPr>
              <p:spPr bwMode="auto">
                <a:xfrm>
                  <a:off x="14588703" y="6379233"/>
                  <a:ext cx="130780" cy="91699"/>
                </a:xfrm>
                <a:prstGeom prst="rect">
                  <a:avLst/>
                </a:prstGeom>
                <a:solidFill>
                  <a:srgbClr val="F2FAFF"/>
                </a:solidFill>
                <a:ln w="0">
                  <a:solidFill>
                    <a:schemeClr val="bg2">
                      <a:lumMod val="5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43" name="Rectangle 15"/>
                <p:cNvSpPr>
                  <a:spLocks noChangeArrowheads="1"/>
                </p:cNvSpPr>
                <p:nvPr userDrawn="1"/>
              </p:nvSpPr>
              <p:spPr bwMode="auto">
                <a:xfrm>
                  <a:off x="14587469" y="6423761"/>
                  <a:ext cx="131076" cy="1446"/>
                </a:xfrm>
                <a:prstGeom prst="rect">
                  <a:avLst/>
                </a:prstGeom>
                <a:gradFill flip="none" rotWithShape="1">
                  <a:gsLst>
                    <a:gs pos="20000">
                      <a:srgbClr val="0039AC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44" name="Freeform 14"/>
                <p:cNvSpPr>
                  <a:spLocks noEditPoints="1"/>
                </p:cNvSpPr>
                <p:nvPr userDrawn="1"/>
              </p:nvSpPr>
              <p:spPr bwMode="auto">
                <a:xfrm>
                  <a:off x="14588901" y="6356844"/>
                  <a:ext cx="132014" cy="114786"/>
                </a:xfrm>
                <a:custGeom>
                  <a:avLst/>
                  <a:gdLst>
                    <a:gd name="T0" fmla="*/ 48 w 5347"/>
                    <a:gd name="T1" fmla="*/ 48 h 4605"/>
                    <a:gd name="T2" fmla="*/ 48 w 5347"/>
                    <a:gd name="T3" fmla="*/ 4557 h 4605"/>
                    <a:gd name="T4" fmla="*/ 5299 w 5347"/>
                    <a:gd name="T5" fmla="*/ 4557 h 4605"/>
                    <a:gd name="T6" fmla="*/ 5299 w 5347"/>
                    <a:gd name="T7" fmla="*/ 48 h 4605"/>
                    <a:gd name="T8" fmla="*/ 48 w 5347"/>
                    <a:gd name="T9" fmla="*/ 48 h 4605"/>
                    <a:gd name="T10" fmla="*/ 0 w 5347"/>
                    <a:gd name="T11" fmla="*/ 0 h 4605"/>
                    <a:gd name="T12" fmla="*/ 5347 w 5347"/>
                    <a:gd name="T13" fmla="*/ 0 h 4605"/>
                    <a:gd name="T14" fmla="*/ 5347 w 5347"/>
                    <a:gd name="T15" fmla="*/ 4605 h 4605"/>
                    <a:gd name="T16" fmla="*/ 0 w 5347"/>
                    <a:gd name="T17" fmla="*/ 4605 h 4605"/>
                    <a:gd name="T18" fmla="*/ 0 w 5347"/>
                    <a:gd name="T19" fmla="*/ 0 h 46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347" h="4605">
                      <a:moveTo>
                        <a:pt x="48" y="48"/>
                      </a:moveTo>
                      <a:lnTo>
                        <a:pt x="48" y="4557"/>
                      </a:lnTo>
                      <a:lnTo>
                        <a:pt x="5299" y="4557"/>
                      </a:lnTo>
                      <a:lnTo>
                        <a:pt x="5299" y="48"/>
                      </a:lnTo>
                      <a:lnTo>
                        <a:pt x="48" y="48"/>
                      </a:lnTo>
                      <a:close/>
                      <a:moveTo>
                        <a:pt x="0" y="0"/>
                      </a:moveTo>
                      <a:lnTo>
                        <a:pt x="5347" y="0"/>
                      </a:lnTo>
                      <a:lnTo>
                        <a:pt x="5347" y="4605"/>
                      </a:lnTo>
                      <a:lnTo>
                        <a:pt x="0" y="46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E5D88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cxnSp>
              <p:nvCxnSpPr>
                <p:cNvPr id="45" name="Rechte verbindingslijn 44"/>
                <p:cNvCxnSpPr/>
                <p:nvPr userDrawn="1"/>
              </p:nvCxnSpPr>
              <p:spPr>
                <a:xfrm flipH="1">
                  <a:off x="14654334" y="6382168"/>
                  <a:ext cx="162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" name="Rechte verbindingslijn 45"/>
                <p:cNvCxnSpPr/>
                <p:nvPr userDrawn="1"/>
              </p:nvCxnSpPr>
              <p:spPr>
                <a:xfrm>
                  <a:off x="14689188" y="6382168"/>
                  <a:ext cx="0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" name="Rechte verbindingslijn 46"/>
                <p:cNvCxnSpPr/>
                <p:nvPr userDrawn="1"/>
              </p:nvCxnSpPr>
              <p:spPr>
                <a:xfrm>
                  <a:off x="14619892" y="6382040"/>
                  <a:ext cx="0" cy="8577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" name="Rechte verbindingslijn 47"/>
                <p:cNvCxnSpPr/>
                <p:nvPr userDrawn="1"/>
              </p:nvCxnSpPr>
              <p:spPr>
                <a:xfrm flipH="1">
                  <a:off x="14593115" y="6400164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" name="Rechte verbindingslijn 48"/>
                <p:cNvCxnSpPr/>
                <p:nvPr userDrawn="1"/>
              </p:nvCxnSpPr>
              <p:spPr>
                <a:xfrm flipH="1">
                  <a:off x="14593115" y="6423860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" name="Rechte verbindingslijn 49"/>
                <p:cNvCxnSpPr/>
                <p:nvPr userDrawn="1"/>
              </p:nvCxnSpPr>
              <p:spPr>
                <a:xfrm flipH="1">
                  <a:off x="14593115" y="6447556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1" name="Rectangle 13"/>
                <p:cNvSpPr>
                  <a:spLocks noChangeArrowheads="1"/>
                </p:cNvSpPr>
                <p:nvPr userDrawn="1"/>
              </p:nvSpPr>
              <p:spPr bwMode="auto">
                <a:xfrm>
                  <a:off x="14590283" y="6359138"/>
                  <a:ext cx="128657" cy="19347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1929FF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37" name="Groep 36"/>
              <p:cNvGrpSpPr/>
              <p:nvPr/>
            </p:nvGrpSpPr>
            <p:grpSpPr>
              <a:xfrm>
                <a:off x="12529899" y="6421402"/>
                <a:ext cx="97399" cy="97399"/>
                <a:chOff x="14546483" y="5323041"/>
                <a:chExt cx="242460" cy="242460"/>
              </a:xfrm>
            </p:grpSpPr>
            <p:sp>
              <p:nvSpPr>
                <p:cNvPr id="38" name="Rechthoek 37"/>
                <p:cNvSpPr/>
                <p:nvPr userDrawn="1"/>
              </p:nvSpPr>
              <p:spPr>
                <a:xfrm>
                  <a:off x="14546483" y="5323041"/>
                  <a:ext cx="242460" cy="2424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rgbClr val="00A4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39" name="Groep 38"/>
                <p:cNvGrpSpPr/>
                <p:nvPr/>
              </p:nvGrpSpPr>
              <p:grpSpPr>
                <a:xfrm>
                  <a:off x="14568035" y="5357818"/>
                  <a:ext cx="199836" cy="175226"/>
                  <a:chOff x="14559757" y="5349611"/>
                  <a:chExt cx="216392" cy="191641"/>
                </a:xfrm>
              </p:grpSpPr>
              <p:sp>
                <p:nvSpPr>
                  <p:cNvPr id="40" name="Parallellogram 39"/>
                  <p:cNvSpPr/>
                  <p:nvPr/>
                </p:nvSpPr>
                <p:spPr>
                  <a:xfrm>
                    <a:off x="14559757" y="5369222"/>
                    <a:ext cx="214316" cy="147762"/>
                  </a:xfrm>
                  <a:prstGeom prst="parallelogram">
                    <a:avLst>
                      <a:gd name="adj" fmla="val 93909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41" name="Parallellogram 40"/>
                  <p:cNvSpPr/>
                  <p:nvPr/>
                </p:nvSpPr>
                <p:spPr>
                  <a:xfrm flipH="1">
                    <a:off x="14561833" y="5349611"/>
                    <a:ext cx="214316" cy="191641"/>
                  </a:xfrm>
                  <a:prstGeom prst="parallelogram">
                    <a:avLst>
                      <a:gd name="adj" fmla="val 68946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sp>
          <p:nvSpPr>
            <p:cNvPr id="12" name="Rechthoek 11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CHART</a:t>
              </a:r>
            </a:p>
          </p:txBody>
        </p:sp>
        <p:sp>
          <p:nvSpPr>
            <p:cNvPr id="14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 chart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5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graph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" name="Ovaal 15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" name="Ovaal 16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8" name="Rechte verbindingslijn 17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9" name="Rechte verbindingslijn 18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0" name="Rechte verbindingslijn 19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1" name="Tekstvak 33"/>
            <p:cNvSpPr txBox="1"/>
            <p:nvPr/>
          </p:nvSpPr>
          <p:spPr>
            <a:xfrm>
              <a:off x="12479311" y="5259838"/>
              <a:ext cx="2588841" cy="447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chart,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‘Edit data’</a:t>
              </a:r>
            </a:p>
          </p:txBody>
        </p:sp>
        <p:cxnSp>
          <p:nvCxnSpPr>
            <p:cNvPr id="22" name="Rechte verbindingslijn 21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3" name="Groep 22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27" name="Afgeronde rechthoek 2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29" name="Rechte verbindingslijn 2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" name="Gelijkbenige driehoek 2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24" name="Rechthoek 23"/>
            <p:cNvSpPr/>
            <p:nvPr/>
          </p:nvSpPr>
          <p:spPr>
            <a:xfrm>
              <a:off x="12483705" y="4856599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EDIT CHART</a:t>
              </a:r>
            </a:p>
          </p:txBody>
        </p:sp>
        <p:cxnSp>
          <p:nvCxnSpPr>
            <p:cNvPr id="25" name="Rechte verbindingslijn 24"/>
            <p:cNvCxnSpPr/>
            <p:nvPr/>
          </p:nvCxnSpPr>
          <p:spPr>
            <a:xfrm>
              <a:off x="12487778" y="5145063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26" name="Picture 3"/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254186" y="6395104"/>
              <a:ext cx="158644" cy="2564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223055237"/>
      </p:ext>
    </p:extLst>
  </p:cSld>
  <p:clrMapOvr>
    <a:masterClrMapping/>
  </p:clrMapOvr>
  <p:transition spd="med">
    <p:fade/>
  </p:transition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10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5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VIDEO</a:t>
            </a:r>
            <a:r>
              <a:rPr lang="en-US" sz="1600" baseline="0" dirty="0">
                <a:solidFill>
                  <a:schemeClr val="bg2"/>
                </a:solidFill>
              </a:rPr>
              <a:t> 100%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3" name="Tijdelijke aanduiding voor media 2"/>
          <p:cNvSpPr>
            <a:spLocks noGrp="1"/>
          </p:cNvSpPr>
          <p:nvPr>
            <p:ph type="media" sz="quarter" idx="17" hasCustomPrompt="1"/>
          </p:nvPr>
        </p:nvSpPr>
        <p:spPr>
          <a:xfrm>
            <a:off x="-1" y="0"/>
            <a:ext cx="12195175" cy="6858001"/>
          </a:xfr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612000" tIns="2484000"/>
          <a:lstStyle>
            <a:lvl1pPr algn="ctr">
              <a:lnSpc>
                <a:spcPct val="300000"/>
              </a:lnSpc>
              <a:defRPr baseline="0"/>
            </a:lvl1pPr>
          </a:lstStyle>
          <a:p>
            <a:r>
              <a:rPr lang="en-US" dirty="0"/>
              <a:t>Click on the icon</a:t>
            </a:r>
            <a:br>
              <a:rPr lang="en-US" dirty="0"/>
            </a:br>
            <a:r>
              <a:rPr lang="en-US" dirty="0"/>
              <a:t>to insert a video</a:t>
            </a:r>
          </a:p>
        </p:txBody>
      </p:sp>
      <p:sp>
        <p:nvSpPr>
          <p:cNvPr id="11" name="Rechthoek 10"/>
          <p:cNvSpPr/>
          <p:nvPr userDrawn="1"/>
        </p:nvSpPr>
        <p:spPr>
          <a:xfrm>
            <a:off x="-1588" y="0"/>
            <a:ext cx="12198351" cy="817563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254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dirty="0"/>
          </a:p>
        </p:txBody>
      </p:sp>
      <p:sp>
        <p:nvSpPr>
          <p:cNvPr id="106" name="Tijdelijke aanduiding voor tekst 4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0"/>
            <a:ext cx="12195174" cy="817563"/>
          </a:xfrm>
          <a:solidFill>
            <a:schemeClr val="bg1"/>
          </a:solidFill>
          <a:effectLst>
            <a:outerShdw dist="25400" dir="5400000" algn="ctr" rotWithShape="0">
              <a:schemeClr val="tx1">
                <a:alpha val="10000"/>
              </a:schemeClr>
            </a:outerShdw>
          </a:effectLst>
        </p:spPr>
        <p:txBody>
          <a:bodyPr lIns="0" tIns="0"/>
          <a:lstStyle>
            <a:lvl1pPr>
              <a:defRPr sz="12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 dirty="0"/>
              <a:t>balk</a:t>
            </a:r>
          </a:p>
        </p:txBody>
      </p:sp>
      <p:sp>
        <p:nvSpPr>
          <p:cNvPr id="15" name="Tijdelijke aanduiding voor titel 1"/>
          <p:cNvSpPr>
            <a:spLocks noGrp="1"/>
          </p:cNvSpPr>
          <p:nvPr>
            <p:ph type="title"/>
          </p:nvPr>
        </p:nvSpPr>
        <p:spPr>
          <a:xfrm>
            <a:off x="0" y="0"/>
            <a:ext cx="9332913" cy="817563"/>
          </a:xfrm>
          <a:prstGeom prst="rect">
            <a:avLst/>
          </a:prstGeom>
          <a:noFill/>
          <a:effectLst/>
        </p:spPr>
        <p:txBody>
          <a:bodyPr vert="horz" lIns="612000" tIns="252000" rIns="144000" bIns="144000" rtlCol="0" anchor="ctr">
            <a:noAutofit/>
          </a:bodyPr>
          <a:lstStyle/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grpSp>
        <p:nvGrpSpPr>
          <p:cNvPr id="8" name="Instruction video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9" name="Video icoon"/>
            <p:cNvGrpSpPr/>
            <p:nvPr/>
          </p:nvGrpSpPr>
          <p:grpSpPr>
            <a:xfrm>
              <a:off x="12484900" y="1490716"/>
              <a:ext cx="510875" cy="521956"/>
              <a:chOff x="10510560" y="2589326"/>
              <a:chExt cx="939297" cy="959670"/>
            </a:xfrm>
          </p:grpSpPr>
          <p:sp>
            <p:nvSpPr>
              <p:cNvPr id="37" name="Ovaal 36"/>
              <p:cNvSpPr/>
              <p:nvPr userDrawn="1"/>
            </p:nvSpPr>
            <p:spPr>
              <a:xfrm>
                <a:off x="10565049" y="2589326"/>
                <a:ext cx="769780" cy="769780"/>
              </a:xfrm>
              <a:prstGeom prst="ellipse">
                <a:avLst/>
              </a:prstGeom>
              <a:gradFill flip="none" rotWithShape="1">
                <a:gsLst>
                  <a:gs pos="53000">
                    <a:srgbClr val="1D1D1B">
                      <a:lumMod val="25000"/>
                      <a:lumOff val="75000"/>
                    </a:srgbClr>
                  </a:gs>
                  <a:gs pos="100000">
                    <a:srgbClr val="1D1D1B">
                      <a:lumMod val="50000"/>
                      <a:lumOff val="50000"/>
                    </a:srgbClr>
                  </a:gs>
                </a:gsLst>
                <a:lin ang="8100000" scaled="1"/>
                <a:tileRect/>
              </a:gradFill>
              <a:ln w="19050" cap="flat" cmpd="sng" algn="ctr">
                <a:solidFill>
                  <a:srgbClr val="FFFFFF">
                    <a:lumMod val="50000"/>
                  </a:srgbClr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38" name="Ovaal 37"/>
              <p:cNvSpPr/>
              <p:nvPr userDrawn="1"/>
            </p:nvSpPr>
            <p:spPr>
              <a:xfrm>
                <a:off x="10646722" y="2589326"/>
                <a:ext cx="769780" cy="769780"/>
              </a:xfrm>
              <a:prstGeom prst="ellipse">
                <a:avLst/>
              </a:prstGeom>
              <a:gradFill>
                <a:gsLst>
                  <a:gs pos="0">
                    <a:srgbClr val="1D1D1B">
                      <a:lumMod val="10000"/>
                      <a:lumOff val="90000"/>
                    </a:srgbClr>
                  </a:gs>
                  <a:gs pos="100000">
                    <a:srgbClr val="1D1D1B">
                      <a:lumMod val="25000"/>
                      <a:lumOff val="75000"/>
                    </a:srgbClr>
                  </a:gs>
                </a:gsLst>
                <a:lin ang="8100000" scaled="1"/>
              </a:gradFill>
              <a:ln w="19050" cap="flat" cmpd="sng" algn="ctr">
                <a:solidFill>
                  <a:srgbClr val="FFFFFF">
                    <a:lumMod val="50000"/>
                  </a:srgbClr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grpSp>
            <p:nvGrpSpPr>
              <p:cNvPr id="39" name="Groep 38"/>
              <p:cNvGrpSpPr/>
              <p:nvPr userDrawn="1"/>
            </p:nvGrpSpPr>
            <p:grpSpPr>
              <a:xfrm>
                <a:off x="10704223" y="2644466"/>
                <a:ext cx="655000" cy="631020"/>
                <a:chOff x="10707687" y="2647930"/>
                <a:chExt cx="655000" cy="631020"/>
              </a:xfrm>
            </p:grpSpPr>
            <p:sp>
              <p:nvSpPr>
                <p:cNvPr id="42" name="Ovaal 41"/>
                <p:cNvSpPr/>
                <p:nvPr userDrawn="1"/>
              </p:nvSpPr>
              <p:spPr>
                <a:xfrm>
                  <a:off x="10923711" y="2647930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3" name="Ovaal 42"/>
                <p:cNvSpPr/>
                <p:nvPr userDrawn="1"/>
              </p:nvSpPr>
              <p:spPr>
                <a:xfrm>
                  <a:off x="10707687" y="2800330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4" name="Ovaal 43"/>
                <p:cNvSpPr/>
                <p:nvPr userDrawn="1"/>
              </p:nvSpPr>
              <p:spPr>
                <a:xfrm>
                  <a:off x="11146663" y="2800330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5" name="Ovaal 44"/>
                <p:cNvSpPr/>
                <p:nvPr userDrawn="1"/>
              </p:nvSpPr>
              <p:spPr>
                <a:xfrm>
                  <a:off x="10793802" y="3062926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6" name="Ovaal 45"/>
                <p:cNvSpPr/>
                <p:nvPr userDrawn="1"/>
              </p:nvSpPr>
              <p:spPr>
                <a:xfrm>
                  <a:off x="11067727" y="3062926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7" name="Ovaal 46"/>
                <p:cNvSpPr/>
                <p:nvPr userDrawn="1"/>
              </p:nvSpPr>
              <p:spPr>
                <a:xfrm>
                  <a:off x="10953403" y="2892430"/>
                  <a:ext cx="170496" cy="170496"/>
                </a:xfrm>
                <a:prstGeom prst="ellipse">
                  <a:avLst/>
                </a:prstGeom>
                <a:gradFill>
                  <a:gsLst>
                    <a:gs pos="0">
                      <a:srgbClr val="1D1D1B">
                        <a:lumMod val="10000"/>
                        <a:lumOff val="90000"/>
                      </a:srgbClr>
                    </a:gs>
                    <a:gs pos="100000">
                      <a:srgbClr val="1D1D1B">
                        <a:lumMod val="25000"/>
                        <a:lumOff val="75000"/>
                      </a:srgbClr>
                    </a:gs>
                  </a:gsLst>
                  <a:path path="circle">
                    <a:fillToRect l="100000" t="100000"/>
                  </a:path>
                </a:gradFill>
                <a:ln w="25400" cap="flat" cmpd="sng" algn="ctr">
                  <a:solidFill>
                    <a:srgbClr val="FFFFFF">
                      <a:lumMod val="65000"/>
                      <a:alpha val="38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0" name="Rechthoek 10"/>
              <p:cNvSpPr/>
              <p:nvPr userDrawn="1"/>
            </p:nvSpPr>
            <p:spPr>
              <a:xfrm>
                <a:off x="10510560" y="3140981"/>
                <a:ext cx="939297" cy="408015"/>
              </a:xfrm>
              <a:custGeom>
                <a:avLst/>
                <a:gdLst>
                  <a:gd name="connsiteX0" fmla="*/ 0 w 1129820"/>
                  <a:gd name="connsiteY0" fmla="*/ 0 h 386313"/>
                  <a:gd name="connsiteX1" fmla="*/ 1129820 w 1129820"/>
                  <a:gd name="connsiteY1" fmla="*/ 0 h 386313"/>
                  <a:gd name="connsiteX2" fmla="*/ 1129820 w 1129820"/>
                  <a:gd name="connsiteY2" fmla="*/ 386313 h 386313"/>
                  <a:gd name="connsiteX3" fmla="*/ 0 w 1129820"/>
                  <a:gd name="connsiteY3" fmla="*/ 386313 h 386313"/>
                  <a:gd name="connsiteX4" fmla="*/ 0 w 1129820"/>
                  <a:gd name="connsiteY4" fmla="*/ 0 h 386313"/>
                  <a:gd name="connsiteX0" fmla="*/ 145473 w 1129820"/>
                  <a:gd name="connsiteY0" fmla="*/ 0 h 427876"/>
                  <a:gd name="connsiteX1" fmla="*/ 1129820 w 1129820"/>
                  <a:gd name="connsiteY1" fmla="*/ 41563 h 427876"/>
                  <a:gd name="connsiteX2" fmla="*/ 1129820 w 1129820"/>
                  <a:gd name="connsiteY2" fmla="*/ 427876 h 427876"/>
                  <a:gd name="connsiteX3" fmla="*/ 0 w 1129820"/>
                  <a:gd name="connsiteY3" fmla="*/ 427876 h 427876"/>
                  <a:gd name="connsiteX4" fmla="*/ 145473 w 1129820"/>
                  <a:gd name="connsiteY4" fmla="*/ 0 h 427876"/>
                  <a:gd name="connsiteX0" fmla="*/ 145473 w 1129820"/>
                  <a:gd name="connsiteY0" fmla="*/ 0 h 427876"/>
                  <a:gd name="connsiteX1" fmla="*/ 1129820 w 1129820"/>
                  <a:gd name="connsiteY1" fmla="*/ 41563 h 427876"/>
                  <a:gd name="connsiteX2" fmla="*/ 1129820 w 1129820"/>
                  <a:gd name="connsiteY2" fmla="*/ 427876 h 427876"/>
                  <a:gd name="connsiteX3" fmla="*/ 0 w 1129820"/>
                  <a:gd name="connsiteY3" fmla="*/ 427876 h 427876"/>
                  <a:gd name="connsiteX4" fmla="*/ 145473 w 1129820"/>
                  <a:gd name="connsiteY4" fmla="*/ 0 h 427876"/>
                  <a:gd name="connsiteX0" fmla="*/ 33864 w 1018211"/>
                  <a:gd name="connsiteY0" fmla="*/ 0 h 427876"/>
                  <a:gd name="connsiteX1" fmla="*/ 1018211 w 1018211"/>
                  <a:gd name="connsiteY1" fmla="*/ 41563 h 427876"/>
                  <a:gd name="connsiteX2" fmla="*/ 1018211 w 1018211"/>
                  <a:gd name="connsiteY2" fmla="*/ 427876 h 427876"/>
                  <a:gd name="connsiteX3" fmla="*/ 151628 w 1018211"/>
                  <a:gd name="connsiteY3" fmla="*/ 310112 h 427876"/>
                  <a:gd name="connsiteX4" fmla="*/ 33864 w 1018211"/>
                  <a:gd name="connsiteY4" fmla="*/ 0 h 427876"/>
                  <a:gd name="connsiteX0" fmla="*/ 100890 w 1085237"/>
                  <a:gd name="connsiteY0" fmla="*/ 0 h 427876"/>
                  <a:gd name="connsiteX1" fmla="*/ 1085237 w 1085237"/>
                  <a:gd name="connsiteY1" fmla="*/ 41563 h 427876"/>
                  <a:gd name="connsiteX2" fmla="*/ 1085237 w 1085237"/>
                  <a:gd name="connsiteY2" fmla="*/ 427876 h 427876"/>
                  <a:gd name="connsiteX3" fmla="*/ 218654 w 1085237"/>
                  <a:gd name="connsiteY3" fmla="*/ 310112 h 427876"/>
                  <a:gd name="connsiteX4" fmla="*/ 100890 w 1085237"/>
                  <a:gd name="connsiteY4" fmla="*/ 0 h 427876"/>
                  <a:gd name="connsiteX0" fmla="*/ 103919 w 1081338"/>
                  <a:gd name="connsiteY0" fmla="*/ 0 h 448658"/>
                  <a:gd name="connsiteX1" fmla="*/ 1081338 w 1081338"/>
                  <a:gd name="connsiteY1" fmla="*/ 62345 h 448658"/>
                  <a:gd name="connsiteX2" fmla="*/ 1081338 w 1081338"/>
                  <a:gd name="connsiteY2" fmla="*/ 448658 h 448658"/>
                  <a:gd name="connsiteX3" fmla="*/ 214755 w 1081338"/>
                  <a:gd name="connsiteY3" fmla="*/ 330894 h 448658"/>
                  <a:gd name="connsiteX4" fmla="*/ 103919 w 1081338"/>
                  <a:gd name="connsiteY4" fmla="*/ 0 h 448658"/>
                  <a:gd name="connsiteX0" fmla="*/ 123695 w 1101114"/>
                  <a:gd name="connsiteY0" fmla="*/ 0 h 448658"/>
                  <a:gd name="connsiteX1" fmla="*/ 1101114 w 1101114"/>
                  <a:gd name="connsiteY1" fmla="*/ 62345 h 448658"/>
                  <a:gd name="connsiteX2" fmla="*/ 1101114 w 1101114"/>
                  <a:gd name="connsiteY2" fmla="*/ 448658 h 448658"/>
                  <a:gd name="connsiteX3" fmla="*/ 234531 w 1101114"/>
                  <a:gd name="connsiteY3" fmla="*/ 330894 h 448658"/>
                  <a:gd name="connsiteX4" fmla="*/ 123695 w 1101114"/>
                  <a:gd name="connsiteY4" fmla="*/ 0 h 448658"/>
                  <a:gd name="connsiteX0" fmla="*/ 123695 w 1101114"/>
                  <a:gd name="connsiteY0" fmla="*/ 0 h 448658"/>
                  <a:gd name="connsiteX1" fmla="*/ 1101114 w 1101114"/>
                  <a:gd name="connsiteY1" fmla="*/ 62345 h 448658"/>
                  <a:gd name="connsiteX2" fmla="*/ 1101114 w 1101114"/>
                  <a:gd name="connsiteY2" fmla="*/ 448658 h 448658"/>
                  <a:gd name="connsiteX3" fmla="*/ 403939 w 1101114"/>
                  <a:gd name="connsiteY3" fmla="*/ 175382 h 448658"/>
                  <a:gd name="connsiteX4" fmla="*/ 234531 w 1101114"/>
                  <a:gd name="connsiteY4" fmla="*/ 330894 h 448658"/>
                  <a:gd name="connsiteX5" fmla="*/ 123695 w 1101114"/>
                  <a:gd name="connsiteY5" fmla="*/ 0 h 448658"/>
                  <a:gd name="connsiteX0" fmla="*/ 123695 w 1101114"/>
                  <a:gd name="connsiteY0" fmla="*/ 4727 h 453385"/>
                  <a:gd name="connsiteX1" fmla="*/ 1101114 w 1101114"/>
                  <a:gd name="connsiteY1" fmla="*/ 67072 h 453385"/>
                  <a:gd name="connsiteX2" fmla="*/ 1101114 w 1101114"/>
                  <a:gd name="connsiteY2" fmla="*/ 453385 h 453385"/>
                  <a:gd name="connsiteX3" fmla="*/ 577120 w 1101114"/>
                  <a:gd name="connsiteY3" fmla="*/ 0 h 453385"/>
                  <a:gd name="connsiteX4" fmla="*/ 234531 w 1101114"/>
                  <a:gd name="connsiteY4" fmla="*/ 335621 h 453385"/>
                  <a:gd name="connsiteX5" fmla="*/ 123695 w 1101114"/>
                  <a:gd name="connsiteY5" fmla="*/ 4727 h 453385"/>
                  <a:gd name="connsiteX0" fmla="*/ 123695 w 1101114"/>
                  <a:gd name="connsiteY0" fmla="*/ 4727 h 453385"/>
                  <a:gd name="connsiteX1" fmla="*/ 1101114 w 1101114"/>
                  <a:gd name="connsiteY1" fmla="*/ 67072 h 453385"/>
                  <a:gd name="connsiteX2" fmla="*/ 1101114 w 1101114"/>
                  <a:gd name="connsiteY2" fmla="*/ 453385 h 453385"/>
                  <a:gd name="connsiteX3" fmla="*/ 577120 w 1101114"/>
                  <a:gd name="connsiteY3" fmla="*/ 0 h 453385"/>
                  <a:gd name="connsiteX4" fmla="*/ 234531 w 1101114"/>
                  <a:gd name="connsiteY4" fmla="*/ 335621 h 453385"/>
                  <a:gd name="connsiteX5" fmla="*/ 123695 w 1101114"/>
                  <a:gd name="connsiteY5" fmla="*/ 4727 h 453385"/>
                  <a:gd name="connsiteX0" fmla="*/ 123695 w 1101114"/>
                  <a:gd name="connsiteY0" fmla="*/ 11654 h 460312"/>
                  <a:gd name="connsiteX1" fmla="*/ 1101114 w 1101114"/>
                  <a:gd name="connsiteY1" fmla="*/ 73999 h 460312"/>
                  <a:gd name="connsiteX2" fmla="*/ 1101114 w 1101114"/>
                  <a:gd name="connsiteY2" fmla="*/ 460312 h 460312"/>
                  <a:gd name="connsiteX3" fmla="*/ 604829 w 1101114"/>
                  <a:gd name="connsiteY3" fmla="*/ 0 h 460312"/>
                  <a:gd name="connsiteX4" fmla="*/ 234531 w 1101114"/>
                  <a:gd name="connsiteY4" fmla="*/ 342548 h 460312"/>
                  <a:gd name="connsiteX5" fmla="*/ 123695 w 1101114"/>
                  <a:gd name="connsiteY5" fmla="*/ 11654 h 460312"/>
                  <a:gd name="connsiteX0" fmla="*/ 123695 w 1101114"/>
                  <a:gd name="connsiteY0" fmla="*/ 11654 h 460312"/>
                  <a:gd name="connsiteX1" fmla="*/ 1101114 w 1101114"/>
                  <a:gd name="connsiteY1" fmla="*/ 73999 h 460312"/>
                  <a:gd name="connsiteX2" fmla="*/ 1101114 w 1101114"/>
                  <a:gd name="connsiteY2" fmla="*/ 460312 h 460312"/>
                  <a:gd name="connsiteX3" fmla="*/ 604829 w 1101114"/>
                  <a:gd name="connsiteY3" fmla="*/ 0 h 460312"/>
                  <a:gd name="connsiteX4" fmla="*/ 234531 w 1101114"/>
                  <a:gd name="connsiteY4" fmla="*/ 342548 h 460312"/>
                  <a:gd name="connsiteX5" fmla="*/ 123695 w 1101114"/>
                  <a:gd name="connsiteY5" fmla="*/ 11654 h 460312"/>
                  <a:gd name="connsiteX0" fmla="*/ 123695 w 1101114"/>
                  <a:gd name="connsiteY0" fmla="*/ 11654 h 460312"/>
                  <a:gd name="connsiteX1" fmla="*/ 1101114 w 1101114"/>
                  <a:gd name="connsiteY1" fmla="*/ 73999 h 460312"/>
                  <a:gd name="connsiteX2" fmla="*/ 1101114 w 1101114"/>
                  <a:gd name="connsiteY2" fmla="*/ 460312 h 460312"/>
                  <a:gd name="connsiteX3" fmla="*/ 604829 w 1101114"/>
                  <a:gd name="connsiteY3" fmla="*/ 0 h 460312"/>
                  <a:gd name="connsiteX4" fmla="*/ 234531 w 1101114"/>
                  <a:gd name="connsiteY4" fmla="*/ 342548 h 460312"/>
                  <a:gd name="connsiteX5" fmla="*/ 123695 w 1101114"/>
                  <a:gd name="connsiteY5" fmla="*/ 11654 h 460312"/>
                  <a:gd name="connsiteX0" fmla="*/ 98893 w 1076312"/>
                  <a:gd name="connsiteY0" fmla="*/ 11654 h 460312"/>
                  <a:gd name="connsiteX1" fmla="*/ 1076312 w 1076312"/>
                  <a:gd name="connsiteY1" fmla="*/ 73999 h 460312"/>
                  <a:gd name="connsiteX2" fmla="*/ 1076312 w 1076312"/>
                  <a:gd name="connsiteY2" fmla="*/ 460312 h 460312"/>
                  <a:gd name="connsiteX3" fmla="*/ 580027 w 1076312"/>
                  <a:gd name="connsiteY3" fmla="*/ 0 h 460312"/>
                  <a:gd name="connsiteX4" fmla="*/ 209729 w 1076312"/>
                  <a:gd name="connsiteY4" fmla="*/ 342548 h 460312"/>
                  <a:gd name="connsiteX5" fmla="*/ 98893 w 1076312"/>
                  <a:gd name="connsiteY5" fmla="*/ 11654 h 460312"/>
                  <a:gd name="connsiteX0" fmla="*/ 103531 w 1080950"/>
                  <a:gd name="connsiteY0" fmla="*/ 11654 h 460312"/>
                  <a:gd name="connsiteX1" fmla="*/ 1080950 w 1080950"/>
                  <a:gd name="connsiteY1" fmla="*/ 73999 h 460312"/>
                  <a:gd name="connsiteX2" fmla="*/ 1080950 w 1080950"/>
                  <a:gd name="connsiteY2" fmla="*/ 460312 h 460312"/>
                  <a:gd name="connsiteX3" fmla="*/ 584665 w 1080950"/>
                  <a:gd name="connsiteY3" fmla="*/ 0 h 460312"/>
                  <a:gd name="connsiteX4" fmla="*/ 200512 w 1080950"/>
                  <a:gd name="connsiteY4" fmla="*/ 342548 h 460312"/>
                  <a:gd name="connsiteX5" fmla="*/ 103531 w 1080950"/>
                  <a:gd name="connsiteY5" fmla="*/ 11654 h 460312"/>
                  <a:gd name="connsiteX0" fmla="*/ 103531 w 1080950"/>
                  <a:gd name="connsiteY0" fmla="*/ 11654 h 460312"/>
                  <a:gd name="connsiteX1" fmla="*/ 1080950 w 1080950"/>
                  <a:gd name="connsiteY1" fmla="*/ 73999 h 460312"/>
                  <a:gd name="connsiteX2" fmla="*/ 1080950 w 1080950"/>
                  <a:gd name="connsiteY2" fmla="*/ 460312 h 460312"/>
                  <a:gd name="connsiteX3" fmla="*/ 584665 w 1080950"/>
                  <a:gd name="connsiteY3" fmla="*/ 0 h 460312"/>
                  <a:gd name="connsiteX4" fmla="*/ 200512 w 1080950"/>
                  <a:gd name="connsiteY4" fmla="*/ 342548 h 460312"/>
                  <a:gd name="connsiteX5" fmla="*/ 103531 w 1080950"/>
                  <a:gd name="connsiteY5" fmla="*/ 11654 h 460312"/>
                  <a:gd name="connsiteX0" fmla="*/ 115967 w 1093386"/>
                  <a:gd name="connsiteY0" fmla="*/ 11654 h 460312"/>
                  <a:gd name="connsiteX1" fmla="*/ 1093386 w 1093386"/>
                  <a:gd name="connsiteY1" fmla="*/ 73999 h 460312"/>
                  <a:gd name="connsiteX2" fmla="*/ 1093386 w 1093386"/>
                  <a:gd name="connsiteY2" fmla="*/ 460312 h 460312"/>
                  <a:gd name="connsiteX3" fmla="*/ 597101 w 1093386"/>
                  <a:gd name="connsiteY3" fmla="*/ 0 h 460312"/>
                  <a:gd name="connsiteX4" fmla="*/ 212948 w 1093386"/>
                  <a:gd name="connsiteY4" fmla="*/ 342548 h 460312"/>
                  <a:gd name="connsiteX5" fmla="*/ 115967 w 1093386"/>
                  <a:gd name="connsiteY5" fmla="*/ 11654 h 460312"/>
                  <a:gd name="connsiteX0" fmla="*/ 115967 w 1093386"/>
                  <a:gd name="connsiteY0" fmla="*/ 11654 h 460312"/>
                  <a:gd name="connsiteX1" fmla="*/ 1093386 w 1093386"/>
                  <a:gd name="connsiteY1" fmla="*/ 73999 h 460312"/>
                  <a:gd name="connsiteX2" fmla="*/ 1093386 w 1093386"/>
                  <a:gd name="connsiteY2" fmla="*/ 460312 h 460312"/>
                  <a:gd name="connsiteX3" fmla="*/ 597101 w 1093386"/>
                  <a:gd name="connsiteY3" fmla="*/ 0 h 460312"/>
                  <a:gd name="connsiteX4" fmla="*/ 212948 w 1093386"/>
                  <a:gd name="connsiteY4" fmla="*/ 342548 h 460312"/>
                  <a:gd name="connsiteX5" fmla="*/ 115967 w 1093386"/>
                  <a:gd name="connsiteY5" fmla="*/ 11654 h 460312"/>
                  <a:gd name="connsiteX0" fmla="*/ 76283 w 1053702"/>
                  <a:gd name="connsiteY0" fmla="*/ 32436 h 481094"/>
                  <a:gd name="connsiteX1" fmla="*/ 1053702 w 1053702"/>
                  <a:gd name="connsiteY1" fmla="*/ 94781 h 481094"/>
                  <a:gd name="connsiteX2" fmla="*/ 1053702 w 1053702"/>
                  <a:gd name="connsiteY2" fmla="*/ 481094 h 481094"/>
                  <a:gd name="connsiteX3" fmla="*/ 640544 w 1053702"/>
                  <a:gd name="connsiteY3" fmla="*/ 0 h 481094"/>
                  <a:gd name="connsiteX4" fmla="*/ 173264 w 1053702"/>
                  <a:gd name="connsiteY4" fmla="*/ 363330 h 481094"/>
                  <a:gd name="connsiteX5" fmla="*/ 76283 w 1053702"/>
                  <a:gd name="connsiteY5" fmla="*/ 32436 h 481094"/>
                  <a:gd name="connsiteX0" fmla="*/ 108719 w 1086138"/>
                  <a:gd name="connsiteY0" fmla="*/ 32436 h 481094"/>
                  <a:gd name="connsiteX1" fmla="*/ 1086138 w 1086138"/>
                  <a:gd name="connsiteY1" fmla="*/ 94781 h 481094"/>
                  <a:gd name="connsiteX2" fmla="*/ 1086138 w 1086138"/>
                  <a:gd name="connsiteY2" fmla="*/ 481094 h 481094"/>
                  <a:gd name="connsiteX3" fmla="*/ 672980 w 1086138"/>
                  <a:gd name="connsiteY3" fmla="*/ 0 h 481094"/>
                  <a:gd name="connsiteX4" fmla="*/ 205700 w 1086138"/>
                  <a:gd name="connsiteY4" fmla="*/ 363330 h 481094"/>
                  <a:gd name="connsiteX5" fmla="*/ 108719 w 1086138"/>
                  <a:gd name="connsiteY5" fmla="*/ 32436 h 481094"/>
                  <a:gd name="connsiteX0" fmla="*/ 108719 w 1086138"/>
                  <a:gd name="connsiteY0" fmla="*/ 32436 h 481094"/>
                  <a:gd name="connsiteX1" fmla="*/ 1086138 w 1086138"/>
                  <a:gd name="connsiteY1" fmla="*/ 94781 h 481094"/>
                  <a:gd name="connsiteX2" fmla="*/ 1086138 w 1086138"/>
                  <a:gd name="connsiteY2" fmla="*/ 481094 h 481094"/>
                  <a:gd name="connsiteX3" fmla="*/ 672980 w 1086138"/>
                  <a:gd name="connsiteY3" fmla="*/ 0 h 481094"/>
                  <a:gd name="connsiteX4" fmla="*/ 205700 w 1086138"/>
                  <a:gd name="connsiteY4" fmla="*/ 363330 h 481094"/>
                  <a:gd name="connsiteX5" fmla="*/ 108719 w 1086138"/>
                  <a:gd name="connsiteY5" fmla="*/ 32436 h 481094"/>
                  <a:gd name="connsiteX0" fmla="*/ 108719 w 1210829"/>
                  <a:gd name="connsiteY0" fmla="*/ 32436 h 481094"/>
                  <a:gd name="connsiteX1" fmla="*/ 1210829 w 1210829"/>
                  <a:gd name="connsiteY1" fmla="*/ 351090 h 481094"/>
                  <a:gd name="connsiteX2" fmla="*/ 1086138 w 1210829"/>
                  <a:gd name="connsiteY2" fmla="*/ 481094 h 481094"/>
                  <a:gd name="connsiteX3" fmla="*/ 672980 w 1210829"/>
                  <a:gd name="connsiteY3" fmla="*/ 0 h 481094"/>
                  <a:gd name="connsiteX4" fmla="*/ 205700 w 1210829"/>
                  <a:gd name="connsiteY4" fmla="*/ 363330 h 481094"/>
                  <a:gd name="connsiteX5" fmla="*/ 108719 w 1210829"/>
                  <a:gd name="connsiteY5" fmla="*/ 32436 h 481094"/>
                  <a:gd name="connsiteX0" fmla="*/ 108719 w 1210829"/>
                  <a:gd name="connsiteY0" fmla="*/ 32436 h 367783"/>
                  <a:gd name="connsiteX1" fmla="*/ 1210829 w 1210829"/>
                  <a:gd name="connsiteY1" fmla="*/ 351090 h 367783"/>
                  <a:gd name="connsiteX2" fmla="*/ 996084 w 1210829"/>
                  <a:gd name="connsiteY2" fmla="*/ 30822 h 367783"/>
                  <a:gd name="connsiteX3" fmla="*/ 672980 w 1210829"/>
                  <a:gd name="connsiteY3" fmla="*/ 0 h 367783"/>
                  <a:gd name="connsiteX4" fmla="*/ 205700 w 1210829"/>
                  <a:gd name="connsiteY4" fmla="*/ 363330 h 367783"/>
                  <a:gd name="connsiteX5" fmla="*/ 108719 w 1210829"/>
                  <a:gd name="connsiteY5" fmla="*/ 32436 h 367783"/>
                  <a:gd name="connsiteX0" fmla="*/ 108719 w 996084"/>
                  <a:gd name="connsiteY0" fmla="*/ 32436 h 600471"/>
                  <a:gd name="connsiteX1" fmla="*/ 899101 w 996084"/>
                  <a:gd name="connsiteY1" fmla="*/ 600471 h 600471"/>
                  <a:gd name="connsiteX2" fmla="*/ 996084 w 996084"/>
                  <a:gd name="connsiteY2" fmla="*/ 30822 h 600471"/>
                  <a:gd name="connsiteX3" fmla="*/ 672980 w 996084"/>
                  <a:gd name="connsiteY3" fmla="*/ 0 h 600471"/>
                  <a:gd name="connsiteX4" fmla="*/ 205700 w 996084"/>
                  <a:gd name="connsiteY4" fmla="*/ 363330 h 600471"/>
                  <a:gd name="connsiteX5" fmla="*/ 108719 w 996084"/>
                  <a:gd name="connsiteY5" fmla="*/ 32436 h 600471"/>
                  <a:gd name="connsiteX0" fmla="*/ 108719 w 899101"/>
                  <a:gd name="connsiteY0" fmla="*/ 32436 h 600471"/>
                  <a:gd name="connsiteX1" fmla="*/ 899101 w 899101"/>
                  <a:gd name="connsiteY1" fmla="*/ 600471 h 600471"/>
                  <a:gd name="connsiteX2" fmla="*/ 767484 w 899101"/>
                  <a:gd name="connsiteY2" fmla="*/ 391040 h 600471"/>
                  <a:gd name="connsiteX3" fmla="*/ 672980 w 899101"/>
                  <a:gd name="connsiteY3" fmla="*/ 0 h 600471"/>
                  <a:gd name="connsiteX4" fmla="*/ 205700 w 899101"/>
                  <a:gd name="connsiteY4" fmla="*/ 363330 h 600471"/>
                  <a:gd name="connsiteX5" fmla="*/ 108719 w 899101"/>
                  <a:gd name="connsiteY5" fmla="*/ 32436 h 600471"/>
                  <a:gd name="connsiteX0" fmla="*/ 108719 w 923424"/>
                  <a:gd name="connsiteY0" fmla="*/ 32436 h 600471"/>
                  <a:gd name="connsiteX1" fmla="*/ 899101 w 923424"/>
                  <a:gd name="connsiteY1" fmla="*/ 600471 h 600471"/>
                  <a:gd name="connsiteX2" fmla="*/ 767484 w 923424"/>
                  <a:gd name="connsiteY2" fmla="*/ 391040 h 600471"/>
                  <a:gd name="connsiteX3" fmla="*/ 672980 w 923424"/>
                  <a:gd name="connsiteY3" fmla="*/ 0 h 600471"/>
                  <a:gd name="connsiteX4" fmla="*/ 205700 w 923424"/>
                  <a:gd name="connsiteY4" fmla="*/ 363330 h 600471"/>
                  <a:gd name="connsiteX5" fmla="*/ 108719 w 923424"/>
                  <a:gd name="connsiteY5" fmla="*/ 32436 h 600471"/>
                  <a:gd name="connsiteX0" fmla="*/ 108719 w 925266"/>
                  <a:gd name="connsiteY0" fmla="*/ 34821 h 602856"/>
                  <a:gd name="connsiteX1" fmla="*/ 899101 w 925266"/>
                  <a:gd name="connsiteY1" fmla="*/ 602856 h 602856"/>
                  <a:gd name="connsiteX2" fmla="*/ 767484 w 925266"/>
                  <a:gd name="connsiteY2" fmla="*/ 393425 h 602856"/>
                  <a:gd name="connsiteX3" fmla="*/ 672980 w 925266"/>
                  <a:gd name="connsiteY3" fmla="*/ 2385 h 602856"/>
                  <a:gd name="connsiteX4" fmla="*/ 205700 w 925266"/>
                  <a:gd name="connsiteY4" fmla="*/ 365715 h 602856"/>
                  <a:gd name="connsiteX5" fmla="*/ 108719 w 925266"/>
                  <a:gd name="connsiteY5" fmla="*/ 34821 h 602856"/>
                  <a:gd name="connsiteX0" fmla="*/ 108719 w 934847"/>
                  <a:gd name="connsiteY0" fmla="*/ 32442 h 600477"/>
                  <a:gd name="connsiteX1" fmla="*/ 899101 w 934847"/>
                  <a:gd name="connsiteY1" fmla="*/ 600477 h 600477"/>
                  <a:gd name="connsiteX2" fmla="*/ 767484 w 934847"/>
                  <a:gd name="connsiteY2" fmla="*/ 391046 h 600477"/>
                  <a:gd name="connsiteX3" fmla="*/ 672980 w 934847"/>
                  <a:gd name="connsiteY3" fmla="*/ 6 h 600477"/>
                  <a:gd name="connsiteX4" fmla="*/ 205700 w 934847"/>
                  <a:gd name="connsiteY4" fmla="*/ 363336 h 600477"/>
                  <a:gd name="connsiteX5" fmla="*/ 108719 w 934847"/>
                  <a:gd name="connsiteY5" fmla="*/ 32442 h 600477"/>
                  <a:gd name="connsiteX0" fmla="*/ 108719 w 922877"/>
                  <a:gd name="connsiteY0" fmla="*/ 32442 h 600477"/>
                  <a:gd name="connsiteX1" fmla="*/ 899101 w 922877"/>
                  <a:gd name="connsiteY1" fmla="*/ 600477 h 600477"/>
                  <a:gd name="connsiteX2" fmla="*/ 767484 w 922877"/>
                  <a:gd name="connsiteY2" fmla="*/ 391046 h 600477"/>
                  <a:gd name="connsiteX3" fmla="*/ 672980 w 922877"/>
                  <a:gd name="connsiteY3" fmla="*/ 6 h 600477"/>
                  <a:gd name="connsiteX4" fmla="*/ 205700 w 922877"/>
                  <a:gd name="connsiteY4" fmla="*/ 363336 h 600477"/>
                  <a:gd name="connsiteX5" fmla="*/ 108719 w 922877"/>
                  <a:gd name="connsiteY5" fmla="*/ 32442 h 600477"/>
                  <a:gd name="connsiteX0" fmla="*/ 108719 w 940851"/>
                  <a:gd name="connsiteY0" fmla="*/ 32442 h 600477"/>
                  <a:gd name="connsiteX1" fmla="*/ 899101 w 940851"/>
                  <a:gd name="connsiteY1" fmla="*/ 600477 h 600477"/>
                  <a:gd name="connsiteX2" fmla="*/ 767484 w 940851"/>
                  <a:gd name="connsiteY2" fmla="*/ 391046 h 600477"/>
                  <a:gd name="connsiteX3" fmla="*/ 672980 w 940851"/>
                  <a:gd name="connsiteY3" fmla="*/ 6 h 600477"/>
                  <a:gd name="connsiteX4" fmla="*/ 205700 w 940851"/>
                  <a:gd name="connsiteY4" fmla="*/ 363336 h 600477"/>
                  <a:gd name="connsiteX5" fmla="*/ 108719 w 940851"/>
                  <a:gd name="connsiteY5" fmla="*/ 32442 h 600477"/>
                  <a:gd name="connsiteX0" fmla="*/ 108719 w 942823"/>
                  <a:gd name="connsiteY0" fmla="*/ 35699 h 603734"/>
                  <a:gd name="connsiteX1" fmla="*/ 899101 w 942823"/>
                  <a:gd name="connsiteY1" fmla="*/ 603734 h 603734"/>
                  <a:gd name="connsiteX2" fmla="*/ 767484 w 942823"/>
                  <a:gd name="connsiteY2" fmla="*/ 394303 h 603734"/>
                  <a:gd name="connsiteX3" fmla="*/ 672980 w 942823"/>
                  <a:gd name="connsiteY3" fmla="*/ 3263 h 603734"/>
                  <a:gd name="connsiteX4" fmla="*/ 205700 w 942823"/>
                  <a:gd name="connsiteY4" fmla="*/ 366593 h 603734"/>
                  <a:gd name="connsiteX5" fmla="*/ 108719 w 942823"/>
                  <a:gd name="connsiteY5" fmla="*/ 35699 h 603734"/>
                  <a:gd name="connsiteX0" fmla="*/ 108719 w 942823"/>
                  <a:gd name="connsiteY0" fmla="*/ 35699 h 603734"/>
                  <a:gd name="connsiteX1" fmla="*/ 899101 w 942823"/>
                  <a:gd name="connsiteY1" fmla="*/ 603734 h 603734"/>
                  <a:gd name="connsiteX2" fmla="*/ 767484 w 942823"/>
                  <a:gd name="connsiteY2" fmla="*/ 394303 h 603734"/>
                  <a:gd name="connsiteX3" fmla="*/ 672980 w 942823"/>
                  <a:gd name="connsiteY3" fmla="*/ 3263 h 603734"/>
                  <a:gd name="connsiteX4" fmla="*/ 205700 w 942823"/>
                  <a:gd name="connsiteY4" fmla="*/ 366593 h 603734"/>
                  <a:gd name="connsiteX5" fmla="*/ 108719 w 942823"/>
                  <a:gd name="connsiteY5" fmla="*/ 35699 h 603734"/>
                  <a:gd name="connsiteX0" fmla="*/ 108719 w 942823"/>
                  <a:gd name="connsiteY0" fmla="*/ 35699 h 394303"/>
                  <a:gd name="connsiteX1" fmla="*/ 635865 w 942823"/>
                  <a:gd name="connsiteY1" fmla="*/ 354352 h 394303"/>
                  <a:gd name="connsiteX2" fmla="*/ 767484 w 942823"/>
                  <a:gd name="connsiteY2" fmla="*/ 394303 h 394303"/>
                  <a:gd name="connsiteX3" fmla="*/ 672980 w 942823"/>
                  <a:gd name="connsiteY3" fmla="*/ 3263 h 394303"/>
                  <a:gd name="connsiteX4" fmla="*/ 205700 w 942823"/>
                  <a:gd name="connsiteY4" fmla="*/ 366593 h 394303"/>
                  <a:gd name="connsiteX5" fmla="*/ 108719 w 942823"/>
                  <a:gd name="connsiteY5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99206 w 933310"/>
                  <a:gd name="connsiteY0" fmla="*/ 35699 h 394303"/>
                  <a:gd name="connsiteX1" fmla="*/ 233977 w 933310"/>
                  <a:gd name="connsiteY1" fmla="*/ 391193 h 394303"/>
                  <a:gd name="connsiteX2" fmla="*/ 705032 w 933310"/>
                  <a:gd name="connsiteY2" fmla="*/ 30975 h 394303"/>
                  <a:gd name="connsiteX3" fmla="*/ 626352 w 933310"/>
                  <a:gd name="connsiteY3" fmla="*/ 354352 h 394303"/>
                  <a:gd name="connsiteX4" fmla="*/ 757971 w 933310"/>
                  <a:gd name="connsiteY4" fmla="*/ 394303 h 394303"/>
                  <a:gd name="connsiteX5" fmla="*/ 663467 w 933310"/>
                  <a:gd name="connsiteY5" fmla="*/ 3263 h 394303"/>
                  <a:gd name="connsiteX6" fmla="*/ 223896 w 933310"/>
                  <a:gd name="connsiteY6" fmla="*/ 338883 h 394303"/>
                  <a:gd name="connsiteX7" fmla="*/ 99206 w 933310"/>
                  <a:gd name="connsiteY7" fmla="*/ 35699 h 394303"/>
                  <a:gd name="connsiteX0" fmla="*/ 111296 w 945400"/>
                  <a:gd name="connsiteY0" fmla="*/ 35699 h 394303"/>
                  <a:gd name="connsiteX1" fmla="*/ 246067 w 945400"/>
                  <a:gd name="connsiteY1" fmla="*/ 391193 h 394303"/>
                  <a:gd name="connsiteX2" fmla="*/ 717122 w 945400"/>
                  <a:gd name="connsiteY2" fmla="*/ 30975 h 394303"/>
                  <a:gd name="connsiteX3" fmla="*/ 638442 w 945400"/>
                  <a:gd name="connsiteY3" fmla="*/ 354352 h 394303"/>
                  <a:gd name="connsiteX4" fmla="*/ 770061 w 945400"/>
                  <a:gd name="connsiteY4" fmla="*/ 394303 h 394303"/>
                  <a:gd name="connsiteX5" fmla="*/ 675557 w 945400"/>
                  <a:gd name="connsiteY5" fmla="*/ 3263 h 394303"/>
                  <a:gd name="connsiteX6" fmla="*/ 201349 w 945400"/>
                  <a:gd name="connsiteY6" fmla="*/ 380446 h 394303"/>
                  <a:gd name="connsiteX7" fmla="*/ 111296 w 945400"/>
                  <a:gd name="connsiteY7" fmla="*/ 35699 h 394303"/>
                  <a:gd name="connsiteX0" fmla="*/ 111296 w 945400"/>
                  <a:gd name="connsiteY0" fmla="*/ 35699 h 394303"/>
                  <a:gd name="connsiteX1" fmla="*/ 232213 w 945400"/>
                  <a:gd name="connsiteY1" fmla="*/ 328847 h 394303"/>
                  <a:gd name="connsiteX2" fmla="*/ 717122 w 945400"/>
                  <a:gd name="connsiteY2" fmla="*/ 30975 h 394303"/>
                  <a:gd name="connsiteX3" fmla="*/ 638442 w 945400"/>
                  <a:gd name="connsiteY3" fmla="*/ 354352 h 394303"/>
                  <a:gd name="connsiteX4" fmla="*/ 770061 w 945400"/>
                  <a:gd name="connsiteY4" fmla="*/ 394303 h 394303"/>
                  <a:gd name="connsiteX5" fmla="*/ 675557 w 945400"/>
                  <a:gd name="connsiteY5" fmla="*/ 3263 h 394303"/>
                  <a:gd name="connsiteX6" fmla="*/ 201349 w 945400"/>
                  <a:gd name="connsiteY6" fmla="*/ 380446 h 394303"/>
                  <a:gd name="connsiteX7" fmla="*/ 111296 w 945400"/>
                  <a:gd name="connsiteY7" fmla="*/ 35699 h 394303"/>
                  <a:gd name="connsiteX0" fmla="*/ 111296 w 945400"/>
                  <a:gd name="connsiteY0" fmla="*/ 35699 h 394303"/>
                  <a:gd name="connsiteX1" fmla="*/ 232213 w 945400"/>
                  <a:gd name="connsiteY1" fmla="*/ 328847 h 394303"/>
                  <a:gd name="connsiteX2" fmla="*/ 717122 w 945400"/>
                  <a:gd name="connsiteY2" fmla="*/ 30975 h 394303"/>
                  <a:gd name="connsiteX3" fmla="*/ 638442 w 945400"/>
                  <a:gd name="connsiteY3" fmla="*/ 354352 h 394303"/>
                  <a:gd name="connsiteX4" fmla="*/ 770061 w 945400"/>
                  <a:gd name="connsiteY4" fmla="*/ 394303 h 394303"/>
                  <a:gd name="connsiteX5" fmla="*/ 675557 w 945400"/>
                  <a:gd name="connsiteY5" fmla="*/ 3263 h 394303"/>
                  <a:gd name="connsiteX6" fmla="*/ 201349 w 945400"/>
                  <a:gd name="connsiteY6" fmla="*/ 380446 h 394303"/>
                  <a:gd name="connsiteX7" fmla="*/ 111296 w 945400"/>
                  <a:gd name="connsiteY7" fmla="*/ 35699 h 394303"/>
                  <a:gd name="connsiteX0" fmla="*/ 94898 w 929002"/>
                  <a:gd name="connsiteY0" fmla="*/ 35699 h 394303"/>
                  <a:gd name="connsiteX1" fmla="*/ 215815 w 929002"/>
                  <a:gd name="connsiteY1" fmla="*/ 328847 h 394303"/>
                  <a:gd name="connsiteX2" fmla="*/ 700724 w 929002"/>
                  <a:gd name="connsiteY2" fmla="*/ 30975 h 394303"/>
                  <a:gd name="connsiteX3" fmla="*/ 622044 w 929002"/>
                  <a:gd name="connsiteY3" fmla="*/ 354352 h 394303"/>
                  <a:gd name="connsiteX4" fmla="*/ 753663 w 929002"/>
                  <a:gd name="connsiteY4" fmla="*/ 394303 h 394303"/>
                  <a:gd name="connsiteX5" fmla="*/ 659159 w 929002"/>
                  <a:gd name="connsiteY5" fmla="*/ 3263 h 394303"/>
                  <a:gd name="connsiteX6" fmla="*/ 233442 w 929002"/>
                  <a:gd name="connsiteY6" fmla="*/ 380446 h 394303"/>
                  <a:gd name="connsiteX7" fmla="*/ 94898 w 929002"/>
                  <a:gd name="connsiteY7" fmla="*/ 35699 h 394303"/>
                  <a:gd name="connsiteX0" fmla="*/ 98467 w 932571"/>
                  <a:gd name="connsiteY0" fmla="*/ 35699 h 394303"/>
                  <a:gd name="connsiteX1" fmla="*/ 219384 w 932571"/>
                  <a:gd name="connsiteY1" fmla="*/ 328847 h 394303"/>
                  <a:gd name="connsiteX2" fmla="*/ 704293 w 932571"/>
                  <a:gd name="connsiteY2" fmla="*/ 30975 h 394303"/>
                  <a:gd name="connsiteX3" fmla="*/ 625613 w 932571"/>
                  <a:gd name="connsiteY3" fmla="*/ 354352 h 394303"/>
                  <a:gd name="connsiteX4" fmla="*/ 757232 w 932571"/>
                  <a:gd name="connsiteY4" fmla="*/ 394303 h 394303"/>
                  <a:gd name="connsiteX5" fmla="*/ 662728 w 932571"/>
                  <a:gd name="connsiteY5" fmla="*/ 3263 h 394303"/>
                  <a:gd name="connsiteX6" fmla="*/ 237011 w 932571"/>
                  <a:gd name="connsiteY6" fmla="*/ 380446 h 394303"/>
                  <a:gd name="connsiteX7" fmla="*/ 98467 w 932571"/>
                  <a:gd name="connsiteY7" fmla="*/ 35699 h 394303"/>
                  <a:gd name="connsiteX0" fmla="*/ 105342 w 939446"/>
                  <a:gd name="connsiteY0" fmla="*/ 35699 h 394303"/>
                  <a:gd name="connsiteX1" fmla="*/ 226259 w 939446"/>
                  <a:gd name="connsiteY1" fmla="*/ 328847 h 394303"/>
                  <a:gd name="connsiteX2" fmla="*/ 711168 w 939446"/>
                  <a:gd name="connsiteY2" fmla="*/ 30975 h 394303"/>
                  <a:gd name="connsiteX3" fmla="*/ 632488 w 939446"/>
                  <a:gd name="connsiteY3" fmla="*/ 354352 h 394303"/>
                  <a:gd name="connsiteX4" fmla="*/ 764107 w 939446"/>
                  <a:gd name="connsiteY4" fmla="*/ 394303 h 394303"/>
                  <a:gd name="connsiteX5" fmla="*/ 669603 w 939446"/>
                  <a:gd name="connsiteY5" fmla="*/ 3263 h 394303"/>
                  <a:gd name="connsiteX6" fmla="*/ 223105 w 939446"/>
                  <a:gd name="connsiteY6" fmla="*/ 352737 h 394303"/>
                  <a:gd name="connsiteX7" fmla="*/ 105342 w 939446"/>
                  <a:gd name="connsiteY7" fmla="*/ 35699 h 394303"/>
                  <a:gd name="connsiteX0" fmla="*/ 105342 w 939446"/>
                  <a:gd name="connsiteY0" fmla="*/ 35699 h 403258"/>
                  <a:gd name="connsiteX1" fmla="*/ 198550 w 939446"/>
                  <a:gd name="connsiteY1" fmla="*/ 363484 h 403258"/>
                  <a:gd name="connsiteX2" fmla="*/ 711168 w 939446"/>
                  <a:gd name="connsiteY2" fmla="*/ 30975 h 403258"/>
                  <a:gd name="connsiteX3" fmla="*/ 632488 w 939446"/>
                  <a:gd name="connsiteY3" fmla="*/ 354352 h 403258"/>
                  <a:gd name="connsiteX4" fmla="*/ 764107 w 939446"/>
                  <a:gd name="connsiteY4" fmla="*/ 394303 h 403258"/>
                  <a:gd name="connsiteX5" fmla="*/ 669603 w 939446"/>
                  <a:gd name="connsiteY5" fmla="*/ 3263 h 403258"/>
                  <a:gd name="connsiteX6" fmla="*/ 223105 w 939446"/>
                  <a:gd name="connsiteY6" fmla="*/ 352737 h 403258"/>
                  <a:gd name="connsiteX7" fmla="*/ 105342 w 939446"/>
                  <a:gd name="connsiteY7" fmla="*/ 35699 h 403258"/>
                  <a:gd name="connsiteX0" fmla="*/ 105342 w 939446"/>
                  <a:gd name="connsiteY0" fmla="*/ 35699 h 394303"/>
                  <a:gd name="connsiteX1" fmla="*/ 198550 w 939446"/>
                  <a:gd name="connsiteY1" fmla="*/ 363484 h 394303"/>
                  <a:gd name="connsiteX2" fmla="*/ 711168 w 939446"/>
                  <a:gd name="connsiteY2" fmla="*/ 30975 h 394303"/>
                  <a:gd name="connsiteX3" fmla="*/ 632488 w 939446"/>
                  <a:gd name="connsiteY3" fmla="*/ 354352 h 394303"/>
                  <a:gd name="connsiteX4" fmla="*/ 764107 w 939446"/>
                  <a:gd name="connsiteY4" fmla="*/ 394303 h 394303"/>
                  <a:gd name="connsiteX5" fmla="*/ 669603 w 939446"/>
                  <a:gd name="connsiteY5" fmla="*/ 3263 h 394303"/>
                  <a:gd name="connsiteX6" fmla="*/ 223105 w 939446"/>
                  <a:gd name="connsiteY6" fmla="*/ 352737 h 394303"/>
                  <a:gd name="connsiteX7" fmla="*/ 105342 w 939446"/>
                  <a:gd name="connsiteY7" fmla="*/ 35699 h 394303"/>
                  <a:gd name="connsiteX0" fmla="*/ 105342 w 939446"/>
                  <a:gd name="connsiteY0" fmla="*/ 35699 h 394303"/>
                  <a:gd name="connsiteX1" fmla="*/ 198550 w 939446"/>
                  <a:gd name="connsiteY1" fmla="*/ 363484 h 394303"/>
                  <a:gd name="connsiteX2" fmla="*/ 711168 w 939446"/>
                  <a:gd name="connsiteY2" fmla="*/ 30975 h 394303"/>
                  <a:gd name="connsiteX3" fmla="*/ 632488 w 939446"/>
                  <a:gd name="connsiteY3" fmla="*/ 354352 h 394303"/>
                  <a:gd name="connsiteX4" fmla="*/ 764107 w 939446"/>
                  <a:gd name="connsiteY4" fmla="*/ 394303 h 394303"/>
                  <a:gd name="connsiteX5" fmla="*/ 669603 w 939446"/>
                  <a:gd name="connsiteY5" fmla="*/ 3263 h 394303"/>
                  <a:gd name="connsiteX6" fmla="*/ 223105 w 939446"/>
                  <a:gd name="connsiteY6" fmla="*/ 352737 h 394303"/>
                  <a:gd name="connsiteX7" fmla="*/ 105342 w 939446"/>
                  <a:gd name="connsiteY7" fmla="*/ 35699 h 394303"/>
                  <a:gd name="connsiteX0" fmla="*/ 105342 w 939446"/>
                  <a:gd name="connsiteY0" fmla="*/ 35699 h 394303"/>
                  <a:gd name="connsiteX1" fmla="*/ 170841 w 939446"/>
                  <a:gd name="connsiteY1" fmla="*/ 37902 h 394303"/>
                  <a:gd name="connsiteX2" fmla="*/ 198550 w 939446"/>
                  <a:gd name="connsiteY2" fmla="*/ 363484 h 394303"/>
                  <a:gd name="connsiteX3" fmla="*/ 711168 w 939446"/>
                  <a:gd name="connsiteY3" fmla="*/ 30975 h 394303"/>
                  <a:gd name="connsiteX4" fmla="*/ 632488 w 939446"/>
                  <a:gd name="connsiteY4" fmla="*/ 354352 h 394303"/>
                  <a:gd name="connsiteX5" fmla="*/ 764107 w 939446"/>
                  <a:gd name="connsiteY5" fmla="*/ 394303 h 394303"/>
                  <a:gd name="connsiteX6" fmla="*/ 669603 w 939446"/>
                  <a:gd name="connsiteY6" fmla="*/ 3263 h 394303"/>
                  <a:gd name="connsiteX7" fmla="*/ 223105 w 939446"/>
                  <a:gd name="connsiteY7" fmla="*/ 352737 h 394303"/>
                  <a:gd name="connsiteX8" fmla="*/ 105342 w 939446"/>
                  <a:gd name="connsiteY8" fmla="*/ 35699 h 394303"/>
                  <a:gd name="connsiteX0" fmla="*/ 105342 w 939446"/>
                  <a:gd name="connsiteY0" fmla="*/ 35699 h 394303"/>
                  <a:gd name="connsiteX1" fmla="*/ 170841 w 939446"/>
                  <a:gd name="connsiteY1" fmla="*/ 37902 h 394303"/>
                  <a:gd name="connsiteX2" fmla="*/ 198550 w 939446"/>
                  <a:gd name="connsiteY2" fmla="*/ 363484 h 394303"/>
                  <a:gd name="connsiteX3" fmla="*/ 711168 w 939446"/>
                  <a:gd name="connsiteY3" fmla="*/ 30975 h 394303"/>
                  <a:gd name="connsiteX4" fmla="*/ 632488 w 939446"/>
                  <a:gd name="connsiteY4" fmla="*/ 354352 h 394303"/>
                  <a:gd name="connsiteX5" fmla="*/ 764107 w 939446"/>
                  <a:gd name="connsiteY5" fmla="*/ 394303 h 394303"/>
                  <a:gd name="connsiteX6" fmla="*/ 669603 w 939446"/>
                  <a:gd name="connsiteY6" fmla="*/ 3263 h 394303"/>
                  <a:gd name="connsiteX7" fmla="*/ 223105 w 939446"/>
                  <a:gd name="connsiteY7" fmla="*/ 352737 h 394303"/>
                  <a:gd name="connsiteX8" fmla="*/ 105342 w 939446"/>
                  <a:gd name="connsiteY8" fmla="*/ 35699 h 394303"/>
                  <a:gd name="connsiteX0" fmla="*/ 105342 w 939446"/>
                  <a:gd name="connsiteY0" fmla="*/ 35699 h 394303"/>
                  <a:gd name="connsiteX1" fmla="*/ 170841 w 939446"/>
                  <a:gd name="connsiteY1" fmla="*/ 37902 h 394303"/>
                  <a:gd name="connsiteX2" fmla="*/ 198550 w 939446"/>
                  <a:gd name="connsiteY2" fmla="*/ 363484 h 394303"/>
                  <a:gd name="connsiteX3" fmla="*/ 711168 w 939446"/>
                  <a:gd name="connsiteY3" fmla="*/ 30975 h 394303"/>
                  <a:gd name="connsiteX4" fmla="*/ 632488 w 939446"/>
                  <a:gd name="connsiteY4" fmla="*/ 354352 h 394303"/>
                  <a:gd name="connsiteX5" fmla="*/ 764107 w 939446"/>
                  <a:gd name="connsiteY5" fmla="*/ 394303 h 394303"/>
                  <a:gd name="connsiteX6" fmla="*/ 669603 w 939446"/>
                  <a:gd name="connsiteY6" fmla="*/ 3263 h 394303"/>
                  <a:gd name="connsiteX7" fmla="*/ 223105 w 939446"/>
                  <a:gd name="connsiteY7" fmla="*/ 352737 h 394303"/>
                  <a:gd name="connsiteX8" fmla="*/ 105342 w 939446"/>
                  <a:gd name="connsiteY8" fmla="*/ 35699 h 394303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198550 w 930539"/>
                  <a:gd name="connsiteY2" fmla="*/ 363341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52594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18314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52594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18314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181232 w 930539"/>
                  <a:gd name="connsiteY2" fmla="*/ 352951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70269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70269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70269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70269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11595 w 936792"/>
                  <a:gd name="connsiteY0" fmla="*/ 35556 h 408015"/>
                  <a:gd name="connsiteX1" fmla="*/ 177094 w 936792"/>
                  <a:gd name="connsiteY1" fmla="*/ 37759 h 408015"/>
                  <a:gd name="connsiteX2" fmla="*/ 235976 w 936792"/>
                  <a:gd name="connsiteY2" fmla="*/ 370269 h 408015"/>
                  <a:gd name="connsiteX3" fmla="*/ 717421 w 936792"/>
                  <a:gd name="connsiteY3" fmla="*/ 30832 h 408015"/>
                  <a:gd name="connsiteX4" fmla="*/ 638741 w 936792"/>
                  <a:gd name="connsiteY4" fmla="*/ 354209 h 408015"/>
                  <a:gd name="connsiteX5" fmla="*/ 756506 w 936792"/>
                  <a:gd name="connsiteY5" fmla="*/ 408015 h 408015"/>
                  <a:gd name="connsiteX6" fmla="*/ 675856 w 936792"/>
                  <a:gd name="connsiteY6" fmla="*/ 3120 h 408015"/>
                  <a:gd name="connsiteX7" fmla="*/ 212040 w 936792"/>
                  <a:gd name="connsiteY7" fmla="*/ 373375 h 408015"/>
                  <a:gd name="connsiteX8" fmla="*/ 111595 w 936792"/>
                  <a:gd name="connsiteY8" fmla="*/ 35556 h 408015"/>
                  <a:gd name="connsiteX0" fmla="*/ 104452 w 929649"/>
                  <a:gd name="connsiteY0" fmla="*/ 35556 h 408015"/>
                  <a:gd name="connsiteX1" fmla="*/ 169951 w 929649"/>
                  <a:gd name="connsiteY1" fmla="*/ 37759 h 408015"/>
                  <a:gd name="connsiteX2" fmla="*/ 228833 w 929649"/>
                  <a:gd name="connsiteY2" fmla="*/ 370269 h 408015"/>
                  <a:gd name="connsiteX3" fmla="*/ 710278 w 929649"/>
                  <a:gd name="connsiteY3" fmla="*/ 30832 h 408015"/>
                  <a:gd name="connsiteX4" fmla="*/ 631598 w 929649"/>
                  <a:gd name="connsiteY4" fmla="*/ 354209 h 408015"/>
                  <a:gd name="connsiteX5" fmla="*/ 749363 w 929649"/>
                  <a:gd name="connsiteY5" fmla="*/ 408015 h 408015"/>
                  <a:gd name="connsiteX6" fmla="*/ 668713 w 929649"/>
                  <a:gd name="connsiteY6" fmla="*/ 3120 h 408015"/>
                  <a:gd name="connsiteX7" fmla="*/ 204897 w 929649"/>
                  <a:gd name="connsiteY7" fmla="*/ 373375 h 408015"/>
                  <a:gd name="connsiteX8" fmla="*/ 104452 w 929649"/>
                  <a:gd name="connsiteY8" fmla="*/ 35556 h 408015"/>
                  <a:gd name="connsiteX0" fmla="*/ 110549 w 935746"/>
                  <a:gd name="connsiteY0" fmla="*/ 35556 h 408015"/>
                  <a:gd name="connsiteX1" fmla="*/ 176048 w 935746"/>
                  <a:gd name="connsiteY1" fmla="*/ 37759 h 408015"/>
                  <a:gd name="connsiteX2" fmla="*/ 234930 w 935746"/>
                  <a:gd name="connsiteY2" fmla="*/ 370269 h 408015"/>
                  <a:gd name="connsiteX3" fmla="*/ 716375 w 935746"/>
                  <a:gd name="connsiteY3" fmla="*/ 3083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76048 w 935746"/>
                  <a:gd name="connsiteY1" fmla="*/ 37759 h 408015"/>
                  <a:gd name="connsiteX2" fmla="*/ 234930 w 935746"/>
                  <a:gd name="connsiteY2" fmla="*/ 370269 h 408015"/>
                  <a:gd name="connsiteX3" fmla="*/ 716375 w 935746"/>
                  <a:gd name="connsiteY3" fmla="*/ 3083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76048 w 935746"/>
                  <a:gd name="connsiteY1" fmla="*/ 37759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31020 w 935746"/>
                  <a:gd name="connsiteY1" fmla="*/ 79322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72992 w 912044"/>
                  <a:gd name="connsiteY0" fmla="*/ 35556 h 408015"/>
                  <a:gd name="connsiteX1" fmla="*/ 107318 w 912044"/>
                  <a:gd name="connsiteY1" fmla="*/ 79322 h 408015"/>
                  <a:gd name="connsiteX2" fmla="*/ 211228 w 912044"/>
                  <a:gd name="connsiteY2" fmla="*/ 370269 h 408015"/>
                  <a:gd name="connsiteX3" fmla="*/ 696137 w 912044"/>
                  <a:gd name="connsiteY3" fmla="*/ 3122 h 408015"/>
                  <a:gd name="connsiteX4" fmla="*/ 613993 w 912044"/>
                  <a:gd name="connsiteY4" fmla="*/ 354209 h 408015"/>
                  <a:gd name="connsiteX5" fmla="*/ 731758 w 912044"/>
                  <a:gd name="connsiteY5" fmla="*/ 408015 h 408015"/>
                  <a:gd name="connsiteX6" fmla="*/ 651108 w 912044"/>
                  <a:gd name="connsiteY6" fmla="*/ 3120 h 408015"/>
                  <a:gd name="connsiteX7" fmla="*/ 187292 w 912044"/>
                  <a:gd name="connsiteY7" fmla="*/ 373375 h 408015"/>
                  <a:gd name="connsiteX8" fmla="*/ 72992 w 912044"/>
                  <a:gd name="connsiteY8" fmla="*/ 35556 h 408015"/>
                  <a:gd name="connsiteX0" fmla="*/ 95861 w 934913"/>
                  <a:gd name="connsiteY0" fmla="*/ 35556 h 408015"/>
                  <a:gd name="connsiteX1" fmla="*/ 130187 w 934913"/>
                  <a:gd name="connsiteY1" fmla="*/ 79322 h 408015"/>
                  <a:gd name="connsiteX2" fmla="*/ 234097 w 934913"/>
                  <a:gd name="connsiteY2" fmla="*/ 370269 h 408015"/>
                  <a:gd name="connsiteX3" fmla="*/ 719006 w 934913"/>
                  <a:gd name="connsiteY3" fmla="*/ 3122 h 408015"/>
                  <a:gd name="connsiteX4" fmla="*/ 636862 w 934913"/>
                  <a:gd name="connsiteY4" fmla="*/ 354209 h 408015"/>
                  <a:gd name="connsiteX5" fmla="*/ 754627 w 934913"/>
                  <a:gd name="connsiteY5" fmla="*/ 408015 h 408015"/>
                  <a:gd name="connsiteX6" fmla="*/ 673977 w 934913"/>
                  <a:gd name="connsiteY6" fmla="*/ 3120 h 408015"/>
                  <a:gd name="connsiteX7" fmla="*/ 210161 w 934913"/>
                  <a:gd name="connsiteY7" fmla="*/ 373375 h 408015"/>
                  <a:gd name="connsiteX8" fmla="*/ 95861 w 934913"/>
                  <a:gd name="connsiteY8" fmla="*/ 35556 h 408015"/>
                  <a:gd name="connsiteX0" fmla="*/ 128786 w 967838"/>
                  <a:gd name="connsiteY0" fmla="*/ 35556 h 408015"/>
                  <a:gd name="connsiteX1" fmla="*/ 163112 w 967838"/>
                  <a:gd name="connsiteY1" fmla="*/ 79322 h 408015"/>
                  <a:gd name="connsiteX2" fmla="*/ 267022 w 967838"/>
                  <a:gd name="connsiteY2" fmla="*/ 370269 h 408015"/>
                  <a:gd name="connsiteX3" fmla="*/ 751931 w 967838"/>
                  <a:gd name="connsiteY3" fmla="*/ 3122 h 408015"/>
                  <a:gd name="connsiteX4" fmla="*/ 669787 w 967838"/>
                  <a:gd name="connsiteY4" fmla="*/ 354209 h 408015"/>
                  <a:gd name="connsiteX5" fmla="*/ 787552 w 967838"/>
                  <a:gd name="connsiteY5" fmla="*/ 408015 h 408015"/>
                  <a:gd name="connsiteX6" fmla="*/ 706902 w 967838"/>
                  <a:gd name="connsiteY6" fmla="*/ 3120 h 408015"/>
                  <a:gd name="connsiteX7" fmla="*/ 243086 w 967838"/>
                  <a:gd name="connsiteY7" fmla="*/ 373375 h 408015"/>
                  <a:gd name="connsiteX8" fmla="*/ 128786 w 967838"/>
                  <a:gd name="connsiteY8" fmla="*/ 35556 h 408015"/>
                  <a:gd name="connsiteX0" fmla="*/ 100245 w 939297"/>
                  <a:gd name="connsiteY0" fmla="*/ 35556 h 408015"/>
                  <a:gd name="connsiteX1" fmla="*/ 134571 w 939297"/>
                  <a:gd name="connsiteY1" fmla="*/ 79322 h 408015"/>
                  <a:gd name="connsiteX2" fmla="*/ 238481 w 939297"/>
                  <a:gd name="connsiteY2" fmla="*/ 370269 h 408015"/>
                  <a:gd name="connsiteX3" fmla="*/ 723390 w 939297"/>
                  <a:gd name="connsiteY3" fmla="*/ 3122 h 408015"/>
                  <a:gd name="connsiteX4" fmla="*/ 641246 w 939297"/>
                  <a:gd name="connsiteY4" fmla="*/ 354209 h 408015"/>
                  <a:gd name="connsiteX5" fmla="*/ 759011 w 939297"/>
                  <a:gd name="connsiteY5" fmla="*/ 408015 h 408015"/>
                  <a:gd name="connsiteX6" fmla="*/ 678361 w 939297"/>
                  <a:gd name="connsiteY6" fmla="*/ 3120 h 408015"/>
                  <a:gd name="connsiteX7" fmla="*/ 214545 w 939297"/>
                  <a:gd name="connsiteY7" fmla="*/ 373375 h 408015"/>
                  <a:gd name="connsiteX8" fmla="*/ 100245 w 939297"/>
                  <a:gd name="connsiteY8" fmla="*/ 35556 h 408015"/>
                  <a:gd name="connsiteX0" fmla="*/ 100245 w 939297"/>
                  <a:gd name="connsiteY0" fmla="*/ 35556 h 408015"/>
                  <a:gd name="connsiteX1" fmla="*/ 106862 w 939297"/>
                  <a:gd name="connsiteY1" fmla="*/ 51613 h 408015"/>
                  <a:gd name="connsiteX2" fmla="*/ 238481 w 939297"/>
                  <a:gd name="connsiteY2" fmla="*/ 370269 h 408015"/>
                  <a:gd name="connsiteX3" fmla="*/ 723390 w 939297"/>
                  <a:gd name="connsiteY3" fmla="*/ 3122 h 408015"/>
                  <a:gd name="connsiteX4" fmla="*/ 641246 w 939297"/>
                  <a:gd name="connsiteY4" fmla="*/ 354209 h 408015"/>
                  <a:gd name="connsiteX5" fmla="*/ 759011 w 939297"/>
                  <a:gd name="connsiteY5" fmla="*/ 408015 h 408015"/>
                  <a:gd name="connsiteX6" fmla="*/ 678361 w 939297"/>
                  <a:gd name="connsiteY6" fmla="*/ 3120 h 408015"/>
                  <a:gd name="connsiteX7" fmla="*/ 214545 w 939297"/>
                  <a:gd name="connsiteY7" fmla="*/ 373375 h 408015"/>
                  <a:gd name="connsiteX8" fmla="*/ 100245 w 939297"/>
                  <a:gd name="connsiteY8" fmla="*/ 35556 h 408015"/>
                  <a:gd name="connsiteX0" fmla="*/ 100245 w 939297"/>
                  <a:gd name="connsiteY0" fmla="*/ 35556 h 408015"/>
                  <a:gd name="connsiteX1" fmla="*/ 106862 w 939297"/>
                  <a:gd name="connsiteY1" fmla="*/ 51613 h 408015"/>
                  <a:gd name="connsiteX2" fmla="*/ 238481 w 939297"/>
                  <a:gd name="connsiteY2" fmla="*/ 370269 h 408015"/>
                  <a:gd name="connsiteX3" fmla="*/ 723390 w 939297"/>
                  <a:gd name="connsiteY3" fmla="*/ 3122 h 408015"/>
                  <a:gd name="connsiteX4" fmla="*/ 641246 w 939297"/>
                  <a:gd name="connsiteY4" fmla="*/ 354209 h 408015"/>
                  <a:gd name="connsiteX5" fmla="*/ 759011 w 939297"/>
                  <a:gd name="connsiteY5" fmla="*/ 408015 h 408015"/>
                  <a:gd name="connsiteX6" fmla="*/ 678361 w 939297"/>
                  <a:gd name="connsiteY6" fmla="*/ 3120 h 408015"/>
                  <a:gd name="connsiteX7" fmla="*/ 214545 w 939297"/>
                  <a:gd name="connsiteY7" fmla="*/ 373375 h 408015"/>
                  <a:gd name="connsiteX8" fmla="*/ 100245 w 939297"/>
                  <a:gd name="connsiteY8" fmla="*/ 35556 h 408015"/>
                  <a:gd name="connsiteX0" fmla="*/ 100245 w 939297"/>
                  <a:gd name="connsiteY0" fmla="*/ 35556 h 408015"/>
                  <a:gd name="connsiteX1" fmla="*/ 106862 w 939297"/>
                  <a:gd name="connsiteY1" fmla="*/ 51613 h 408015"/>
                  <a:gd name="connsiteX2" fmla="*/ 238481 w 939297"/>
                  <a:gd name="connsiteY2" fmla="*/ 370269 h 408015"/>
                  <a:gd name="connsiteX3" fmla="*/ 723390 w 939297"/>
                  <a:gd name="connsiteY3" fmla="*/ 3122 h 408015"/>
                  <a:gd name="connsiteX4" fmla="*/ 641246 w 939297"/>
                  <a:gd name="connsiteY4" fmla="*/ 354209 h 408015"/>
                  <a:gd name="connsiteX5" fmla="*/ 759011 w 939297"/>
                  <a:gd name="connsiteY5" fmla="*/ 408015 h 408015"/>
                  <a:gd name="connsiteX6" fmla="*/ 678361 w 939297"/>
                  <a:gd name="connsiteY6" fmla="*/ 3120 h 408015"/>
                  <a:gd name="connsiteX7" fmla="*/ 214545 w 939297"/>
                  <a:gd name="connsiteY7" fmla="*/ 373375 h 408015"/>
                  <a:gd name="connsiteX8" fmla="*/ 100245 w 939297"/>
                  <a:gd name="connsiteY8" fmla="*/ 35556 h 408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39297" h="408015">
                    <a:moveTo>
                      <a:pt x="100245" y="35556"/>
                    </a:moveTo>
                    <a:cubicBezTo>
                      <a:pt x="114625" y="43120"/>
                      <a:pt x="70545" y="31618"/>
                      <a:pt x="106862" y="51613"/>
                    </a:cubicBezTo>
                    <a:cubicBezTo>
                      <a:pt x="-33466" y="158199"/>
                      <a:pt x="88391" y="327552"/>
                      <a:pt x="238481" y="370269"/>
                    </a:cubicBezTo>
                    <a:cubicBezTo>
                      <a:pt x="557663" y="393728"/>
                      <a:pt x="507902" y="68144"/>
                      <a:pt x="723390" y="3122"/>
                    </a:cubicBezTo>
                    <a:cubicBezTo>
                      <a:pt x="925763" y="76277"/>
                      <a:pt x="764454" y="315691"/>
                      <a:pt x="641246" y="354209"/>
                    </a:cubicBezTo>
                    <a:lnTo>
                      <a:pt x="759011" y="408015"/>
                    </a:lnTo>
                    <a:cubicBezTo>
                      <a:pt x="1071565" y="249959"/>
                      <a:pt x="933843" y="-32788"/>
                      <a:pt x="678361" y="3120"/>
                    </a:cubicBezTo>
                    <a:cubicBezTo>
                      <a:pt x="352883" y="45721"/>
                      <a:pt x="452907" y="357578"/>
                      <a:pt x="214545" y="373375"/>
                    </a:cubicBezTo>
                    <a:cubicBezTo>
                      <a:pt x="-23817" y="389172"/>
                      <a:pt x="-66009" y="91589"/>
                      <a:pt x="100245" y="3555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0070C0"/>
                  </a:gs>
                  <a:gs pos="9000">
                    <a:srgbClr val="29C7FF"/>
                  </a:gs>
                  <a:gs pos="51000">
                    <a:srgbClr val="33CAFF"/>
                  </a:gs>
                  <a:gs pos="32000">
                    <a:srgbClr val="0070C0"/>
                  </a:gs>
                  <a:gs pos="97000">
                    <a:srgbClr val="005EA4"/>
                  </a:gs>
                  <a:gs pos="89000">
                    <a:srgbClr val="0070C0"/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1C2638">
                    <a:lumMod val="75000"/>
                    <a:lumOff val="25000"/>
                    <a:alpha val="77000"/>
                  </a:srgbClr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41" name="Ovaal 40"/>
              <p:cNvSpPr/>
              <p:nvPr userDrawn="1"/>
            </p:nvSpPr>
            <p:spPr>
              <a:xfrm flipV="1">
                <a:off x="11012327" y="2951356"/>
                <a:ext cx="45720" cy="45720"/>
              </a:xfrm>
              <a:prstGeom prst="ellipse">
                <a:avLst/>
              </a:prstGeom>
              <a:solidFill>
                <a:srgbClr val="1D1D1B">
                  <a:lumMod val="50000"/>
                  <a:lumOff val="50000"/>
                  <a:alpha val="99000"/>
                </a:srgbClr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Instruction Image Cropping"/>
            <p:cNvGrpSpPr/>
            <p:nvPr/>
          </p:nvGrpSpPr>
          <p:grpSpPr>
            <a:xfrm>
              <a:off x="12346582" y="-5444"/>
              <a:ext cx="2733484" cy="6868888"/>
              <a:chOff x="12346582" y="-5444"/>
              <a:chExt cx="2733484" cy="6868888"/>
            </a:xfrm>
          </p:grpSpPr>
          <p:grpSp>
            <p:nvGrpSpPr>
              <p:cNvPr id="12" name="bijsnijden"/>
              <p:cNvGrpSpPr/>
              <p:nvPr userDrawn="1"/>
            </p:nvGrpSpPr>
            <p:grpSpPr>
              <a:xfrm>
                <a:off x="12346582" y="5717305"/>
                <a:ext cx="779464" cy="828260"/>
                <a:chOff x="13143038" y="5655940"/>
                <a:chExt cx="779464" cy="828260"/>
              </a:xfrm>
            </p:grpSpPr>
            <p:grpSp>
              <p:nvGrpSpPr>
                <p:cNvPr id="30" name="Groep 29"/>
                <p:cNvGrpSpPr/>
                <p:nvPr userDrawn="1"/>
              </p:nvGrpSpPr>
              <p:grpSpPr>
                <a:xfrm>
                  <a:off x="13284702" y="5655940"/>
                  <a:ext cx="518384" cy="468745"/>
                  <a:chOff x="13352037" y="5715656"/>
                  <a:chExt cx="383714" cy="346970"/>
                </a:xfrm>
              </p:grpSpPr>
              <p:sp>
                <p:nvSpPr>
                  <p:cNvPr id="33" name="Rechthoek 32"/>
                  <p:cNvSpPr/>
                  <p:nvPr userDrawn="1"/>
                </p:nvSpPr>
                <p:spPr>
                  <a:xfrm>
                    <a:off x="13377881" y="5717160"/>
                    <a:ext cx="324866" cy="270269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ysDash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spcBef>
                        <a:spcPts val="350"/>
                      </a:spcBef>
                      <a:spcAft>
                        <a:spcPts val="350"/>
                      </a:spcAft>
                    </a:pPr>
                    <a:endParaRPr lang="en-US" sz="1600" dirty="0" err="1">
                      <a:solidFill>
                        <a:schemeClr val="accent4"/>
                      </a:solidFill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pic>
                <p:nvPicPr>
                  <p:cNvPr id="34" name="Afbeelding 33"/>
                  <p:cNvPicPr>
                    <a:picLocks noChangeAspect="1"/>
                  </p:cNvPicPr>
                  <p:nvPr userDrawn="1"/>
                </p:nvPicPr>
                <p:blipFill rotWithShape="1">
                  <a:blip r:embed="rId2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 r="15865"/>
                  <a:stretch/>
                </p:blipFill>
                <p:spPr>
                  <a:xfrm>
                    <a:off x="13352037" y="5715656"/>
                    <a:ext cx="231884" cy="275611"/>
                  </a:xfrm>
                  <a:prstGeom prst="rect">
                    <a:avLst/>
                  </a:prstGeom>
                  <a:ln w="9525">
                    <a:solidFill>
                      <a:schemeClr val="bg1">
                        <a:lumMod val="50000"/>
                      </a:schemeClr>
                    </a:solidFill>
                  </a:ln>
                </p:spPr>
              </p:pic>
              <p:sp>
                <p:nvSpPr>
                  <p:cNvPr id="35" name="L-vorm 34"/>
                  <p:cNvSpPr/>
                  <p:nvPr userDrawn="1"/>
                </p:nvSpPr>
                <p:spPr>
                  <a:xfrm rot="5400000">
                    <a:off x="13595231" y="5922107"/>
                    <a:ext cx="129209" cy="151830"/>
                  </a:xfrm>
                  <a:prstGeom prst="corner">
                    <a:avLst>
                      <a:gd name="adj1" fmla="val 14726"/>
                      <a:gd name="adj2" fmla="val 14726"/>
                    </a:avLst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spcBef>
                        <a:spcPts val="350"/>
                      </a:spcBef>
                      <a:spcAft>
                        <a:spcPts val="350"/>
                      </a:spcAft>
                    </a:pPr>
                    <a:endParaRPr lang="en-US" sz="1600" dirty="0" err="1">
                      <a:solidFill>
                        <a:schemeClr val="accent4"/>
                      </a:solidFill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6" name="L-vorm 35"/>
                  <p:cNvSpPr/>
                  <p:nvPr userDrawn="1"/>
                </p:nvSpPr>
                <p:spPr>
                  <a:xfrm rot="5400000" flipH="1" flipV="1">
                    <a:off x="13571296" y="5896455"/>
                    <a:ext cx="129209" cy="151830"/>
                  </a:xfrm>
                  <a:prstGeom prst="corner">
                    <a:avLst>
                      <a:gd name="adj1" fmla="val 14726"/>
                      <a:gd name="adj2" fmla="val 14726"/>
                    </a:avLst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spcBef>
                        <a:spcPts val="350"/>
                      </a:spcBef>
                      <a:spcAft>
                        <a:spcPts val="350"/>
                      </a:spcAft>
                    </a:pPr>
                    <a:endParaRPr lang="en-US" sz="1600" dirty="0" err="1">
                      <a:solidFill>
                        <a:schemeClr val="accent4"/>
                      </a:solidFill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sp>
              <p:nvSpPr>
                <p:cNvPr id="31" name="Tekstvak 76"/>
                <p:cNvSpPr txBox="1"/>
                <p:nvPr userDrawn="1"/>
              </p:nvSpPr>
              <p:spPr>
                <a:xfrm>
                  <a:off x="13143038" y="6165304"/>
                  <a:ext cx="779464" cy="261610"/>
                </a:xfrm>
                <a:prstGeom prst="rect">
                  <a:avLst/>
                </a:prstGeom>
                <a:noFill/>
              </p:spPr>
              <p:txBody>
                <a:bodyPr wrap="square" rtlCol="0" anchor="ctr">
                  <a:spAutoFit/>
                </a:bodyPr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50" b="1" i="0" u="none" strike="noStrike" kern="0" cap="none" spc="0" normalizeH="0" baseline="0" noProof="0" dirty="0">
                      <a:ln>
                        <a:noFill/>
                      </a:ln>
                      <a:effectLst>
                        <a:outerShdw blurRad="25400" algn="ctr" rotWithShape="0">
                          <a:prstClr val="white"/>
                        </a:outerShdw>
                      </a:effectLst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rPr>
                    <a:t>Crop</a:t>
                  </a:r>
                </a:p>
              </p:txBody>
            </p:sp>
            <p:sp>
              <p:nvSpPr>
                <p:cNvPr id="32" name="Rechthoekige driehoek 31"/>
                <p:cNvSpPr/>
                <p:nvPr userDrawn="1"/>
              </p:nvSpPr>
              <p:spPr>
                <a:xfrm rot="18900000">
                  <a:off x="13499178" y="6417015"/>
                  <a:ext cx="67185" cy="67185"/>
                </a:xfrm>
                <a:prstGeom prst="rt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3" name="Rechthoek 12"/>
              <p:cNvSpPr/>
              <p:nvPr/>
            </p:nvSpPr>
            <p:spPr>
              <a:xfrm>
                <a:off x="12483705" y="-5444"/>
                <a:ext cx="2584447" cy="28846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80000"/>
                  </a:lnSpc>
                </a:pPr>
                <a:r>
                  <a:rPr lang="en-US" sz="1600" b="1" kern="0" dirty="0">
                    <a:solidFill>
                      <a:schemeClr val="tx2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INSERT VIDEO</a:t>
                </a:r>
              </a:p>
            </p:txBody>
          </p:sp>
          <p:sp>
            <p:nvSpPr>
              <p:cNvPr id="14" name="Tekstvak 33"/>
              <p:cNvSpPr txBox="1"/>
              <p:nvPr/>
            </p:nvSpPr>
            <p:spPr>
              <a:xfrm>
                <a:off x="12483705" y="974289"/>
                <a:ext cx="2584447" cy="224591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>
                <a:no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Click</a:t>
                </a:r>
                <a:r>
                  <a:rPr kumimoji="0" lang="en-US" sz="1200" b="0" i="0" u="none" strike="noStrike" kern="0" cap="none" spc="0" normalizeH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 on the icon to insert a video</a:t>
                </a:r>
                <a:endPara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sp>
            <p:nvSpPr>
              <p:cNvPr id="16" name="Tekstvak 33"/>
              <p:cNvSpPr txBox="1"/>
              <p:nvPr/>
            </p:nvSpPr>
            <p:spPr>
              <a:xfrm>
                <a:off x="12479311" y="3056156"/>
                <a:ext cx="2592287" cy="444851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>
                <a:no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Select</a:t>
                </a:r>
                <a:r>
                  <a:rPr kumimoji="0" lang="en-US" sz="1200" b="0" i="0" u="none" strike="noStrike" kern="0" cap="none" spc="0" normalizeH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 the video you want to use </a:t>
                </a:r>
                <a:br>
                  <a:rPr kumimoji="0" lang="en-US" sz="1200" b="0" i="0" u="none" strike="noStrike" kern="0" cap="none" spc="0" normalizeH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</a:br>
                <a:r>
                  <a:rPr kumimoji="0" lang="en-US" sz="1200" b="0" i="0" u="none" strike="noStrike" kern="0" cap="none" spc="0" normalizeH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and click on </a:t>
                </a:r>
                <a:r>
                  <a:rPr lang="en-US" sz="1200" b="1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‘</a:t>
                </a:r>
                <a:r>
                  <a:rPr lang="en-US" sz="1200" b="1" kern="0" noProof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Insert’</a:t>
                </a:r>
                <a:endParaRPr kumimoji="0" lang="en-US" sz="12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sp>
            <p:nvSpPr>
              <p:cNvPr id="17" name="Ovaal 16"/>
              <p:cNvSpPr/>
              <p:nvPr/>
            </p:nvSpPr>
            <p:spPr>
              <a:xfrm>
                <a:off x="12483705" y="491007"/>
                <a:ext cx="359927" cy="359927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lIns="0" tIns="36000" rIns="0" bIns="43200"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1</a:t>
                </a:r>
              </a:p>
            </p:txBody>
          </p:sp>
          <p:sp>
            <p:nvSpPr>
              <p:cNvPr id="18" name="Ovaal 17"/>
              <p:cNvSpPr/>
              <p:nvPr/>
            </p:nvSpPr>
            <p:spPr>
              <a:xfrm>
                <a:off x="12488780" y="2499796"/>
                <a:ext cx="359927" cy="359927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lIns="0" tIns="36000" rIns="0" bIns="43200"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2</a:t>
                </a:r>
              </a:p>
            </p:txBody>
          </p:sp>
          <p:cxnSp>
            <p:nvCxnSpPr>
              <p:cNvPr id="19" name="Rechte verbindingslijn 18"/>
              <p:cNvCxnSpPr/>
              <p:nvPr/>
            </p:nvCxnSpPr>
            <p:spPr>
              <a:xfrm>
                <a:off x="12487778" y="283020"/>
                <a:ext cx="2592288" cy="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20" name="Rechte verbindingslijn 19"/>
              <p:cNvCxnSpPr/>
              <p:nvPr/>
            </p:nvCxnSpPr>
            <p:spPr>
              <a:xfrm>
                <a:off x="12479311" y="2303362"/>
                <a:ext cx="2592288" cy="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21" name="Rechte verbindingslijn 20"/>
              <p:cNvCxnSpPr/>
              <p:nvPr/>
            </p:nvCxnSpPr>
            <p:spPr>
              <a:xfrm>
                <a:off x="12470972" y="4334476"/>
                <a:ext cx="2608001" cy="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22" name="Tekstvak 33"/>
              <p:cNvSpPr txBox="1"/>
              <p:nvPr/>
            </p:nvSpPr>
            <p:spPr>
              <a:xfrm>
                <a:off x="12479311" y="5017802"/>
                <a:ext cx="2588841" cy="400006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>
                <a:no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lvl="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1200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If you want to scale or drag the video</a:t>
                </a:r>
                <a:br>
                  <a:rPr lang="en-US" sz="1200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</a:br>
                <a:r>
                  <a:rPr lang="en-US" sz="1200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go to </a:t>
                </a:r>
                <a:r>
                  <a:rPr lang="en-US" sz="1200" b="1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‘Picture Tools’ </a:t>
                </a:r>
                <a:r>
                  <a:rPr lang="en-US" sz="1200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and click on </a:t>
                </a:r>
                <a:r>
                  <a:rPr lang="en-US" sz="1200" b="1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‘Crop’</a:t>
                </a:r>
              </a:p>
            </p:txBody>
          </p:sp>
          <p:sp>
            <p:nvSpPr>
              <p:cNvPr id="23" name="Ovaal 22"/>
              <p:cNvSpPr/>
              <p:nvPr/>
            </p:nvSpPr>
            <p:spPr>
              <a:xfrm>
                <a:off x="12488779" y="4532940"/>
                <a:ext cx="359927" cy="359927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lIns="0" tIns="36000" rIns="0" bIns="43200"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3</a:t>
                </a:r>
              </a:p>
            </p:txBody>
          </p:sp>
          <p:cxnSp>
            <p:nvCxnSpPr>
              <p:cNvPr id="24" name="Rechte verbindingslijn 23"/>
              <p:cNvCxnSpPr/>
              <p:nvPr/>
            </p:nvCxnSpPr>
            <p:spPr>
              <a:xfrm>
                <a:off x="12470972" y="6863444"/>
                <a:ext cx="2608001" cy="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25" name="Groep 24"/>
              <p:cNvGrpSpPr/>
              <p:nvPr/>
            </p:nvGrpSpPr>
            <p:grpSpPr>
              <a:xfrm>
                <a:off x="12483705" y="3745117"/>
                <a:ext cx="1114138" cy="297656"/>
                <a:chOff x="13560784" y="3471416"/>
                <a:chExt cx="1114138" cy="297656"/>
              </a:xfrm>
            </p:grpSpPr>
            <p:sp>
              <p:nvSpPr>
                <p:cNvPr id="26" name="Afgeronde rechthoek 25"/>
                <p:cNvSpPr/>
                <p:nvPr/>
              </p:nvSpPr>
              <p:spPr>
                <a:xfrm>
                  <a:off x="13560784" y="3471416"/>
                  <a:ext cx="1114138" cy="297656"/>
                </a:xfrm>
                <a:prstGeom prst="roundRect">
                  <a:avLst/>
                </a:prstGeom>
                <a:gradFill flip="none" rotWithShape="1">
                  <a:gsLst>
                    <a:gs pos="4000">
                      <a:srgbClr val="00B0F0"/>
                    </a:gs>
                    <a:gs pos="0">
                      <a:srgbClr val="0070C0"/>
                    </a:gs>
                    <a:gs pos="100000">
                      <a:srgbClr val="0070C0"/>
                    </a:gs>
                    <a:gs pos="12000">
                      <a:srgbClr val="D1EAFF"/>
                    </a:gs>
                    <a:gs pos="96000">
                      <a:srgbClr val="00B0F0"/>
                    </a:gs>
                    <a:gs pos="89000">
                      <a:srgbClr val="DDF4FF"/>
                    </a:gs>
                    <a:gs pos="43000">
                      <a:srgbClr val="D1EAFF"/>
                    </a:gs>
                    <a:gs pos="51000">
                      <a:srgbClr val="DDF4FF"/>
                    </a:gs>
                  </a:gsLst>
                  <a:lin ang="16200000" scaled="1"/>
                  <a:tileRect/>
                </a:gradFill>
                <a:ln w="6350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" name="Tekstvak 81"/>
                <p:cNvSpPr txBox="1"/>
                <p:nvPr/>
              </p:nvSpPr>
              <p:spPr>
                <a:xfrm>
                  <a:off x="13573594" y="3501896"/>
                  <a:ext cx="888311" cy="246221"/>
                </a:xfrm>
                <a:prstGeom prst="rect">
                  <a:avLst/>
                </a:prstGeom>
                <a:noFill/>
              </p:spPr>
              <p:txBody>
                <a:bodyPr wrap="square" rtlCol="0" anchor="ctr">
                  <a:spAutoFit/>
                </a:bodyPr>
                <a:lstStyle>
                  <a:defPPr>
                    <a:defRPr lang="nl-NL"/>
                  </a:defPPr>
                  <a:lvl1pPr marR="0" lvl="0" indent="0" algn="ctr" fontAlgn="auto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900" i="0" u="none" strike="noStrike" kern="0" cap="none" spc="0" normalizeH="0" baseline="0">
                      <a:ln>
                        <a:noFill/>
                      </a:ln>
                      <a:effectLst>
                        <a:outerShdw blurRad="25400" algn="ctr" rotWithShape="0">
                          <a:prstClr val="white"/>
                        </a:outerShdw>
                      </a:effectLst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defRPr>
                  </a:lvl1pPr>
                  <a:lvl2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latin typeface="Arial" charset="0"/>
                      <a:cs typeface="Arial" charset="0"/>
                    </a:defRPr>
                  </a:lvl2pPr>
                  <a:lvl3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latin typeface="Arial" charset="0"/>
                      <a:cs typeface="Arial" charset="0"/>
                    </a:defRPr>
                  </a:lvl3pPr>
                  <a:lvl4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latin typeface="Arial" charset="0"/>
                      <a:cs typeface="Arial" charset="0"/>
                    </a:defRPr>
                  </a:lvl4pPr>
                  <a:lvl5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latin typeface="Arial" charset="0"/>
                      <a:cs typeface="Arial" charset="0"/>
                    </a:defRPr>
                  </a:lvl5pPr>
                  <a:lvl6pPr>
                    <a:defRPr>
                      <a:latin typeface="Arial" charset="0"/>
                      <a:cs typeface="Arial" charset="0"/>
                    </a:defRPr>
                  </a:lvl6pPr>
                  <a:lvl7pPr>
                    <a:defRPr>
                      <a:latin typeface="Arial" charset="0"/>
                      <a:cs typeface="Arial" charset="0"/>
                    </a:defRPr>
                  </a:lvl7pPr>
                  <a:lvl8pPr>
                    <a:defRPr>
                      <a:latin typeface="Arial" charset="0"/>
                      <a:cs typeface="Arial" charset="0"/>
                    </a:defRPr>
                  </a:lvl8pPr>
                  <a:lvl9pPr>
                    <a:defRPr>
                      <a:latin typeface="Arial" charset="0"/>
                      <a:cs typeface="Arial" charset="0"/>
                    </a:defRPr>
                  </a:lvl9pPr>
                </a:lstStyle>
                <a:p>
                  <a:r>
                    <a:rPr lang="en-US" sz="1000" dirty="0"/>
                    <a:t>Insert</a:t>
                  </a:r>
                </a:p>
              </p:txBody>
            </p:sp>
            <p:cxnSp>
              <p:nvCxnSpPr>
                <p:cNvPr id="28" name="Rechte verbindingslijn 27"/>
                <p:cNvCxnSpPr/>
                <p:nvPr/>
              </p:nvCxnSpPr>
              <p:spPr>
                <a:xfrm>
                  <a:off x="14461905" y="3507058"/>
                  <a:ext cx="0" cy="22443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9" name="Gelijkbenige driehoek 28"/>
                <p:cNvSpPr/>
                <p:nvPr/>
              </p:nvSpPr>
              <p:spPr>
                <a:xfrm rot="10800000">
                  <a:off x="14518584" y="3600521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pic>
        <p:nvPicPr>
          <p:cNvPr id="48" name="Picture 47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20247" y="154080"/>
            <a:ext cx="2290769" cy="5094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0114371"/>
      </p:ext>
    </p:extLst>
  </p:cSld>
  <p:clrMapOvr>
    <a:masterClrMapping/>
  </p:clrMapOvr>
  <p:transition spd="med">
    <p:fade/>
  </p:transition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10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2"/>
          <p:cNvSpPr>
            <a:spLocks noGrp="1"/>
          </p:cNvSpPr>
          <p:nvPr>
            <p:ph type="pic" idx="20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6" name="Rechthoek 15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IMAGE</a:t>
            </a:r>
            <a:r>
              <a:rPr lang="en-US" sz="1600" baseline="0" dirty="0">
                <a:solidFill>
                  <a:schemeClr val="bg2"/>
                </a:solidFill>
              </a:rPr>
              <a:t> 100%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13" name="Ondertitel 2"/>
          <p:cNvSpPr>
            <a:spLocks noGrp="1"/>
          </p:cNvSpPr>
          <p:nvPr>
            <p:ph type="subTitle" idx="1"/>
          </p:nvPr>
        </p:nvSpPr>
        <p:spPr>
          <a:xfrm>
            <a:off x="617016" y="5550200"/>
            <a:ext cx="7967586" cy="631031"/>
          </a:xfrm>
          <a:noFill/>
        </p:spPr>
        <p:txBody>
          <a:bodyPr lIns="0" tIns="0" rIns="0" bIns="0" anchor="b"/>
          <a:lstStyle>
            <a:lvl1pPr marL="0" indent="0" algn="l">
              <a:buNone/>
              <a:defRPr sz="2800" b="1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599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599" indent="0" algn="ctr">
              <a:buNone/>
              <a:defRPr sz="1600"/>
            </a:lvl9pPr>
          </a:lstStyle>
          <a:p>
            <a:r>
              <a:rPr lang="en-US" noProof="0" dirty="0"/>
              <a:t>Click to edit Master subtitle style</a:t>
            </a:r>
          </a:p>
        </p:txBody>
      </p:sp>
      <p:sp>
        <p:nvSpPr>
          <p:cNvPr id="8" name="Tijdelijke aanduiding voor voettekst 3"/>
          <p:cNvSpPr>
            <a:spLocks noGrp="1"/>
          </p:cNvSpPr>
          <p:nvPr>
            <p:ph type="ftr" sz="quarter" idx="18"/>
          </p:nvPr>
        </p:nvSpPr>
        <p:spPr>
          <a:xfrm>
            <a:off x="0" y="6416675"/>
            <a:ext cx="4657725" cy="4413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9" name="Tijdelijke aanduiding voor dianummer 4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BCC9D58-F25F-462A-906F-43C5499995C7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2" name="Tijdelijke aanduiding voor titel 1"/>
          <p:cNvSpPr>
            <a:spLocks noGrp="1"/>
          </p:cNvSpPr>
          <p:nvPr>
            <p:ph type="title"/>
          </p:nvPr>
        </p:nvSpPr>
        <p:spPr>
          <a:xfrm>
            <a:off x="0" y="0"/>
            <a:ext cx="9332913" cy="817563"/>
          </a:xfrm>
          <a:prstGeom prst="rect">
            <a:avLst/>
          </a:prstGeom>
          <a:noFill/>
          <a:effectLst/>
        </p:spPr>
        <p:txBody>
          <a:bodyPr vert="horz" lIns="612000" tIns="252000" rIns="144000" bIns="144000" rtlCol="0" anchor="ctr">
            <a:noAutofit/>
          </a:bodyPr>
          <a:lstStyle/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grpSp>
        <p:nvGrpSpPr>
          <p:cNvPr id="11" name="Groep 10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4" name="Rechthoek 1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" name="Ovaal 1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8" name="Ovaal 1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9" name="Rechte verbindingslijn 1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0" name="Rechte verbindingslijn 1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1" name="Rechte verbindingslijn 2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22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2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24" name="Ovaal 2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25" name="Rechte verbindingslijn 2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6" name="Groep 2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45" name="Afgeronde rechthoek 44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6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47" name="Rechte verbindingslijn 46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" name="Gelijkbenige driehoek 47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30" name="Groep 29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31" name="Rechthoek 30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2" name="Groep 31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35" name="Rechthoek 34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6" name="Groep 35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39" name="Afgeronde rechthoek 38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0" name="Rechthoek 39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1" name="Rechthoek 40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2" name="Rechthoek 41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3" name="Rechthoek 42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4" name="Rechthoek 43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7" name="Rechthoek 36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38" name="Gelijkbenige driehoek 37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33" name="Afgeronde rechthoek 32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34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3804311536"/>
      </p:ext>
    </p:extLst>
  </p:cSld>
  <p:clrMapOvr>
    <a:masterClrMapping/>
  </p:clrMapOvr>
  <p:transition spd="med">
    <p:fade/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ph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11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Graph (XL)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Tijdelijke aanduiding voor inhoud 2"/>
          <p:cNvSpPr>
            <a:spLocks noGrp="1"/>
          </p:cNvSpPr>
          <p:nvPr>
            <p:ph idx="17"/>
          </p:nvPr>
        </p:nvSpPr>
        <p:spPr>
          <a:xfrm>
            <a:off x="517525" y="1592689"/>
            <a:ext cx="11160125" cy="4681112"/>
          </a:xfrm>
          <a:solidFill>
            <a:srgbClr val="E5E9EC"/>
          </a:solidFill>
        </p:spPr>
        <p:txBody>
          <a:bodyPr anchor="ctr"/>
          <a:lstStyle>
            <a:lvl1pPr algn="ctr">
              <a:defRPr sz="14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/>
            </a:lvl1pPr>
          </a:lstStyle>
          <a:p>
            <a:fld id="{2F16C7DF-FA48-4A8F-81E5-425111209FF4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7" name="Instruction Chart &amp; Edit"/>
          <p:cNvGrpSpPr/>
          <p:nvPr userDrawn="1"/>
        </p:nvGrpSpPr>
        <p:grpSpPr>
          <a:xfrm>
            <a:off x="12382788" y="-5444"/>
            <a:ext cx="2697278" cy="6868888"/>
            <a:chOff x="12382788" y="-5444"/>
            <a:chExt cx="2697278" cy="6868888"/>
          </a:xfrm>
        </p:grpSpPr>
        <p:grpSp>
          <p:nvGrpSpPr>
            <p:cNvPr id="9" name="Groep 8"/>
            <p:cNvGrpSpPr/>
            <p:nvPr userDrawn="1"/>
          </p:nvGrpSpPr>
          <p:grpSpPr>
            <a:xfrm>
              <a:off x="12382788" y="1480224"/>
              <a:ext cx="689983" cy="573048"/>
              <a:chOff x="15171969" y="1587338"/>
              <a:chExt cx="755407" cy="627385"/>
            </a:xfrm>
          </p:grpSpPr>
          <p:sp>
            <p:nvSpPr>
              <p:cNvPr id="65" name="Rechthoek 962"/>
              <p:cNvSpPr/>
              <p:nvPr userDrawn="1"/>
            </p:nvSpPr>
            <p:spPr>
              <a:xfrm>
                <a:off x="15171969" y="2008934"/>
                <a:ext cx="755407" cy="205789"/>
              </a:xfrm>
              <a:custGeom>
                <a:avLst/>
                <a:gdLst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664132 w 664132"/>
                  <a:gd name="connsiteY2" fmla="*/ 27778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664132"/>
                  <a:gd name="connsiteY0" fmla="*/ 0 h 290487"/>
                  <a:gd name="connsiteX1" fmla="*/ 664132 w 664132"/>
                  <a:gd name="connsiteY1" fmla="*/ 0 h 290487"/>
                  <a:gd name="connsiteX2" fmla="*/ 333932 w 664132"/>
                  <a:gd name="connsiteY2" fmla="*/ 290487 h 290487"/>
                  <a:gd name="connsiteX3" fmla="*/ 0 w 664132"/>
                  <a:gd name="connsiteY3" fmla="*/ 277787 h 290487"/>
                  <a:gd name="connsiteX4" fmla="*/ 0 w 664132"/>
                  <a:gd name="connsiteY4" fmla="*/ 0 h 290487"/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575232 w 664132"/>
                  <a:gd name="connsiteY2" fmla="*/ 27143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708582"/>
                  <a:gd name="connsiteY0" fmla="*/ 0 h 277787"/>
                  <a:gd name="connsiteX1" fmla="*/ 708582 w 708582"/>
                  <a:gd name="connsiteY1" fmla="*/ 31750 h 277787"/>
                  <a:gd name="connsiteX2" fmla="*/ 575232 w 708582"/>
                  <a:gd name="connsiteY2" fmla="*/ 271437 h 277787"/>
                  <a:gd name="connsiteX3" fmla="*/ 0 w 708582"/>
                  <a:gd name="connsiteY3" fmla="*/ 277787 h 277787"/>
                  <a:gd name="connsiteX4" fmla="*/ 0 w 708582"/>
                  <a:gd name="connsiteY4" fmla="*/ 0 h 277787"/>
                  <a:gd name="connsiteX0" fmla="*/ 228600 w 708582"/>
                  <a:gd name="connsiteY0" fmla="*/ 6350 h 246037"/>
                  <a:gd name="connsiteX1" fmla="*/ 708582 w 708582"/>
                  <a:gd name="connsiteY1" fmla="*/ 0 h 246037"/>
                  <a:gd name="connsiteX2" fmla="*/ 575232 w 708582"/>
                  <a:gd name="connsiteY2" fmla="*/ 239687 h 246037"/>
                  <a:gd name="connsiteX3" fmla="*/ 0 w 708582"/>
                  <a:gd name="connsiteY3" fmla="*/ 246037 h 246037"/>
                  <a:gd name="connsiteX4" fmla="*/ 228600 w 708582"/>
                  <a:gd name="connsiteY4" fmla="*/ 6350 h 246037"/>
                  <a:gd name="connsiteX0" fmla="*/ 228600 w 778432"/>
                  <a:gd name="connsiteY0" fmla="*/ 0 h 239687"/>
                  <a:gd name="connsiteX1" fmla="*/ 778432 w 778432"/>
                  <a:gd name="connsiteY1" fmla="*/ 25400 h 239687"/>
                  <a:gd name="connsiteX2" fmla="*/ 575232 w 778432"/>
                  <a:gd name="connsiteY2" fmla="*/ 233337 h 239687"/>
                  <a:gd name="connsiteX3" fmla="*/ 0 w 778432"/>
                  <a:gd name="connsiteY3" fmla="*/ 239687 h 239687"/>
                  <a:gd name="connsiteX4" fmla="*/ 228600 w 778432"/>
                  <a:gd name="connsiteY4" fmla="*/ 0 h 239687"/>
                  <a:gd name="connsiteX0" fmla="*/ 228600 w 778432"/>
                  <a:gd name="connsiteY0" fmla="*/ 0 h 214287"/>
                  <a:gd name="connsiteX1" fmla="*/ 778432 w 778432"/>
                  <a:gd name="connsiteY1" fmla="*/ 0 h 214287"/>
                  <a:gd name="connsiteX2" fmla="*/ 575232 w 778432"/>
                  <a:gd name="connsiteY2" fmla="*/ 207937 h 214287"/>
                  <a:gd name="connsiteX3" fmla="*/ 0 w 778432"/>
                  <a:gd name="connsiteY3" fmla="*/ 214287 h 214287"/>
                  <a:gd name="connsiteX4" fmla="*/ 228600 w 778432"/>
                  <a:gd name="connsiteY4" fmla="*/ 0 h 214287"/>
                  <a:gd name="connsiteX0" fmla="*/ 228600 w 730724"/>
                  <a:gd name="connsiteY0" fmla="*/ 3975 h 218262"/>
                  <a:gd name="connsiteX1" fmla="*/ 730724 w 730724"/>
                  <a:gd name="connsiteY1" fmla="*/ 0 h 218262"/>
                  <a:gd name="connsiteX2" fmla="*/ 575232 w 730724"/>
                  <a:gd name="connsiteY2" fmla="*/ 211912 h 218262"/>
                  <a:gd name="connsiteX3" fmla="*/ 0 w 730724"/>
                  <a:gd name="connsiteY3" fmla="*/ 218262 h 218262"/>
                  <a:gd name="connsiteX4" fmla="*/ 228600 w 730724"/>
                  <a:gd name="connsiteY4" fmla="*/ 3975 h 218262"/>
                  <a:gd name="connsiteX0" fmla="*/ 252454 w 754578"/>
                  <a:gd name="connsiteY0" fmla="*/ 3975 h 211912"/>
                  <a:gd name="connsiteX1" fmla="*/ 754578 w 754578"/>
                  <a:gd name="connsiteY1" fmla="*/ 0 h 211912"/>
                  <a:gd name="connsiteX2" fmla="*/ 599086 w 754578"/>
                  <a:gd name="connsiteY2" fmla="*/ 211912 h 211912"/>
                  <a:gd name="connsiteX3" fmla="*/ 0 w 754578"/>
                  <a:gd name="connsiteY3" fmla="*/ 210311 h 211912"/>
                  <a:gd name="connsiteX4" fmla="*/ 252454 w 754578"/>
                  <a:gd name="connsiteY4" fmla="*/ 3975 h 211912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599086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754578"/>
                  <a:gd name="connsiteY0" fmla="*/ 0 h 223840"/>
                  <a:gd name="connsiteX1" fmla="*/ 754578 w 754578"/>
                  <a:gd name="connsiteY1" fmla="*/ 7952 h 223840"/>
                  <a:gd name="connsiteX2" fmla="*/ 654745 w 754578"/>
                  <a:gd name="connsiteY2" fmla="*/ 223840 h 223840"/>
                  <a:gd name="connsiteX3" fmla="*/ 0 w 754578"/>
                  <a:gd name="connsiteY3" fmla="*/ 218263 h 223840"/>
                  <a:gd name="connsiteX4" fmla="*/ 172941 w 754578"/>
                  <a:gd name="connsiteY4" fmla="*/ 0 h 223840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646793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818189"/>
                  <a:gd name="connsiteY0" fmla="*/ 0 h 219864"/>
                  <a:gd name="connsiteX1" fmla="*/ 818189 w 818189"/>
                  <a:gd name="connsiteY1" fmla="*/ 31806 h 219864"/>
                  <a:gd name="connsiteX2" fmla="*/ 646793 w 818189"/>
                  <a:gd name="connsiteY2" fmla="*/ 219864 h 219864"/>
                  <a:gd name="connsiteX3" fmla="*/ 0 w 818189"/>
                  <a:gd name="connsiteY3" fmla="*/ 218263 h 219864"/>
                  <a:gd name="connsiteX4" fmla="*/ 172941 w 818189"/>
                  <a:gd name="connsiteY4" fmla="*/ 0 h 219864"/>
                  <a:gd name="connsiteX0" fmla="*/ 172941 w 806262"/>
                  <a:gd name="connsiteY0" fmla="*/ 0 h 219864"/>
                  <a:gd name="connsiteX1" fmla="*/ 806262 w 806262"/>
                  <a:gd name="connsiteY1" fmla="*/ 11928 h 219864"/>
                  <a:gd name="connsiteX2" fmla="*/ 646793 w 806262"/>
                  <a:gd name="connsiteY2" fmla="*/ 219864 h 219864"/>
                  <a:gd name="connsiteX3" fmla="*/ 0 w 806262"/>
                  <a:gd name="connsiteY3" fmla="*/ 218263 h 219864"/>
                  <a:gd name="connsiteX4" fmla="*/ 172941 w 806262"/>
                  <a:gd name="connsiteY4" fmla="*/ 0 h 219864"/>
                  <a:gd name="connsiteX0" fmla="*/ 172941 w 798310"/>
                  <a:gd name="connsiteY0" fmla="*/ 0 h 219864"/>
                  <a:gd name="connsiteX1" fmla="*/ 798310 w 798310"/>
                  <a:gd name="connsiteY1" fmla="*/ 15903 h 219864"/>
                  <a:gd name="connsiteX2" fmla="*/ 646793 w 798310"/>
                  <a:gd name="connsiteY2" fmla="*/ 219864 h 219864"/>
                  <a:gd name="connsiteX3" fmla="*/ 0 w 798310"/>
                  <a:gd name="connsiteY3" fmla="*/ 218263 h 219864"/>
                  <a:gd name="connsiteX4" fmla="*/ 172941 w 798310"/>
                  <a:gd name="connsiteY4" fmla="*/ 0 h 219864"/>
                  <a:gd name="connsiteX0" fmla="*/ 172941 w 798310"/>
                  <a:gd name="connsiteY0" fmla="*/ 0 h 259620"/>
                  <a:gd name="connsiteX1" fmla="*/ 798310 w 798310"/>
                  <a:gd name="connsiteY1" fmla="*/ 15903 h 259620"/>
                  <a:gd name="connsiteX2" fmla="*/ 614988 w 798310"/>
                  <a:gd name="connsiteY2" fmla="*/ 259620 h 259620"/>
                  <a:gd name="connsiteX3" fmla="*/ 0 w 798310"/>
                  <a:gd name="connsiteY3" fmla="*/ 218263 h 259620"/>
                  <a:gd name="connsiteX4" fmla="*/ 172941 w 798310"/>
                  <a:gd name="connsiteY4" fmla="*/ 0 h 259620"/>
                  <a:gd name="connsiteX0" fmla="*/ 188843 w 814212"/>
                  <a:gd name="connsiteY0" fmla="*/ 0 h 259620"/>
                  <a:gd name="connsiteX1" fmla="*/ 814212 w 814212"/>
                  <a:gd name="connsiteY1" fmla="*/ 15903 h 259620"/>
                  <a:gd name="connsiteX2" fmla="*/ 630890 w 814212"/>
                  <a:gd name="connsiteY2" fmla="*/ 259620 h 259620"/>
                  <a:gd name="connsiteX3" fmla="*/ 0 w 814212"/>
                  <a:gd name="connsiteY3" fmla="*/ 254043 h 259620"/>
                  <a:gd name="connsiteX4" fmla="*/ 188843 w 814212"/>
                  <a:gd name="connsiteY4" fmla="*/ 0 h 259620"/>
                  <a:gd name="connsiteX0" fmla="*/ 208721 w 834090"/>
                  <a:gd name="connsiteY0" fmla="*/ 0 h 259620"/>
                  <a:gd name="connsiteX1" fmla="*/ 834090 w 834090"/>
                  <a:gd name="connsiteY1" fmla="*/ 15903 h 259620"/>
                  <a:gd name="connsiteX2" fmla="*/ 650768 w 834090"/>
                  <a:gd name="connsiteY2" fmla="*/ 259620 h 259620"/>
                  <a:gd name="connsiteX3" fmla="*/ 0 w 834090"/>
                  <a:gd name="connsiteY3" fmla="*/ 254043 h 259620"/>
                  <a:gd name="connsiteX4" fmla="*/ 208721 w 834090"/>
                  <a:gd name="connsiteY4" fmla="*/ 0 h 259620"/>
                  <a:gd name="connsiteX0" fmla="*/ 268356 w 893725"/>
                  <a:gd name="connsiteY0" fmla="*/ 0 h 259620"/>
                  <a:gd name="connsiteX1" fmla="*/ 893725 w 893725"/>
                  <a:gd name="connsiteY1" fmla="*/ 15903 h 259620"/>
                  <a:gd name="connsiteX2" fmla="*/ 710403 w 893725"/>
                  <a:gd name="connsiteY2" fmla="*/ 259620 h 259620"/>
                  <a:gd name="connsiteX3" fmla="*/ 0 w 893725"/>
                  <a:gd name="connsiteY3" fmla="*/ 254043 h 259620"/>
                  <a:gd name="connsiteX4" fmla="*/ 268356 w 893725"/>
                  <a:gd name="connsiteY4" fmla="*/ 0 h 259620"/>
                  <a:gd name="connsiteX0" fmla="*/ 260405 w 885774"/>
                  <a:gd name="connsiteY0" fmla="*/ 0 h 259620"/>
                  <a:gd name="connsiteX1" fmla="*/ 885774 w 885774"/>
                  <a:gd name="connsiteY1" fmla="*/ 15903 h 259620"/>
                  <a:gd name="connsiteX2" fmla="*/ 702452 w 885774"/>
                  <a:gd name="connsiteY2" fmla="*/ 259620 h 259620"/>
                  <a:gd name="connsiteX3" fmla="*/ 0 w 885774"/>
                  <a:gd name="connsiteY3" fmla="*/ 254043 h 259620"/>
                  <a:gd name="connsiteX4" fmla="*/ 260405 w 885774"/>
                  <a:gd name="connsiteY4" fmla="*/ 0 h 259620"/>
                  <a:gd name="connsiteX0" fmla="*/ 220648 w 885774"/>
                  <a:gd name="connsiteY0" fmla="*/ 0 h 243717"/>
                  <a:gd name="connsiteX1" fmla="*/ 885774 w 885774"/>
                  <a:gd name="connsiteY1" fmla="*/ 0 h 243717"/>
                  <a:gd name="connsiteX2" fmla="*/ 702452 w 885774"/>
                  <a:gd name="connsiteY2" fmla="*/ 243717 h 243717"/>
                  <a:gd name="connsiteX3" fmla="*/ 0 w 885774"/>
                  <a:gd name="connsiteY3" fmla="*/ 238140 h 243717"/>
                  <a:gd name="connsiteX4" fmla="*/ 220648 w 885774"/>
                  <a:gd name="connsiteY4" fmla="*/ 0 h 24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5774" h="243717">
                    <a:moveTo>
                      <a:pt x="220648" y="0"/>
                    </a:moveTo>
                    <a:lnTo>
                      <a:pt x="885774" y="0"/>
                    </a:lnTo>
                    <a:lnTo>
                      <a:pt x="702452" y="243717"/>
                    </a:lnTo>
                    <a:lnTo>
                      <a:pt x="0" y="238140"/>
                    </a:lnTo>
                    <a:lnTo>
                      <a:pt x="220648" y="0"/>
                    </a:lnTo>
                    <a:close/>
                  </a:path>
                </a:pathLst>
              </a:custGeom>
              <a:solidFill>
                <a:srgbClr val="FFFFFF">
                  <a:lumMod val="50000"/>
                </a:srgbClr>
              </a:solidFill>
              <a:ln w="25400" cap="flat" cmpd="sng" algn="ctr">
                <a:noFill/>
                <a:prstDash val="solid"/>
              </a:ln>
              <a:effectLst>
                <a:softEdge rad="31750"/>
              </a:effectLst>
            </p:spPr>
            <p:txBody>
              <a:bodyPr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66" name="Groep 65"/>
              <p:cNvGrpSpPr/>
              <p:nvPr userDrawn="1"/>
            </p:nvGrpSpPr>
            <p:grpSpPr>
              <a:xfrm>
                <a:off x="15281106" y="1587338"/>
                <a:ext cx="511775" cy="560304"/>
                <a:chOff x="10604642" y="969717"/>
                <a:chExt cx="1290643" cy="1427163"/>
              </a:xfrm>
            </p:grpSpPr>
            <p:grpSp>
              <p:nvGrpSpPr>
                <p:cNvPr id="67" name="Group 879"/>
                <p:cNvGrpSpPr>
                  <a:grpSpLocks noChangeAspect="1"/>
                </p:cNvGrpSpPr>
                <p:nvPr userDrawn="1"/>
              </p:nvGrpSpPr>
              <p:grpSpPr bwMode="auto">
                <a:xfrm>
                  <a:off x="10604642" y="969717"/>
                  <a:ext cx="1290643" cy="1427163"/>
                  <a:chOff x="4798" y="1515"/>
                  <a:chExt cx="813" cy="899"/>
                </a:xfrm>
              </p:grpSpPr>
              <p:sp>
                <p:nvSpPr>
                  <p:cNvPr id="69" name="Freeform 886"/>
                  <p:cNvSpPr>
                    <a:spLocks/>
                  </p:cNvSpPr>
                  <p:nvPr userDrawn="1"/>
                </p:nvSpPr>
                <p:spPr bwMode="auto">
                  <a:xfrm>
                    <a:off x="5269" y="1515"/>
                    <a:ext cx="71" cy="898"/>
                  </a:xfrm>
                  <a:custGeom>
                    <a:avLst/>
                    <a:gdLst>
                      <a:gd name="T0" fmla="*/ 282 w 282"/>
                      <a:gd name="T1" fmla="*/ 0 h 3595"/>
                      <a:gd name="T2" fmla="*/ 282 w 282"/>
                      <a:gd name="T3" fmla="*/ 3138 h 3595"/>
                      <a:gd name="T4" fmla="*/ 0 w 282"/>
                      <a:gd name="T5" fmla="*/ 3595 h 3595"/>
                      <a:gd name="T6" fmla="*/ 0 w 282"/>
                      <a:gd name="T7" fmla="*/ 285 h 3595"/>
                      <a:gd name="T8" fmla="*/ 282 w 282"/>
                      <a:gd name="T9" fmla="*/ 0 h 35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2" h="3595">
                        <a:moveTo>
                          <a:pt x="282" y="0"/>
                        </a:moveTo>
                        <a:lnTo>
                          <a:pt x="282" y="3138"/>
                        </a:lnTo>
                        <a:lnTo>
                          <a:pt x="0" y="3595"/>
                        </a:lnTo>
                        <a:lnTo>
                          <a:pt x="0" y="285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solidFill>
                    <a:srgbClr val="FFC000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0" name="Rectangle 880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515"/>
                    <a:ext cx="813" cy="899"/>
                  </a:xfrm>
                  <a:prstGeom prst="rect">
                    <a:avLst/>
                  </a:prstGeom>
                  <a:noFill/>
                  <a:ln w="0">
                    <a:noFill/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1" name="Rectangle 881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857"/>
                    <a:ext cx="228" cy="55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002060"/>
                      </a:gs>
                      <a:gs pos="100000">
                        <a:srgbClr val="1929FF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2" name="Freeform 882"/>
                  <p:cNvSpPr>
                    <a:spLocks/>
                  </p:cNvSpPr>
                  <p:nvPr userDrawn="1"/>
                </p:nvSpPr>
                <p:spPr bwMode="auto">
                  <a:xfrm>
                    <a:off x="4798" y="1771"/>
                    <a:ext cx="314" cy="86"/>
                  </a:xfrm>
                  <a:custGeom>
                    <a:avLst/>
                    <a:gdLst>
                      <a:gd name="T0" fmla="*/ 411 w 1255"/>
                      <a:gd name="T1" fmla="*/ 0 h 342"/>
                      <a:gd name="T2" fmla="*/ 1255 w 1255"/>
                      <a:gd name="T3" fmla="*/ 0 h 342"/>
                      <a:gd name="T4" fmla="*/ 913 w 1255"/>
                      <a:gd name="T5" fmla="*/ 342 h 342"/>
                      <a:gd name="T6" fmla="*/ 0 w 1255"/>
                      <a:gd name="T7" fmla="*/ 342 h 342"/>
                      <a:gd name="T8" fmla="*/ 411 w 1255"/>
                      <a:gd name="T9" fmla="*/ 0 h 3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55" h="342">
                        <a:moveTo>
                          <a:pt x="411" y="0"/>
                        </a:moveTo>
                        <a:lnTo>
                          <a:pt x="1255" y="0"/>
                        </a:lnTo>
                        <a:lnTo>
                          <a:pt x="913" y="342"/>
                        </a:lnTo>
                        <a:lnTo>
                          <a:pt x="0" y="342"/>
                        </a:lnTo>
                        <a:lnTo>
                          <a:pt x="411" y="0"/>
                        </a:lnTo>
                        <a:close/>
                      </a:path>
                    </a:pathLst>
                  </a:custGeom>
                  <a:solidFill>
                    <a:srgbClr val="0039AC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3" name="Freeform 883"/>
                  <p:cNvSpPr>
                    <a:spLocks/>
                  </p:cNvSpPr>
                  <p:nvPr userDrawn="1"/>
                </p:nvSpPr>
                <p:spPr bwMode="auto">
                  <a:xfrm>
                    <a:off x="5026" y="1771"/>
                    <a:ext cx="85" cy="642"/>
                  </a:xfrm>
                  <a:custGeom>
                    <a:avLst/>
                    <a:gdLst>
                      <a:gd name="T0" fmla="*/ 342 w 342"/>
                      <a:gd name="T1" fmla="*/ 0 h 2568"/>
                      <a:gd name="T2" fmla="*/ 342 w 342"/>
                      <a:gd name="T3" fmla="*/ 2111 h 2568"/>
                      <a:gd name="T4" fmla="*/ 0 w 342"/>
                      <a:gd name="T5" fmla="*/ 2568 h 2568"/>
                      <a:gd name="T6" fmla="*/ 0 w 342"/>
                      <a:gd name="T7" fmla="*/ 342 h 2568"/>
                      <a:gd name="T8" fmla="*/ 342 w 342"/>
                      <a:gd name="T9" fmla="*/ 0 h 25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568">
                        <a:moveTo>
                          <a:pt x="342" y="0"/>
                        </a:moveTo>
                        <a:lnTo>
                          <a:pt x="342" y="2111"/>
                        </a:lnTo>
                        <a:lnTo>
                          <a:pt x="0" y="2568"/>
                        </a:lnTo>
                        <a:lnTo>
                          <a:pt x="0" y="342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000075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4" name="Freeform 884"/>
                  <p:cNvSpPr>
                    <a:spLocks/>
                  </p:cNvSpPr>
                  <p:nvPr userDrawn="1"/>
                </p:nvSpPr>
                <p:spPr bwMode="auto">
                  <a:xfrm>
                    <a:off x="5054" y="1515"/>
                    <a:ext cx="286" cy="72"/>
                  </a:xfrm>
                  <a:custGeom>
                    <a:avLst/>
                    <a:gdLst>
                      <a:gd name="T0" fmla="*/ 318 w 1140"/>
                      <a:gd name="T1" fmla="*/ 0 h 289"/>
                      <a:gd name="T2" fmla="*/ 1140 w 1140"/>
                      <a:gd name="T3" fmla="*/ 0 h 289"/>
                      <a:gd name="T4" fmla="*/ 855 w 1140"/>
                      <a:gd name="T5" fmla="*/ 289 h 289"/>
                      <a:gd name="T6" fmla="*/ 0 w 1140"/>
                      <a:gd name="T7" fmla="*/ 289 h 289"/>
                      <a:gd name="T8" fmla="*/ 318 w 1140"/>
                      <a:gd name="T9" fmla="*/ 0 h 2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40" h="289">
                        <a:moveTo>
                          <a:pt x="318" y="0"/>
                        </a:moveTo>
                        <a:lnTo>
                          <a:pt x="1140" y="0"/>
                        </a:lnTo>
                        <a:lnTo>
                          <a:pt x="855" y="289"/>
                        </a:lnTo>
                        <a:lnTo>
                          <a:pt x="0" y="289"/>
                        </a:lnTo>
                        <a:lnTo>
                          <a:pt x="318" y="0"/>
                        </a:lnTo>
                        <a:close/>
                      </a:path>
                    </a:pathLst>
                  </a:custGeom>
                  <a:solidFill>
                    <a:srgbClr val="EEFF26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5" name="Rectangle 885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054" y="1587"/>
                    <a:ext cx="215" cy="82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FFC000"/>
                      </a:gs>
                      <a:gs pos="100000">
                        <a:srgbClr val="FFFF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6" name="Rectangle 887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298" y="1771"/>
                    <a:ext cx="228" cy="643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B80004"/>
                      </a:gs>
                      <a:gs pos="100000">
                        <a:srgbClr val="FF00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7" name="Freeform 888"/>
                  <p:cNvSpPr>
                    <a:spLocks/>
                  </p:cNvSpPr>
                  <p:nvPr userDrawn="1"/>
                </p:nvSpPr>
                <p:spPr bwMode="auto">
                  <a:xfrm>
                    <a:off x="5526" y="1686"/>
                    <a:ext cx="85" cy="727"/>
                  </a:xfrm>
                  <a:custGeom>
                    <a:avLst/>
                    <a:gdLst>
                      <a:gd name="T0" fmla="*/ 342 w 342"/>
                      <a:gd name="T1" fmla="*/ 0 h 2911"/>
                      <a:gd name="T2" fmla="*/ 342 w 342"/>
                      <a:gd name="T3" fmla="*/ 2477 h 2911"/>
                      <a:gd name="T4" fmla="*/ 0 w 342"/>
                      <a:gd name="T5" fmla="*/ 2911 h 2911"/>
                      <a:gd name="T6" fmla="*/ 0 w 342"/>
                      <a:gd name="T7" fmla="*/ 334 h 2911"/>
                      <a:gd name="T8" fmla="*/ 342 w 342"/>
                      <a:gd name="T9" fmla="*/ 0 h 29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911">
                        <a:moveTo>
                          <a:pt x="342" y="0"/>
                        </a:moveTo>
                        <a:lnTo>
                          <a:pt x="342" y="2477"/>
                        </a:lnTo>
                        <a:lnTo>
                          <a:pt x="0" y="2911"/>
                        </a:lnTo>
                        <a:lnTo>
                          <a:pt x="0" y="334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C2001B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  <p:sp>
              <p:nvSpPr>
                <p:cNvPr id="68" name="Vrije vorm 67"/>
                <p:cNvSpPr/>
                <p:nvPr userDrawn="1"/>
              </p:nvSpPr>
              <p:spPr>
                <a:xfrm>
                  <a:off x="11389225" y="1241176"/>
                  <a:ext cx="506025" cy="137883"/>
                </a:xfrm>
                <a:custGeom>
                  <a:avLst/>
                  <a:gdLst>
                    <a:gd name="connsiteX0" fmla="*/ 0 w 508407"/>
                    <a:gd name="connsiteY0" fmla="*/ 142646 h 146304"/>
                    <a:gd name="connsiteX1" fmla="*/ 369418 w 508407"/>
                    <a:gd name="connsiteY1" fmla="*/ 146304 h 146304"/>
                    <a:gd name="connsiteX2" fmla="*/ 508407 w 508407"/>
                    <a:gd name="connsiteY2" fmla="*/ 0 h 146304"/>
                    <a:gd name="connsiteX3" fmla="*/ 168250 w 508407"/>
                    <a:gd name="connsiteY3" fmla="*/ 0 h 146304"/>
                    <a:gd name="connsiteX4" fmla="*/ 0 w 508407"/>
                    <a:gd name="connsiteY4" fmla="*/ 142646 h 146304"/>
                    <a:gd name="connsiteX0" fmla="*/ 0 w 508407"/>
                    <a:gd name="connsiteY0" fmla="*/ 142646 h 142646"/>
                    <a:gd name="connsiteX1" fmla="*/ 376562 w 508407"/>
                    <a:gd name="connsiteY1" fmla="*/ 136779 h 142646"/>
                    <a:gd name="connsiteX2" fmla="*/ 508407 w 508407"/>
                    <a:gd name="connsiteY2" fmla="*/ 0 h 142646"/>
                    <a:gd name="connsiteX3" fmla="*/ 168250 w 508407"/>
                    <a:gd name="connsiteY3" fmla="*/ 0 h 142646"/>
                    <a:gd name="connsiteX4" fmla="*/ 0 w 508407"/>
                    <a:gd name="connsiteY4" fmla="*/ 142646 h 142646"/>
                    <a:gd name="connsiteX0" fmla="*/ 0 w 506025"/>
                    <a:gd name="connsiteY0" fmla="*/ 137883 h 137883"/>
                    <a:gd name="connsiteX1" fmla="*/ 374180 w 506025"/>
                    <a:gd name="connsiteY1" fmla="*/ 136779 h 137883"/>
                    <a:gd name="connsiteX2" fmla="*/ 506025 w 506025"/>
                    <a:gd name="connsiteY2" fmla="*/ 0 h 137883"/>
                    <a:gd name="connsiteX3" fmla="*/ 165868 w 506025"/>
                    <a:gd name="connsiteY3" fmla="*/ 0 h 137883"/>
                    <a:gd name="connsiteX4" fmla="*/ 0 w 506025"/>
                    <a:gd name="connsiteY4" fmla="*/ 137883 h 137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6025" h="137883">
                      <a:moveTo>
                        <a:pt x="0" y="137883"/>
                      </a:moveTo>
                      <a:lnTo>
                        <a:pt x="374180" y="136779"/>
                      </a:lnTo>
                      <a:lnTo>
                        <a:pt x="506025" y="0"/>
                      </a:lnTo>
                      <a:lnTo>
                        <a:pt x="165868" y="0"/>
                      </a:lnTo>
                      <a:lnTo>
                        <a:pt x="0" y="137883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" name="Groep 9"/>
            <p:cNvGrpSpPr/>
            <p:nvPr/>
          </p:nvGrpSpPr>
          <p:grpSpPr>
            <a:xfrm>
              <a:off x="12487778" y="6003628"/>
              <a:ext cx="1980859" cy="542924"/>
              <a:chOff x="12390702" y="6054428"/>
              <a:chExt cx="1980859" cy="542924"/>
            </a:xfrm>
          </p:grpSpPr>
          <p:sp>
            <p:nvSpPr>
              <p:cNvPr id="31" name="Rechthoek 30"/>
              <p:cNvSpPr/>
              <p:nvPr/>
            </p:nvSpPr>
            <p:spPr>
              <a:xfrm>
                <a:off x="12402284" y="6054428"/>
                <a:ext cx="1969277" cy="54292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32" name="Rechthoek 31"/>
              <p:cNvSpPr/>
              <p:nvPr/>
            </p:nvSpPr>
            <p:spPr>
              <a:xfrm>
                <a:off x="12662053" y="6062530"/>
                <a:ext cx="1268296" cy="2616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1100" dirty="0"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Change chart type</a:t>
                </a:r>
              </a:p>
            </p:txBody>
          </p:sp>
          <p:sp>
            <p:nvSpPr>
              <p:cNvPr id="33" name="Gelijkbenige driehoek 32"/>
              <p:cNvSpPr/>
              <p:nvPr/>
            </p:nvSpPr>
            <p:spPr>
              <a:xfrm rot="5400000">
                <a:off x="14210471" y="6150144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34" name="Afgeronde rechthoek 33"/>
              <p:cNvSpPr/>
              <p:nvPr/>
            </p:nvSpPr>
            <p:spPr>
              <a:xfrm>
                <a:off x="12390702" y="6322741"/>
                <a:ext cx="1973675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Edit data</a:t>
                </a:r>
              </a:p>
            </p:txBody>
          </p:sp>
          <p:grpSp>
            <p:nvGrpSpPr>
              <p:cNvPr id="35" name="Groep 34"/>
              <p:cNvGrpSpPr/>
              <p:nvPr/>
            </p:nvGrpSpPr>
            <p:grpSpPr>
              <a:xfrm>
                <a:off x="12461788" y="6100223"/>
                <a:ext cx="204691" cy="170000"/>
                <a:chOff x="15171969" y="1587338"/>
                <a:chExt cx="755407" cy="627385"/>
              </a:xfrm>
            </p:grpSpPr>
            <p:sp>
              <p:nvSpPr>
                <p:cNvPr id="52" name="Rechthoek 962"/>
                <p:cNvSpPr/>
                <p:nvPr userDrawn="1"/>
              </p:nvSpPr>
              <p:spPr>
                <a:xfrm>
                  <a:off x="15171969" y="2008934"/>
                  <a:ext cx="755407" cy="205789"/>
                </a:xfrm>
                <a:custGeom>
                  <a:avLst/>
                  <a:gdLst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664132 w 664132"/>
                    <a:gd name="connsiteY2" fmla="*/ 27778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664132"/>
                    <a:gd name="connsiteY0" fmla="*/ 0 h 290487"/>
                    <a:gd name="connsiteX1" fmla="*/ 664132 w 664132"/>
                    <a:gd name="connsiteY1" fmla="*/ 0 h 290487"/>
                    <a:gd name="connsiteX2" fmla="*/ 333932 w 664132"/>
                    <a:gd name="connsiteY2" fmla="*/ 290487 h 290487"/>
                    <a:gd name="connsiteX3" fmla="*/ 0 w 664132"/>
                    <a:gd name="connsiteY3" fmla="*/ 277787 h 290487"/>
                    <a:gd name="connsiteX4" fmla="*/ 0 w 664132"/>
                    <a:gd name="connsiteY4" fmla="*/ 0 h 290487"/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575232 w 664132"/>
                    <a:gd name="connsiteY2" fmla="*/ 27143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708582"/>
                    <a:gd name="connsiteY0" fmla="*/ 0 h 277787"/>
                    <a:gd name="connsiteX1" fmla="*/ 708582 w 708582"/>
                    <a:gd name="connsiteY1" fmla="*/ 31750 h 277787"/>
                    <a:gd name="connsiteX2" fmla="*/ 575232 w 708582"/>
                    <a:gd name="connsiteY2" fmla="*/ 271437 h 277787"/>
                    <a:gd name="connsiteX3" fmla="*/ 0 w 708582"/>
                    <a:gd name="connsiteY3" fmla="*/ 277787 h 277787"/>
                    <a:gd name="connsiteX4" fmla="*/ 0 w 708582"/>
                    <a:gd name="connsiteY4" fmla="*/ 0 h 277787"/>
                    <a:gd name="connsiteX0" fmla="*/ 228600 w 708582"/>
                    <a:gd name="connsiteY0" fmla="*/ 6350 h 246037"/>
                    <a:gd name="connsiteX1" fmla="*/ 708582 w 708582"/>
                    <a:gd name="connsiteY1" fmla="*/ 0 h 246037"/>
                    <a:gd name="connsiteX2" fmla="*/ 575232 w 708582"/>
                    <a:gd name="connsiteY2" fmla="*/ 239687 h 246037"/>
                    <a:gd name="connsiteX3" fmla="*/ 0 w 708582"/>
                    <a:gd name="connsiteY3" fmla="*/ 246037 h 246037"/>
                    <a:gd name="connsiteX4" fmla="*/ 228600 w 708582"/>
                    <a:gd name="connsiteY4" fmla="*/ 6350 h 246037"/>
                    <a:gd name="connsiteX0" fmla="*/ 228600 w 778432"/>
                    <a:gd name="connsiteY0" fmla="*/ 0 h 239687"/>
                    <a:gd name="connsiteX1" fmla="*/ 778432 w 778432"/>
                    <a:gd name="connsiteY1" fmla="*/ 25400 h 239687"/>
                    <a:gd name="connsiteX2" fmla="*/ 575232 w 778432"/>
                    <a:gd name="connsiteY2" fmla="*/ 233337 h 239687"/>
                    <a:gd name="connsiteX3" fmla="*/ 0 w 778432"/>
                    <a:gd name="connsiteY3" fmla="*/ 239687 h 239687"/>
                    <a:gd name="connsiteX4" fmla="*/ 228600 w 778432"/>
                    <a:gd name="connsiteY4" fmla="*/ 0 h 239687"/>
                    <a:gd name="connsiteX0" fmla="*/ 228600 w 778432"/>
                    <a:gd name="connsiteY0" fmla="*/ 0 h 214287"/>
                    <a:gd name="connsiteX1" fmla="*/ 778432 w 778432"/>
                    <a:gd name="connsiteY1" fmla="*/ 0 h 214287"/>
                    <a:gd name="connsiteX2" fmla="*/ 575232 w 778432"/>
                    <a:gd name="connsiteY2" fmla="*/ 207937 h 214287"/>
                    <a:gd name="connsiteX3" fmla="*/ 0 w 778432"/>
                    <a:gd name="connsiteY3" fmla="*/ 214287 h 214287"/>
                    <a:gd name="connsiteX4" fmla="*/ 228600 w 778432"/>
                    <a:gd name="connsiteY4" fmla="*/ 0 h 214287"/>
                    <a:gd name="connsiteX0" fmla="*/ 228600 w 730724"/>
                    <a:gd name="connsiteY0" fmla="*/ 3975 h 218262"/>
                    <a:gd name="connsiteX1" fmla="*/ 730724 w 730724"/>
                    <a:gd name="connsiteY1" fmla="*/ 0 h 218262"/>
                    <a:gd name="connsiteX2" fmla="*/ 575232 w 730724"/>
                    <a:gd name="connsiteY2" fmla="*/ 211912 h 218262"/>
                    <a:gd name="connsiteX3" fmla="*/ 0 w 730724"/>
                    <a:gd name="connsiteY3" fmla="*/ 218262 h 218262"/>
                    <a:gd name="connsiteX4" fmla="*/ 228600 w 730724"/>
                    <a:gd name="connsiteY4" fmla="*/ 3975 h 218262"/>
                    <a:gd name="connsiteX0" fmla="*/ 252454 w 754578"/>
                    <a:gd name="connsiteY0" fmla="*/ 3975 h 211912"/>
                    <a:gd name="connsiteX1" fmla="*/ 754578 w 754578"/>
                    <a:gd name="connsiteY1" fmla="*/ 0 h 211912"/>
                    <a:gd name="connsiteX2" fmla="*/ 599086 w 754578"/>
                    <a:gd name="connsiteY2" fmla="*/ 211912 h 211912"/>
                    <a:gd name="connsiteX3" fmla="*/ 0 w 754578"/>
                    <a:gd name="connsiteY3" fmla="*/ 210311 h 211912"/>
                    <a:gd name="connsiteX4" fmla="*/ 252454 w 754578"/>
                    <a:gd name="connsiteY4" fmla="*/ 3975 h 211912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599086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754578"/>
                    <a:gd name="connsiteY0" fmla="*/ 0 h 223840"/>
                    <a:gd name="connsiteX1" fmla="*/ 754578 w 754578"/>
                    <a:gd name="connsiteY1" fmla="*/ 7952 h 223840"/>
                    <a:gd name="connsiteX2" fmla="*/ 654745 w 754578"/>
                    <a:gd name="connsiteY2" fmla="*/ 223840 h 223840"/>
                    <a:gd name="connsiteX3" fmla="*/ 0 w 754578"/>
                    <a:gd name="connsiteY3" fmla="*/ 218263 h 223840"/>
                    <a:gd name="connsiteX4" fmla="*/ 172941 w 754578"/>
                    <a:gd name="connsiteY4" fmla="*/ 0 h 223840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646793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818189"/>
                    <a:gd name="connsiteY0" fmla="*/ 0 h 219864"/>
                    <a:gd name="connsiteX1" fmla="*/ 818189 w 818189"/>
                    <a:gd name="connsiteY1" fmla="*/ 31806 h 219864"/>
                    <a:gd name="connsiteX2" fmla="*/ 646793 w 818189"/>
                    <a:gd name="connsiteY2" fmla="*/ 219864 h 219864"/>
                    <a:gd name="connsiteX3" fmla="*/ 0 w 818189"/>
                    <a:gd name="connsiteY3" fmla="*/ 218263 h 219864"/>
                    <a:gd name="connsiteX4" fmla="*/ 172941 w 818189"/>
                    <a:gd name="connsiteY4" fmla="*/ 0 h 219864"/>
                    <a:gd name="connsiteX0" fmla="*/ 172941 w 806262"/>
                    <a:gd name="connsiteY0" fmla="*/ 0 h 219864"/>
                    <a:gd name="connsiteX1" fmla="*/ 806262 w 806262"/>
                    <a:gd name="connsiteY1" fmla="*/ 11928 h 219864"/>
                    <a:gd name="connsiteX2" fmla="*/ 646793 w 806262"/>
                    <a:gd name="connsiteY2" fmla="*/ 219864 h 219864"/>
                    <a:gd name="connsiteX3" fmla="*/ 0 w 806262"/>
                    <a:gd name="connsiteY3" fmla="*/ 218263 h 219864"/>
                    <a:gd name="connsiteX4" fmla="*/ 172941 w 806262"/>
                    <a:gd name="connsiteY4" fmla="*/ 0 h 219864"/>
                    <a:gd name="connsiteX0" fmla="*/ 172941 w 798310"/>
                    <a:gd name="connsiteY0" fmla="*/ 0 h 219864"/>
                    <a:gd name="connsiteX1" fmla="*/ 798310 w 798310"/>
                    <a:gd name="connsiteY1" fmla="*/ 15903 h 219864"/>
                    <a:gd name="connsiteX2" fmla="*/ 646793 w 798310"/>
                    <a:gd name="connsiteY2" fmla="*/ 219864 h 219864"/>
                    <a:gd name="connsiteX3" fmla="*/ 0 w 798310"/>
                    <a:gd name="connsiteY3" fmla="*/ 218263 h 219864"/>
                    <a:gd name="connsiteX4" fmla="*/ 172941 w 798310"/>
                    <a:gd name="connsiteY4" fmla="*/ 0 h 219864"/>
                    <a:gd name="connsiteX0" fmla="*/ 172941 w 798310"/>
                    <a:gd name="connsiteY0" fmla="*/ 0 h 259620"/>
                    <a:gd name="connsiteX1" fmla="*/ 798310 w 798310"/>
                    <a:gd name="connsiteY1" fmla="*/ 15903 h 259620"/>
                    <a:gd name="connsiteX2" fmla="*/ 614988 w 798310"/>
                    <a:gd name="connsiteY2" fmla="*/ 259620 h 259620"/>
                    <a:gd name="connsiteX3" fmla="*/ 0 w 798310"/>
                    <a:gd name="connsiteY3" fmla="*/ 218263 h 259620"/>
                    <a:gd name="connsiteX4" fmla="*/ 172941 w 798310"/>
                    <a:gd name="connsiteY4" fmla="*/ 0 h 259620"/>
                    <a:gd name="connsiteX0" fmla="*/ 188843 w 814212"/>
                    <a:gd name="connsiteY0" fmla="*/ 0 h 259620"/>
                    <a:gd name="connsiteX1" fmla="*/ 814212 w 814212"/>
                    <a:gd name="connsiteY1" fmla="*/ 15903 h 259620"/>
                    <a:gd name="connsiteX2" fmla="*/ 630890 w 814212"/>
                    <a:gd name="connsiteY2" fmla="*/ 259620 h 259620"/>
                    <a:gd name="connsiteX3" fmla="*/ 0 w 814212"/>
                    <a:gd name="connsiteY3" fmla="*/ 254043 h 259620"/>
                    <a:gd name="connsiteX4" fmla="*/ 188843 w 814212"/>
                    <a:gd name="connsiteY4" fmla="*/ 0 h 259620"/>
                    <a:gd name="connsiteX0" fmla="*/ 208721 w 834090"/>
                    <a:gd name="connsiteY0" fmla="*/ 0 h 259620"/>
                    <a:gd name="connsiteX1" fmla="*/ 834090 w 834090"/>
                    <a:gd name="connsiteY1" fmla="*/ 15903 h 259620"/>
                    <a:gd name="connsiteX2" fmla="*/ 650768 w 834090"/>
                    <a:gd name="connsiteY2" fmla="*/ 259620 h 259620"/>
                    <a:gd name="connsiteX3" fmla="*/ 0 w 834090"/>
                    <a:gd name="connsiteY3" fmla="*/ 254043 h 259620"/>
                    <a:gd name="connsiteX4" fmla="*/ 208721 w 834090"/>
                    <a:gd name="connsiteY4" fmla="*/ 0 h 259620"/>
                    <a:gd name="connsiteX0" fmla="*/ 268356 w 893725"/>
                    <a:gd name="connsiteY0" fmla="*/ 0 h 259620"/>
                    <a:gd name="connsiteX1" fmla="*/ 893725 w 893725"/>
                    <a:gd name="connsiteY1" fmla="*/ 15903 h 259620"/>
                    <a:gd name="connsiteX2" fmla="*/ 710403 w 893725"/>
                    <a:gd name="connsiteY2" fmla="*/ 259620 h 259620"/>
                    <a:gd name="connsiteX3" fmla="*/ 0 w 893725"/>
                    <a:gd name="connsiteY3" fmla="*/ 254043 h 259620"/>
                    <a:gd name="connsiteX4" fmla="*/ 268356 w 893725"/>
                    <a:gd name="connsiteY4" fmla="*/ 0 h 259620"/>
                    <a:gd name="connsiteX0" fmla="*/ 260405 w 885774"/>
                    <a:gd name="connsiteY0" fmla="*/ 0 h 259620"/>
                    <a:gd name="connsiteX1" fmla="*/ 885774 w 885774"/>
                    <a:gd name="connsiteY1" fmla="*/ 15903 h 259620"/>
                    <a:gd name="connsiteX2" fmla="*/ 702452 w 885774"/>
                    <a:gd name="connsiteY2" fmla="*/ 259620 h 259620"/>
                    <a:gd name="connsiteX3" fmla="*/ 0 w 885774"/>
                    <a:gd name="connsiteY3" fmla="*/ 254043 h 259620"/>
                    <a:gd name="connsiteX4" fmla="*/ 260405 w 885774"/>
                    <a:gd name="connsiteY4" fmla="*/ 0 h 259620"/>
                    <a:gd name="connsiteX0" fmla="*/ 220648 w 885774"/>
                    <a:gd name="connsiteY0" fmla="*/ 0 h 243717"/>
                    <a:gd name="connsiteX1" fmla="*/ 885774 w 885774"/>
                    <a:gd name="connsiteY1" fmla="*/ 0 h 243717"/>
                    <a:gd name="connsiteX2" fmla="*/ 702452 w 885774"/>
                    <a:gd name="connsiteY2" fmla="*/ 243717 h 243717"/>
                    <a:gd name="connsiteX3" fmla="*/ 0 w 885774"/>
                    <a:gd name="connsiteY3" fmla="*/ 238140 h 243717"/>
                    <a:gd name="connsiteX4" fmla="*/ 220648 w 885774"/>
                    <a:gd name="connsiteY4" fmla="*/ 0 h 243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5774" h="243717">
                      <a:moveTo>
                        <a:pt x="220648" y="0"/>
                      </a:moveTo>
                      <a:lnTo>
                        <a:pt x="885774" y="0"/>
                      </a:lnTo>
                      <a:lnTo>
                        <a:pt x="702452" y="243717"/>
                      </a:lnTo>
                      <a:lnTo>
                        <a:pt x="0" y="238140"/>
                      </a:lnTo>
                      <a:lnTo>
                        <a:pt x="220648" y="0"/>
                      </a:lnTo>
                      <a:close/>
                    </a:path>
                  </a:pathLst>
                </a:custGeom>
                <a:solidFill>
                  <a:srgbClr val="FFFFFF">
                    <a:lumMod val="50000"/>
                  </a:srgbClr>
                </a:solidFill>
                <a:ln w="25400" cap="flat" cmpd="sng" algn="ctr">
                  <a:noFill/>
                  <a:prstDash val="solid"/>
                </a:ln>
                <a:effectLst>
                  <a:softEdge rad="31750"/>
                </a:effectLst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53" name="Groep 52"/>
                <p:cNvGrpSpPr/>
                <p:nvPr userDrawn="1"/>
              </p:nvGrpSpPr>
              <p:grpSpPr>
                <a:xfrm>
                  <a:off x="15281106" y="1587338"/>
                  <a:ext cx="511775" cy="560304"/>
                  <a:chOff x="10604642" y="969717"/>
                  <a:chExt cx="1290643" cy="1427163"/>
                </a:xfrm>
              </p:grpSpPr>
              <p:grpSp>
                <p:nvGrpSpPr>
                  <p:cNvPr id="54" name="Group 879"/>
                  <p:cNvGrpSpPr>
                    <a:grpSpLocks noChangeAspect="1"/>
                  </p:cNvGrpSpPr>
                  <p:nvPr userDrawn="1"/>
                </p:nvGrpSpPr>
                <p:grpSpPr bwMode="auto">
                  <a:xfrm>
                    <a:off x="10604642" y="969717"/>
                    <a:ext cx="1290643" cy="1427163"/>
                    <a:chOff x="4798" y="1515"/>
                    <a:chExt cx="813" cy="899"/>
                  </a:xfrm>
                </p:grpSpPr>
                <p:sp>
                  <p:nvSpPr>
                    <p:cNvPr id="56" name="Freeform 886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269" y="1515"/>
                      <a:ext cx="71" cy="898"/>
                    </a:xfrm>
                    <a:custGeom>
                      <a:avLst/>
                      <a:gdLst>
                        <a:gd name="T0" fmla="*/ 282 w 282"/>
                        <a:gd name="T1" fmla="*/ 0 h 3595"/>
                        <a:gd name="T2" fmla="*/ 282 w 282"/>
                        <a:gd name="T3" fmla="*/ 3138 h 3595"/>
                        <a:gd name="T4" fmla="*/ 0 w 282"/>
                        <a:gd name="T5" fmla="*/ 3595 h 3595"/>
                        <a:gd name="T6" fmla="*/ 0 w 282"/>
                        <a:gd name="T7" fmla="*/ 285 h 3595"/>
                        <a:gd name="T8" fmla="*/ 282 w 282"/>
                        <a:gd name="T9" fmla="*/ 0 h 359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82" h="3595">
                          <a:moveTo>
                            <a:pt x="282" y="0"/>
                          </a:moveTo>
                          <a:lnTo>
                            <a:pt x="282" y="3138"/>
                          </a:lnTo>
                          <a:lnTo>
                            <a:pt x="0" y="3595"/>
                          </a:lnTo>
                          <a:lnTo>
                            <a:pt x="0" y="285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solidFill>
                      <a:srgbClr val="FFC000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57" name="Rectangle 880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515"/>
                      <a:ext cx="813" cy="899"/>
                    </a:xfrm>
                    <a:prstGeom prst="rect">
                      <a:avLst/>
                    </a:prstGeom>
                    <a:noFill/>
                    <a:ln w="0">
                      <a:noFill/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58" name="Rectangle 881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857"/>
                      <a:ext cx="228" cy="55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002060"/>
                        </a:gs>
                        <a:gs pos="100000">
                          <a:srgbClr val="1929FF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59" name="Freeform 882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4798" y="1771"/>
                      <a:ext cx="314" cy="86"/>
                    </a:xfrm>
                    <a:custGeom>
                      <a:avLst/>
                      <a:gdLst>
                        <a:gd name="T0" fmla="*/ 411 w 1255"/>
                        <a:gd name="T1" fmla="*/ 0 h 342"/>
                        <a:gd name="T2" fmla="*/ 1255 w 1255"/>
                        <a:gd name="T3" fmla="*/ 0 h 342"/>
                        <a:gd name="T4" fmla="*/ 913 w 1255"/>
                        <a:gd name="T5" fmla="*/ 342 h 342"/>
                        <a:gd name="T6" fmla="*/ 0 w 1255"/>
                        <a:gd name="T7" fmla="*/ 342 h 342"/>
                        <a:gd name="T8" fmla="*/ 411 w 1255"/>
                        <a:gd name="T9" fmla="*/ 0 h 3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55" h="342">
                          <a:moveTo>
                            <a:pt x="411" y="0"/>
                          </a:moveTo>
                          <a:lnTo>
                            <a:pt x="1255" y="0"/>
                          </a:lnTo>
                          <a:lnTo>
                            <a:pt x="913" y="342"/>
                          </a:lnTo>
                          <a:lnTo>
                            <a:pt x="0" y="342"/>
                          </a:lnTo>
                          <a:lnTo>
                            <a:pt x="411" y="0"/>
                          </a:lnTo>
                          <a:close/>
                        </a:path>
                      </a:pathLst>
                    </a:custGeom>
                    <a:solidFill>
                      <a:srgbClr val="0039AC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0" name="Freeform 883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26" y="1771"/>
                      <a:ext cx="85" cy="642"/>
                    </a:xfrm>
                    <a:custGeom>
                      <a:avLst/>
                      <a:gdLst>
                        <a:gd name="T0" fmla="*/ 342 w 342"/>
                        <a:gd name="T1" fmla="*/ 0 h 2568"/>
                        <a:gd name="T2" fmla="*/ 342 w 342"/>
                        <a:gd name="T3" fmla="*/ 2111 h 2568"/>
                        <a:gd name="T4" fmla="*/ 0 w 342"/>
                        <a:gd name="T5" fmla="*/ 2568 h 2568"/>
                        <a:gd name="T6" fmla="*/ 0 w 342"/>
                        <a:gd name="T7" fmla="*/ 342 h 2568"/>
                        <a:gd name="T8" fmla="*/ 342 w 342"/>
                        <a:gd name="T9" fmla="*/ 0 h 25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568">
                          <a:moveTo>
                            <a:pt x="342" y="0"/>
                          </a:moveTo>
                          <a:lnTo>
                            <a:pt x="342" y="2111"/>
                          </a:lnTo>
                          <a:lnTo>
                            <a:pt x="0" y="2568"/>
                          </a:lnTo>
                          <a:lnTo>
                            <a:pt x="0" y="342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000075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1" name="Freeform 884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54" y="1515"/>
                      <a:ext cx="286" cy="72"/>
                    </a:xfrm>
                    <a:custGeom>
                      <a:avLst/>
                      <a:gdLst>
                        <a:gd name="T0" fmla="*/ 318 w 1140"/>
                        <a:gd name="T1" fmla="*/ 0 h 289"/>
                        <a:gd name="T2" fmla="*/ 1140 w 1140"/>
                        <a:gd name="T3" fmla="*/ 0 h 289"/>
                        <a:gd name="T4" fmla="*/ 855 w 1140"/>
                        <a:gd name="T5" fmla="*/ 289 h 289"/>
                        <a:gd name="T6" fmla="*/ 0 w 1140"/>
                        <a:gd name="T7" fmla="*/ 289 h 289"/>
                        <a:gd name="T8" fmla="*/ 318 w 1140"/>
                        <a:gd name="T9" fmla="*/ 0 h 2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140" h="289">
                          <a:moveTo>
                            <a:pt x="318" y="0"/>
                          </a:moveTo>
                          <a:lnTo>
                            <a:pt x="1140" y="0"/>
                          </a:lnTo>
                          <a:lnTo>
                            <a:pt x="855" y="289"/>
                          </a:lnTo>
                          <a:lnTo>
                            <a:pt x="0" y="289"/>
                          </a:lnTo>
                          <a:lnTo>
                            <a:pt x="318" y="0"/>
                          </a:lnTo>
                          <a:close/>
                        </a:path>
                      </a:pathLst>
                    </a:custGeom>
                    <a:solidFill>
                      <a:srgbClr val="EEFF26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2" name="Rectangle 885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054" y="1587"/>
                      <a:ext cx="215" cy="82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FFC000"/>
                        </a:gs>
                        <a:gs pos="100000">
                          <a:srgbClr val="FFFF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3" name="Rectangle 887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298" y="1771"/>
                      <a:ext cx="228" cy="643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B80004"/>
                        </a:gs>
                        <a:gs pos="100000">
                          <a:srgbClr val="FF00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4" name="Freeform 888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526" y="1686"/>
                      <a:ext cx="85" cy="727"/>
                    </a:xfrm>
                    <a:custGeom>
                      <a:avLst/>
                      <a:gdLst>
                        <a:gd name="T0" fmla="*/ 342 w 342"/>
                        <a:gd name="T1" fmla="*/ 0 h 2911"/>
                        <a:gd name="T2" fmla="*/ 342 w 342"/>
                        <a:gd name="T3" fmla="*/ 2477 h 2911"/>
                        <a:gd name="T4" fmla="*/ 0 w 342"/>
                        <a:gd name="T5" fmla="*/ 2911 h 2911"/>
                        <a:gd name="T6" fmla="*/ 0 w 342"/>
                        <a:gd name="T7" fmla="*/ 334 h 2911"/>
                        <a:gd name="T8" fmla="*/ 342 w 342"/>
                        <a:gd name="T9" fmla="*/ 0 h 29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911">
                          <a:moveTo>
                            <a:pt x="342" y="0"/>
                          </a:moveTo>
                          <a:lnTo>
                            <a:pt x="342" y="2477"/>
                          </a:lnTo>
                          <a:lnTo>
                            <a:pt x="0" y="2911"/>
                          </a:lnTo>
                          <a:lnTo>
                            <a:pt x="0" y="334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C2001B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</p:grpSp>
              <p:sp>
                <p:nvSpPr>
                  <p:cNvPr id="55" name="Vrije vorm 54"/>
                  <p:cNvSpPr/>
                  <p:nvPr userDrawn="1"/>
                </p:nvSpPr>
                <p:spPr>
                  <a:xfrm>
                    <a:off x="11389225" y="1241176"/>
                    <a:ext cx="506025" cy="137883"/>
                  </a:xfrm>
                  <a:custGeom>
                    <a:avLst/>
                    <a:gdLst>
                      <a:gd name="connsiteX0" fmla="*/ 0 w 508407"/>
                      <a:gd name="connsiteY0" fmla="*/ 142646 h 146304"/>
                      <a:gd name="connsiteX1" fmla="*/ 369418 w 508407"/>
                      <a:gd name="connsiteY1" fmla="*/ 146304 h 146304"/>
                      <a:gd name="connsiteX2" fmla="*/ 508407 w 508407"/>
                      <a:gd name="connsiteY2" fmla="*/ 0 h 146304"/>
                      <a:gd name="connsiteX3" fmla="*/ 168250 w 508407"/>
                      <a:gd name="connsiteY3" fmla="*/ 0 h 146304"/>
                      <a:gd name="connsiteX4" fmla="*/ 0 w 508407"/>
                      <a:gd name="connsiteY4" fmla="*/ 142646 h 146304"/>
                      <a:gd name="connsiteX0" fmla="*/ 0 w 508407"/>
                      <a:gd name="connsiteY0" fmla="*/ 142646 h 142646"/>
                      <a:gd name="connsiteX1" fmla="*/ 376562 w 508407"/>
                      <a:gd name="connsiteY1" fmla="*/ 136779 h 142646"/>
                      <a:gd name="connsiteX2" fmla="*/ 508407 w 508407"/>
                      <a:gd name="connsiteY2" fmla="*/ 0 h 142646"/>
                      <a:gd name="connsiteX3" fmla="*/ 168250 w 508407"/>
                      <a:gd name="connsiteY3" fmla="*/ 0 h 142646"/>
                      <a:gd name="connsiteX4" fmla="*/ 0 w 508407"/>
                      <a:gd name="connsiteY4" fmla="*/ 142646 h 142646"/>
                      <a:gd name="connsiteX0" fmla="*/ 0 w 506025"/>
                      <a:gd name="connsiteY0" fmla="*/ 137883 h 137883"/>
                      <a:gd name="connsiteX1" fmla="*/ 374180 w 506025"/>
                      <a:gd name="connsiteY1" fmla="*/ 136779 h 137883"/>
                      <a:gd name="connsiteX2" fmla="*/ 506025 w 506025"/>
                      <a:gd name="connsiteY2" fmla="*/ 0 h 137883"/>
                      <a:gd name="connsiteX3" fmla="*/ 165868 w 506025"/>
                      <a:gd name="connsiteY3" fmla="*/ 0 h 137883"/>
                      <a:gd name="connsiteX4" fmla="*/ 0 w 506025"/>
                      <a:gd name="connsiteY4" fmla="*/ 137883 h 137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6025" h="137883">
                        <a:moveTo>
                          <a:pt x="0" y="137883"/>
                        </a:moveTo>
                        <a:lnTo>
                          <a:pt x="374180" y="136779"/>
                        </a:lnTo>
                        <a:lnTo>
                          <a:pt x="506025" y="0"/>
                        </a:lnTo>
                        <a:lnTo>
                          <a:pt x="165868" y="0"/>
                        </a:lnTo>
                        <a:lnTo>
                          <a:pt x="0" y="137883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  <p:grpSp>
            <p:nvGrpSpPr>
              <p:cNvPr id="36" name="Groep 35"/>
              <p:cNvGrpSpPr/>
              <p:nvPr/>
            </p:nvGrpSpPr>
            <p:grpSpPr>
              <a:xfrm>
                <a:off x="12468521" y="6356844"/>
                <a:ext cx="133446" cy="114786"/>
                <a:chOff x="14587469" y="6356844"/>
                <a:chExt cx="133446" cy="114786"/>
              </a:xfrm>
            </p:grpSpPr>
            <p:sp>
              <p:nvSpPr>
                <p:cNvPr id="42" name="Rectangle 6"/>
                <p:cNvSpPr>
                  <a:spLocks noChangeArrowheads="1"/>
                </p:cNvSpPr>
                <p:nvPr userDrawn="1"/>
              </p:nvSpPr>
              <p:spPr bwMode="auto">
                <a:xfrm>
                  <a:off x="14588703" y="6379233"/>
                  <a:ext cx="130780" cy="91699"/>
                </a:xfrm>
                <a:prstGeom prst="rect">
                  <a:avLst/>
                </a:prstGeom>
                <a:solidFill>
                  <a:srgbClr val="F2FAFF"/>
                </a:solidFill>
                <a:ln w="0">
                  <a:solidFill>
                    <a:schemeClr val="bg2">
                      <a:lumMod val="5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43" name="Rectangle 15"/>
                <p:cNvSpPr>
                  <a:spLocks noChangeArrowheads="1"/>
                </p:cNvSpPr>
                <p:nvPr userDrawn="1"/>
              </p:nvSpPr>
              <p:spPr bwMode="auto">
                <a:xfrm>
                  <a:off x="14587469" y="6423761"/>
                  <a:ext cx="131076" cy="1446"/>
                </a:xfrm>
                <a:prstGeom prst="rect">
                  <a:avLst/>
                </a:prstGeom>
                <a:gradFill flip="none" rotWithShape="1">
                  <a:gsLst>
                    <a:gs pos="20000">
                      <a:srgbClr val="0039AC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44" name="Freeform 14"/>
                <p:cNvSpPr>
                  <a:spLocks noEditPoints="1"/>
                </p:cNvSpPr>
                <p:nvPr userDrawn="1"/>
              </p:nvSpPr>
              <p:spPr bwMode="auto">
                <a:xfrm>
                  <a:off x="14588901" y="6356844"/>
                  <a:ext cx="132014" cy="114786"/>
                </a:xfrm>
                <a:custGeom>
                  <a:avLst/>
                  <a:gdLst>
                    <a:gd name="T0" fmla="*/ 48 w 5347"/>
                    <a:gd name="T1" fmla="*/ 48 h 4605"/>
                    <a:gd name="T2" fmla="*/ 48 w 5347"/>
                    <a:gd name="T3" fmla="*/ 4557 h 4605"/>
                    <a:gd name="T4" fmla="*/ 5299 w 5347"/>
                    <a:gd name="T5" fmla="*/ 4557 h 4605"/>
                    <a:gd name="T6" fmla="*/ 5299 w 5347"/>
                    <a:gd name="T7" fmla="*/ 48 h 4605"/>
                    <a:gd name="T8" fmla="*/ 48 w 5347"/>
                    <a:gd name="T9" fmla="*/ 48 h 4605"/>
                    <a:gd name="T10" fmla="*/ 0 w 5347"/>
                    <a:gd name="T11" fmla="*/ 0 h 4605"/>
                    <a:gd name="T12" fmla="*/ 5347 w 5347"/>
                    <a:gd name="T13" fmla="*/ 0 h 4605"/>
                    <a:gd name="T14" fmla="*/ 5347 w 5347"/>
                    <a:gd name="T15" fmla="*/ 4605 h 4605"/>
                    <a:gd name="T16" fmla="*/ 0 w 5347"/>
                    <a:gd name="T17" fmla="*/ 4605 h 4605"/>
                    <a:gd name="T18" fmla="*/ 0 w 5347"/>
                    <a:gd name="T19" fmla="*/ 0 h 46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347" h="4605">
                      <a:moveTo>
                        <a:pt x="48" y="48"/>
                      </a:moveTo>
                      <a:lnTo>
                        <a:pt x="48" y="4557"/>
                      </a:lnTo>
                      <a:lnTo>
                        <a:pt x="5299" y="4557"/>
                      </a:lnTo>
                      <a:lnTo>
                        <a:pt x="5299" y="48"/>
                      </a:lnTo>
                      <a:lnTo>
                        <a:pt x="48" y="48"/>
                      </a:lnTo>
                      <a:close/>
                      <a:moveTo>
                        <a:pt x="0" y="0"/>
                      </a:moveTo>
                      <a:lnTo>
                        <a:pt x="5347" y="0"/>
                      </a:lnTo>
                      <a:lnTo>
                        <a:pt x="5347" y="4605"/>
                      </a:lnTo>
                      <a:lnTo>
                        <a:pt x="0" y="46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E5D88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cxnSp>
              <p:nvCxnSpPr>
                <p:cNvPr id="45" name="Rechte verbindingslijn 44"/>
                <p:cNvCxnSpPr/>
                <p:nvPr userDrawn="1"/>
              </p:nvCxnSpPr>
              <p:spPr>
                <a:xfrm flipH="1">
                  <a:off x="14654334" y="6382168"/>
                  <a:ext cx="162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" name="Rechte verbindingslijn 45"/>
                <p:cNvCxnSpPr/>
                <p:nvPr userDrawn="1"/>
              </p:nvCxnSpPr>
              <p:spPr>
                <a:xfrm>
                  <a:off x="14689188" y="6382168"/>
                  <a:ext cx="0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" name="Rechte verbindingslijn 46"/>
                <p:cNvCxnSpPr/>
                <p:nvPr userDrawn="1"/>
              </p:nvCxnSpPr>
              <p:spPr>
                <a:xfrm>
                  <a:off x="14619892" y="6382040"/>
                  <a:ext cx="0" cy="8577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" name="Rechte verbindingslijn 47"/>
                <p:cNvCxnSpPr/>
                <p:nvPr userDrawn="1"/>
              </p:nvCxnSpPr>
              <p:spPr>
                <a:xfrm flipH="1">
                  <a:off x="14593115" y="6400164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" name="Rechte verbindingslijn 48"/>
                <p:cNvCxnSpPr/>
                <p:nvPr userDrawn="1"/>
              </p:nvCxnSpPr>
              <p:spPr>
                <a:xfrm flipH="1">
                  <a:off x="14593115" y="6423860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" name="Rechte verbindingslijn 49"/>
                <p:cNvCxnSpPr/>
                <p:nvPr userDrawn="1"/>
              </p:nvCxnSpPr>
              <p:spPr>
                <a:xfrm flipH="1">
                  <a:off x="14593115" y="6447556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1" name="Rectangle 13"/>
                <p:cNvSpPr>
                  <a:spLocks noChangeArrowheads="1"/>
                </p:cNvSpPr>
                <p:nvPr userDrawn="1"/>
              </p:nvSpPr>
              <p:spPr bwMode="auto">
                <a:xfrm>
                  <a:off x="14590283" y="6359138"/>
                  <a:ext cx="128657" cy="19347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1929FF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37" name="Groep 36"/>
              <p:cNvGrpSpPr/>
              <p:nvPr/>
            </p:nvGrpSpPr>
            <p:grpSpPr>
              <a:xfrm>
                <a:off x="12529899" y="6421402"/>
                <a:ext cx="97399" cy="97399"/>
                <a:chOff x="14546483" y="5323041"/>
                <a:chExt cx="242460" cy="242460"/>
              </a:xfrm>
            </p:grpSpPr>
            <p:sp>
              <p:nvSpPr>
                <p:cNvPr id="38" name="Rechthoek 37"/>
                <p:cNvSpPr/>
                <p:nvPr userDrawn="1"/>
              </p:nvSpPr>
              <p:spPr>
                <a:xfrm>
                  <a:off x="14546483" y="5323041"/>
                  <a:ext cx="242460" cy="2424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rgbClr val="00A4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39" name="Groep 38"/>
                <p:cNvGrpSpPr/>
                <p:nvPr/>
              </p:nvGrpSpPr>
              <p:grpSpPr>
                <a:xfrm>
                  <a:off x="14568035" y="5357818"/>
                  <a:ext cx="199836" cy="175226"/>
                  <a:chOff x="14559757" y="5349611"/>
                  <a:chExt cx="216392" cy="191641"/>
                </a:xfrm>
              </p:grpSpPr>
              <p:sp>
                <p:nvSpPr>
                  <p:cNvPr id="40" name="Parallellogram 39"/>
                  <p:cNvSpPr/>
                  <p:nvPr/>
                </p:nvSpPr>
                <p:spPr>
                  <a:xfrm>
                    <a:off x="14559757" y="5369222"/>
                    <a:ext cx="214316" cy="147762"/>
                  </a:xfrm>
                  <a:prstGeom prst="parallelogram">
                    <a:avLst>
                      <a:gd name="adj" fmla="val 93909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41" name="Parallellogram 40"/>
                  <p:cNvSpPr/>
                  <p:nvPr/>
                </p:nvSpPr>
                <p:spPr>
                  <a:xfrm flipH="1">
                    <a:off x="14561833" y="5349611"/>
                    <a:ext cx="214316" cy="191641"/>
                  </a:xfrm>
                  <a:prstGeom prst="parallelogram">
                    <a:avLst>
                      <a:gd name="adj" fmla="val 68946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sp>
          <p:nvSpPr>
            <p:cNvPr id="12" name="Rechthoek 11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CHART</a:t>
              </a:r>
            </a:p>
          </p:txBody>
        </p:sp>
        <p:sp>
          <p:nvSpPr>
            <p:cNvPr id="14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 chart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5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graph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" name="Ovaal 15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" name="Ovaal 16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8" name="Rechte verbindingslijn 17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9" name="Rechte verbindingslijn 18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0" name="Rechte verbindingslijn 19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1" name="Tekstvak 33"/>
            <p:cNvSpPr txBox="1"/>
            <p:nvPr/>
          </p:nvSpPr>
          <p:spPr>
            <a:xfrm>
              <a:off x="12479311" y="5259838"/>
              <a:ext cx="2588841" cy="447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chart,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‘Edit data’</a:t>
              </a:r>
            </a:p>
          </p:txBody>
        </p:sp>
        <p:cxnSp>
          <p:nvCxnSpPr>
            <p:cNvPr id="22" name="Rechte verbindingslijn 21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3" name="Groep 22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27" name="Afgeronde rechthoek 2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29" name="Rechte verbindingslijn 2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" name="Gelijkbenige driehoek 2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24" name="Rechthoek 23"/>
            <p:cNvSpPr/>
            <p:nvPr/>
          </p:nvSpPr>
          <p:spPr>
            <a:xfrm>
              <a:off x="12483705" y="4856599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EDIT CHART</a:t>
              </a:r>
            </a:p>
          </p:txBody>
        </p:sp>
        <p:cxnSp>
          <p:nvCxnSpPr>
            <p:cNvPr id="25" name="Rechte verbindingslijn 24"/>
            <p:cNvCxnSpPr/>
            <p:nvPr/>
          </p:nvCxnSpPr>
          <p:spPr>
            <a:xfrm>
              <a:off x="12487778" y="5145063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26" name="Picture 3"/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254186" y="6395104"/>
              <a:ext cx="158644" cy="2564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993488601"/>
      </p:ext>
    </p:extLst>
  </p:cSld>
  <p:clrMapOvr>
    <a:masterClrMapping/>
  </p:clrMapOvr>
  <p:transition spd="med">
    <p:fade/>
  </p:transition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PTER / 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2"/>
          <p:cNvSpPr>
            <a:spLocks noGrp="1"/>
          </p:cNvSpPr>
          <p:nvPr>
            <p:ph type="pic" idx="20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6" name="Rechthoek 15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CHAPTER / END</a:t>
            </a:r>
          </a:p>
        </p:txBody>
      </p:sp>
      <p:sp>
        <p:nvSpPr>
          <p:cNvPr id="13" name="Ondertitel 2"/>
          <p:cNvSpPr>
            <a:spLocks noGrp="1"/>
          </p:cNvSpPr>
          <p:nvPr>
            <p:ph type="subTitle" idx="1"/>
          </p:nvPr>
        </p:nvSpPr>
        <p:spPr>
          <a:xfrm>
            <a:off x="617015" y="4883949"/>
            <a:ext cx="10942329" cy="631031"/>
          </a:xfrm>
          <a:noFill/>
        </p:spPr>
        <p:txBody>
          <a:bodyPr lIns="0" tIns="0" rIns="0" bIns="0"/>
          <a:lstStyle>
            <a:lvl1pPr marL="0" indent="0" algn="l">
              <a:buNone/>
              <a:defRPr sz="2800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599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599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  <a:endParaRPr lang="en-US" noProof="0" dirty="0"/>
          </a:p>
        </p:txBody>
      </p:sp>
      <p:sp>
        <p:nvSpPr>
          <p:cNvPr id="14" name="Titel 1"/>
          <p:cNvSpPr>
            <a:spLocks noGrp="1"/>
          </p:cNvSpPr>
          <p:nvPr>
            <p:ph type="ctrTitle"/>
          </p:nvPr>
        </p:nvSpPr>
        <p:spPr>
          <a:xfrm>
            <a:off x="617014" y="3802548"/>
            <a:ext cx="10942330" cy="1054100"/>
          </a:xfrm>
          <a:noFill/>
        </p:spPr>
        <p:txBody>
          <a:bodyPr lIns="0" tIns="0" rIns="0" bIns="0" anchor="b"/>
          <a:lstStyle>
            <a:lvl1pPr algn="l">
              <a:defRPr sz="4800" baseline="0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</a:lstStyle>
          <a:p>
            <a:r>
              <a:rPr lang="en-US" noProof="0" dirty="0"/>
              <a:t>Click to edit Master title style</a:t>
            </a:r>
          </a:p>
        </p:txBody>
      </p:sp>
      <p:sp>
        <p:nvSpPr>
          <p:cNvPr id="8" name="Tijdelijke aanduiding voor voettekst 3"/>
          <p:cNvSpPr>
            <a:spLocks noGrp="1"/>
          </p:cNvSpPr>
          <p:nvPr>
            <p:ph type="ftr" sz="quarter" idx="18"/>
          </p:nvPr>
        </p:nvSpPr>
        <p:spPr>
          <a:xfrm>
            <a:off x="0" y="6416675"/>
            <a:ext cx="4657725" cy="4413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9" name="Tijdelijke aanduiding voor dianummer 4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BCC9D58-F25F-462A-906F-43C5499995C7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grpSp>
        <p:nvGrpSpPr>
          <p:cNvPr id="11" name="Groep 10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" name="Rechthoek 11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" name="Ovaal 1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8" name="Ovaal 1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9" name="Rechte verbindingslijn 1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0" name="Rechte verbindingslijn 1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1" name="Rechte verbindingslijn 2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22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2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24" name="Ovaal 2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25" name="Rechte verbindingslijn 2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6" name="Groep 2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45" name="Afgeronde rechthoek 44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6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47" name="Rechte verbindingslijn 46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" name="Gelijkbenige driehoek 47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30" name="Groep 29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31" name="Rechthoek 30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2" name="Groep 31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35" name="Rechthoek 34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6" name="Groep 35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39" name="Afgeronde rechthoek 38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0" name="Rechthoek 39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1" name="Rechthoek 40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2" name="Rechthoek 41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3" name="Rechthoek 42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4" name="Rechthoek 43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7" name="Rechthoek 36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38" name="Gelijkbenige driehoek 37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33" name="Afgeronde rechthoek 32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34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8705957"/>
      </p:ext>
    </p:extLst>
  </p:cSld>
  <p:clrMapOvr>
    <a:masterClrMapping/>
  </p:clrMapOvr>
  <p:transition spd="med">
    <p:fade/>
  </p:transition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UBM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hthoek 7" hidden="1"/>
          <p:cNvSpPr/>
          <p:nvPr userDrawn="1"/>
        </p:nvSpPr>
        <p:spPr>
          <a:xfrm>
            <a:off x="4657350" y="817041"/>
            <a:ext cx="7573826" cy="6040959"/>
          </a:xfrm>
          <a:prstGeom prst="rect">
            <a:avLst/>
          </a:prstGeom>
          <a:solidFill>
            <a:schemeClr val="tx2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0" anchor="ctr">
            <a:normAutofit/>
          </a:bodyPr>
          <a:lstStyle/>
          <a:p>
            <a:pPr algn="ctr" fontAlgn="auto">
              <a:lnSpc>
                <a:spcPct val="80000"/>
              </a:lnSpc>
              <a:spcBef>
                <a:spcPts val="900"/>
              </a:spcBef>
              <a:spcAft>
                <a:spcPts val="900"/>
              </a:spcAft>
              <a:buFont typeface="Arial" panose="020B0604020202020204" pitchFamily="34" charset="0"/>
              <a:buNone/>
              <a:defRPr/>
            </a:pPr>
            <a:endParaRPr lang="en-GB" sz="1400" spc="50">
              <a:latin typeface="+mn-lt"/>
              <a:cs typeface="+mn-cs"/>
            </a:endParaRPr>
          </a:p>
        </p:txBody>
      </p:sp>
      <p:sp>
        <p:nvSpPr>
          <p:cNvPr id="28" name="Rechthoek 26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SUBMENU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50800"/>
            <a:ext cx="4657352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afbeelding 2"/>
          <p:cNvSpPr>
            <a:spLocks noGrp="1"/>
          </p:cNvSpPr>
          <p:nvPr>
            <p:ph type="pic" idx="17" hasCustomPrompt="1"/>
          </p:nvPr>
        </p:nvSpPr>
        <p:spPr>
          <a:xfrm>
            <a:off x="4659732" y="819943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3" name="Tijdelijke aanduiding voor afbeelding 2"/>
          <p:cNvSpPr>
            <a:spLocks noGrp="1"/>
          </p:cNvSpPr>
          <p:nvPr>
            <p:ph type="pic" idx="18" hasCustomPrompt="1"/>
          </p:nvPr>
        </p:nvSpPr>
        <p:spPr>
          <a:xfrm>
            <a:off x="4659732" y="2338652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4" name="Tijdelijke aanduiding voor afbeelding 2"/>
          <p:cNvSpPr>
            <a:spLocks noGrp="1"/>
          </p:cNvSpPr>
          <p:nvPr>
            <p:ph type="pic" idx="19" hasCustomPrompt="1"/>
          </p:nvPr>
        </p:nvSpPr>
        <p:spPr>
          <a:xfrm>
            <a:off x="4659732" y="3857361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5" name="Tijdelijke aanduiding voor afbeelding 2"/>
          <p:cNvSpPr>
            <a:spLocks noGrp="1"/>
          </p:cNvSpPr>
          <p:nvPr>
            <p:ph type="pic" idx="20" hasCustomPrompt="1"/>
          </p:nvPr>
        </p:nvSpPr>
        <p:spPr>
          <a:xfrm>
            <a:off x="4659732" y="5376069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6" name="Tijdelijke aanduiding voor afbeelding 2"/>
          <p:cNvSpPr>
            <a:spLocks noGrp="1"/>
          </p:cNvSpPr>
          <p:nvPr>
            <p:ph type="pic" idx="21" hasCustomPrompt="1"/>
          </p:nvPr>
        </p:nvSpPr>
        <p:spPr>
          <a:xfrm>
            <a:off x="6550590" y="819943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7" name="Tijdelijke aanduiding voor afbeelding 2"/>
          <p:cNvSpPr>
            <a:spLocks noGrp="1"/>
          </p:cNvSpPr>
          <p:nvPr>
            <p:ph type="pic" idx="22" hasCustomPrompt="1"/>
          </p:nvPr>
        </p:nvSpPr>
        <p:spPr>
          <a:xfrm>
            <a:off x="6550590" y="2338652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8" name="Tijdelijke aanduiding voor afbeelding 2"/>
          <p:cNvSpPr>
            <a:spLocks noGrp="1"/>
          </p:cNvSpPr>
          <p:nvPr>
            <p:ph type="pic" idx="23" hasCustomPrompt="1"/>
          </p:nvPr>
        </p:nvSpPr>
        <p:spPr>
          <a:xfrm>
            <a:off x="6550590" y="3857361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9" name="Tijdelijke aanduiding voor afbeelding 2"/>
          <p:cNvSpPr>
            <a:spLocks noGrp="1"/>
          </p:cNvSpPr>
          <p:nvPr>
            <p:ph type="pic" idx="24" hasCustomPrompt="1"/>
          </p:nvPr>
        </p:nvSpPr>
        <p:spPr>
          <a:xfrm>
            <a:off x="6550590" y="5376069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0" name="Tijdelijke aanduiding voor afbeelding 2"/>
          <p:cNvSpPr>
            <a:spLocks noGrp="1"/>
          </p:cNvSpPr>
          <p:nvPr>
            <p:ph type="pic" idx="25" hasCustomPrompt="1"/>
          </p:nvPr>
        </p:nvSpPr>
        <p:spPr>
          <a:xfrm>
            <a:off x="8440805" y="819943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1" name="Tijdelijke aanduiding voor afbeelding 2"/>
          <p:cNvSpPr>
            <a:spLocks noGrp="1"/>
          </p:cNvSpPr>
          <p:nvPr>
            <p:ph type="pic" idx="26" hasCustomPrompt="1"/>
          </p:nvPr>
        </p:nvSpPr>
        <p:spPr>
          <a:xfrm>
            <a:off x="8440805" y="2338652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2" name="Tijdelijke aanduiding voor afbeelding 2"/>
          <p:cNvSpPr>
            <a:spLocks noGrp="1"/>
          </p:cNvSpPr>
          <p:nvPr>
            <p:ph type="pic" idx="27" hasCustomPrompt="1"/>
          </p:nvPr>
        </p:nvSpPr>
        <p:spPr>
          <a:xfrm>
            <a:off x="8440805" y="3857361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3" name="Tijdelijke aanduiding voor afbeelding 2"/>
          <p:cNvSpPr>
            <a:spLocks noGrp="1"/>
          </p:cNvSpPr>
          <p:nvPr>
            <p:ph type="pic" idx="28" hasCustomPrompt="1"/>
          </p:nvPr>
        </p:nvSpPr>
        <p:spPr>
          <a:xfrm>
            <a:off x="8440805" y="5376069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4" name="Tijdelijke aanduiding voor afbeelding 2"/>
          <p:cNvSpPr>
            <a:spLocks noGrp="1"/>
          </p:cNvSpPr>
          <p:nvPr>
            <p:ph type="pic" idx="29" hasCustomPrompt="1"/>
          </p:nvPr>
        </p:nvSpPr>
        <p:spPr>
          <a:xfrm>
            <a:off x="10328648" y="819943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5" name="Tijdelijke aanduiding voor afbeelding 2"/>
          <p:cNvSpPr>
            <a:spLocks noGrp="1"/>
          </p:cNvSpPr>
          <p:nvPr>
            <p:ph type="pic" idx="30" hasCustomPrompt="1"/>
          </p:nvPr>
        </p:nvSpPr>
        <p:spPr>
          <a:xfrm>
            <a:off x="10328648" y="2338652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6" name="Tijdelijke aanduiding voor afbeelding 2"/>
          <p:cNvSpPr>
            <a:spLocks noGrp="1"/>
          </p:cNvSpPr>
          <p:nvPr>
            <p:ph type="pic" idx="31" hasCustomPrompt="1"/>
          </p:nvPr>
        </p:nvSpPr>
        <p:spPr>
          <a:xfrm>
            <a:off x="10328648" y="3857361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7" name="Tijdelijke aanduiding voor afbeelding 2"/>
          <p:cNvSpPr>
            <a:spLocks noGrp="1"/>
          </p:cNvSpPr>
          <p:nvPr>
            <p:ph type="pic" idx="32" hasCustomPrompt="1"/>
          </p:nvPr>
        </p:nvSpPr>
        <p:spPr>
          <a:xfrm>
            <a:off x="10328648" y="5376069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71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2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123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41" name="Groep 140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44" name="Rechthoek 143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45" name="Afbeelding 144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46" name="L-vorm 145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47" name="L-vorm 146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42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43" name="Rechthoekige driehoek 142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124" name="Rechthoek 12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7" name="Ovaal 12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8" name="Ovaal 12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29" name="Rechte verbindingslijn 12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0" name="Rechte verbindingslijn 12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1" name="Rechte verbindingslijn 13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2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34" name="Ovaal 13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5" name="Rechte verbindingslijn 13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36" name="Groep 13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37" name="Afgeronde rechthoek 13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3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39" name="Rechte verbindingslijn 13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0" name="Gelijkbenige driehoek 13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229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30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31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32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33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34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35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36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37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38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39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0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1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42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97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98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99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0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1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2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3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4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5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6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7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8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9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43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75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76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77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78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92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93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94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95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96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79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80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87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88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89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0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1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81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82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83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84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85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86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44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62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63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64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5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6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7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8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9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0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1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2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3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45" name="Rechte verbindingslijn 24"/>
            <p:cNvCxnSpPr>
              <a:endCxn id="262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46" name="Rechte verbindingslijn 25"/>
            <p:cNvCxnSpPr>
              <a:endCxn id="297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47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48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49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50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51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52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53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54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55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56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57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58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60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61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59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68093341"/>
      </p:ext>
    </p:extLst>
  </p:cSld>
  <p:clrMapOvr>
    <a:masterClrMapping/>
  </p:clrMapOvr>
  <p:transition spd="med">
    <p:fade/>
  </p:transition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UBM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hthoek 7" hidden="1"/>
          <p:cNvSpPr/>
          <p:nvPr userDrawn="1"/>
        </p:nvSpPr>
        <p:spPr>
          <a:xfrm>
            <a:off x="4657350" y="817041"/>
            <a:ext cx="7573826" cy="6040959"/>
          </a:xfrm>
          <a:prstGeom prst="rect">
            <a:avLst/>
          </a:prstGeom>
          <a:solidFill>
            <a:schemeClr val="tx2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0" anchor="ctr">
            <a:normAutofit/>
          </a:bodyPr>
          <a:lstStyle/>
          <a:p>
            <a:pPr algn="ctr" fontAlgn="auto">
              <a:lnSpc>
                <a:spcPct val="80000"/>
              </a:lnSpc>
              <a:spcBef>
                <a:spcPts val="900"/>
              </a:spcBef>
              <a:spcAft>
                <a:spcPts val="900"/>
              </a:spcAft>
              <a:buFont typeface="Arial" panose="020B0604020202020204" pitchFamily="34" charset="0"/>
              <a:buNone/>
              <a:defRPr/>
            </a:pPr>
            <a:endParaRPr lang="en-GB" sz="1400" spc="50">
              <a:latin typeface="+mn-lt"/>
              <a:cs typeface="+mn-cs"/>
            </a:endParaRPr>
          </a:p>
        </p:txBody>
      </p:sp>
      <p:sp>
        <p:nvSpPr>
          <p:cNvPr id="28" name="Rechthoek 26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SUBMENU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50800"/>
            <a:ext cx="4657352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grpSp>
        <p:nvGrpSpPr>
          <p:cNvPr id="8" name="Groep 7" hidden="1"/>
          <p:cNvGrpSpPr/>
          <p:nvPr userDrawn="1"/>
        </p:nvGrpSpPr>
        <p:grpSpPr>
          <a:xfrm>
            <a:off x="4628384" y="-204738"/>
            <a:ext cx="7566791" cy="7180263"/>
            <a:chOff x="4628384" y="-204738"/>
            <a:chExt cx="7566791" cy="7180263"/>
          </a:xfrm>
        </p:grpSpPr>
        <p:cxnSp>
          <p:nvCxnSpPr>
            <p:cNvPr id="24" name="Rechte verbindingslijn 23"/>
            <p:cNvCxnSpPr/>
            <p:nvPr/>
          </p:nvCxnSpPr>
          <p:spPr>
            <a:xfrm>
              <a:off x="4657349" y="-204738"/>
              <a:ext cx="0" cy="7180263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" name="Groep 4"/>
            <p:cNvGrpSpPr/>
            <p:nvPr userDrawn="1"/>
          </p:nvGrpSpPr>
          <p:grpSpPr>
            <a:xfrm>
              <a:off x="7145278" y="-204738"/>
              <a:ext cx="37019" cy="7180263"/>
              <a:chOff x="7136774" y="-204738"/>
              <a:chExt cx="37019" cy="7180263"/>
            </a:xfrm>
          </p:grpSpPr>
          <p:cxnSp>
            <p:nvCxnSpPr>
              <p:cNvPr id="25" name="Rechte verbindingslijn 24"/>
              <p:cNvCxnSpPr/>
              <p:nvPr/>
            </p:nvCxnSpPr>
            <p:spPr>
              <a:xfrm>
                <a:off x="7136774" y="-20473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Rechte verbindingslijn 25"/>
              <p:cNvCxnSpPr/>
              <p:nvPr/>
            </p:nvCxnSpPr>
            <p:spPr>
              <a:xfrm>
                <a:off x="7173793" y="-20473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" name="Groep 3"/>
            <p:cNvGrpSpPr/>
            <p:nvPr userDrawn="1"/>
          </p:nvGrpSpPr>
          <p:grpSpPr>
            <a:xfrm>
              <a:off x="9670226" y="-204738"/>
              <a:ext cx="37019" cy="7180263"/>
              <a:chOff x="9662347" y="-204738"/>
              <a:chExt cx="37019" cy="7180263"/>
            </a:xfrm>
          </p:grpSpPr>
          <p:cxnSp>
            <p:nvCxnSpPr>
              <p:cNvPr id="37" name="Rechte verbindingslijn 36"/>
              <p:cNvCxnSpPr/>
              <p:nvPr/>
            </p:nvCxnSpPr>
            <p:spPr>
              <a:xfrm>
                <a:off x="9662347" y="-20473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Rechte verbindingslijn 37"/>
              <p:cNvCxnSpPr/>
              <p:nvPr/>
            </p:nvCxnSpPr>
            <p:spPr>
              <a:xfrm>
                <a:off x="9699366" y="-20473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39" name="Rechte verbindingslijn 38"/>
            <p:cNvCxnSpPr/>
            <p:nvPr/>
          </p:nvCxnSpPr>
          <p:spPr>
            <a:xfrm>
              <a:off x="12195175" y="-204738"/>
              <a:ext cx="0" cy="7180263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" name="Groep 5"/>
            <p:cNvGrpSpPr/>
            <p:nvPr userDrawn="1"/>
          </p:nvGrpSpPr>
          <p:grpSpPr>
            <a:xfrm>
              <a:off x="4628384" y="2806100"/>
              <a:ext cx="7180263" cy="37019"/>
              <a:chOff x="4628384" y="2796544"/>
              <a:chExt cx="7180263" cy="37019"/>
            </a:xfrm>
          </p:grpSpPr>
          <p:cxnSp>
            <p:nvCxnSpPr>
              <p:cNvPr id="22" name="Rechte verbindingslijn 21"/>
              <p:cNvCxnSpPr/>
              <p:nvPr/>
            </p:nvCxnSpPr>
            <p:spPr>
              <a:xfrm rot="5400000">
                <a:off x="8218516" y="-79358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Rechte verbindingslijn 22"/>
              <p:cNvCxnSpPr/>
              <p:nvPr/>
            </p:nvCxnSpPr>
            <p:spPr>
              <a:xfrm rot="5400000">
                <a:off x="8218516" y="-756569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" name="Groep 6"/>
            <p:cNvGrpSpPr/>
            <p:nvPr userDrawn="1"/>
          </p:nvGrpSpPr>
          <p:grpSpPr>
            <a:xfrm>
              <a:off x="4628384" y="4832051"/>
              <a:ext cx="7180263" cy="37019"/>
              <a:chOff x="4628384" y="4813422"/>
              <a:chExt cx="7180263" cy="37019"/>
            </a:xfrm>
          </p:grpSpPr>
          <p:cxnSp>
            <p:nvCxnSpPr>
              <p:cNvPr id="20" name="Rechte verbindingslijn 19"/>
              <p:cNvCxnSpPr/>
              <p:nvPr/>
            </p:nvCxnSpPr>
            <p:spPr>
              <a:xfrm rot="5400000">
                <a:off x="8218516" y="1223290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Rechte verbindingslijn 20"/>
              <p:cNvCxnSpPr/>
              <p:nvPr/>
            </p:nvCxnSpPr>
            <p:spPr>
              <a:xfrm rot="5400000">
                <a:off x="8218516" y="1260309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9" name="Rechte verbindingslijn 48"/>
            <p:cNvCxnSpPr/>
            <p:nvPr userDrawn="1"/>
          </p:nvCxnSpPr>
          <p:spPr>
            <a:xfrm rot="5400000">
              <a:off x="8463844" y="-2772964"/>
              <a:ext cx="0" cy="7180263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Rechte verbindingslijn 49"/>
            <p:cNvCxnSpPr/>
            <p:nvPr userDrawn="1"/>
          </p:nvCxnSpPr>
          <p:spPr>
            <a:xfrm rot="5400000">
              <a:off x="8463845" y="3267869"/>
              <a:ext cx="0" cy="7180263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1" name="Tijdelijke aanduiding voor afbeelding 2"/>
          <p:cNvSpPr>
            <a:spLocks noGrp="1"/>
          </p:cNvSpPr>
          <p:nvPr>
            <p:ph type="pic" idx="17" hasCustomPrompt="1"/>
          </p:nvPr>
        </p:nvSpPr>
        <p:spPr>
          <a:xfrm>
            <a:off x="4660522" y="817564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baseline="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3" name="Tijdelijke aanduiding voor afbeelding 2"/>
          <p:cNvSpPr>
            <a:spLocks noGrp="1"/>
          </p:cNvSpPr>
          <p:nvPr>
            <p:ph type="pic" idx="18" hasCustomPrompt="1"/>
          </p:nvPr>
        </p:nvSpPr>
        <p:spPr>
          <a:xfrm>
            <a:off x="4660522" y="2839055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4" name="Tijdelijke aanduiding voor afbeelding 2"/>
          <p:cNvSpPr>
            <a:spLocks noGrp="1"/>
          </p:cNvSpPr>
          <p:nvPr>
            <p:ph type="pic" idx="19" hasCustomPrompt="1"/>
          </p:nvPr>
        </p:nvSpPr>
        <p:spPr>
          <a:xfrm>
            <a:off x="4660522" y="4860546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5" name="Tijdelijke aanduiding voor afbeelding 2"/>
          <p:cNvSpPr>
            <a:spLocks noGrp="1"/>
          </p:cNvSpPr>
          <p:nvPr>
            <p:ph type="pic" idx="20" hasCustomPrompt="1"/>
          </p:nvPr>
        </p:nvSpPr>
        <p:spPr>
          <a:xfrm>
            <a:off x="7177532" y="817564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6" name="Tijdelijke aanduiding voor afbeelding 2"/>
          <p:cNvSpPr>
            <a:spLocks noGrp="1"/>
          </p:cNvSpPr>
          <p:nvPr>
            <p:ph type="pic" idx="21" hasCustomPrompt="1"/>
          </p:nvPr>
        </p:nvSpPr>
        <p:spPr>
          <a:xfrm>
            <a:off x="7177532" y="2839055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7" name="Tijdelijke aanduiding voor afbeelding 2"/>
          <p:cNvSpPr>
            <a:spLocks noGrp="1"/>
          </p:cNvSpPr>
          <p:nvPr>
            <p:ph type="pic" idx="22" hasCustomPrompt="1"/>
          </p:nvPr>
        </p:nvSpPr>
        <p:spPr>
          <a:xfrm>
            <a:off x="7177532" y="4860546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8" name="Tijdelijke aanduiding voor afbeelding 2"/>
          <p:cNvSpPr>
            <a:spLocks noGrp="1"/>
          </p:cNvSpPr>
          <p:nvPr>
            <p:ph type="pic" idx="23" hasCustomPrompt="1"/>
          </p:nvPr>
        </p:nvSpPr>
        <p:spPr>
          <a:xfrm>
            <a:off x="9694543" y="817564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9" name="Tijdelijke aanduiding voor afbeelding 2"/>
          <p:cNvSpPr>
            <a:spLocks noGrp="1"/>
          </p:cNvSpPr>
          <p:nvPr>
            <p:ph type="pic" idx="24" hasCustomPrompt="1"/>
          </p:nvPr>
        </p:nvSpPr>
        <p:spPr>
          <a:xfrm>
            <a:off x="9694543" y="2839055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0" name="Tijdelijke aanduiding voor afbeelding 2"/>
          <p:cNvSpPr>
            <a:spLocks noGrp="1"/>
          </p:cNvSpPr>
          <p:nvPr>
            <p:ph type="pic" idx="25" hasCustomPrompt="1"/>
          </p:nvPr>
        </p:nvSpPr>
        <p:spPr>
          <a:xfrm>
            <a:off x="9694543" y="4860546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70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9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130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48" name="Groep 147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51" name="Rechthoek 150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52" name="Afbeelding 151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53" name="L-vorm 152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4" name="L-vorm 153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49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50" name="Rechthoekige driehoek 149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131" name="Rechthoek 130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32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3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4" name="Ovaal 133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5" name="Ovaal 134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6" name="Rechte verbindingslijn 135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7" name="Rechte verbindingslijn 136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8" name="Rechte verbindingslijn 137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9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40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41" name="Ovaal 140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42" name="Rechte verbindingslijn 141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3" name="Groep 142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44" name="Afgeronde rechthoek 143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45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46" name="Rechte verbindingslijn 145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" name="Gelijkbenige driehoek 146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236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37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38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39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40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44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45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46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7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8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49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304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05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306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7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8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9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0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1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2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3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4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5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6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50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82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83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84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85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99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0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1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2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3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86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87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94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5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6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7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8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88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89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0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1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2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3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51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69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70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71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2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3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5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6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7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8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9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0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1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52" name="Rechte verbindingslijn 24"/>
            <p:cNvCxnSpPr>
              <a:endCxn id="269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53" name="Rechte verbindingslijn 25"/>
            <p:cNvCxnSpPr>
              <a:endCxn id="304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54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5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6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57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58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59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60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61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62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63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64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65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67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68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66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81915246"/>
      </p:ext>
    </p:extLst>
  </p:cSld>
  <p:clrMapOvr>
    <a:masterClrMapping/>
  </p:clrMapOvr>
  <p:transition spd="med">
    <p:fade/>
  </p:transition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illa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8127175" y="817042"/>
            <a:ext cx="4068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118" name="Tijdelijke aanduiding voor afbeelding 2"/>
          <p:cNvSpPr>
            <a:spLocks noGrp="1"/>
          </p:cNvSpPr>
          <p:nvPr>
            <p:ph type="pic" idx="20"/>
          </p:nvPr>
        </p:nvSpPr>
        <p:spPr>
          <a:xfrm>
            <a:off x="4063587" y="817042"/>
            <a:ext cx="4068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119" name="Tijdelijke aanduiding voor afbeelding 2"/>
          <p:cNvSpPr>
            <a:spLocks noGrp="1"/>
          </p:cNvSpPr>
          <p:nvPr>
            <p:ph type="pic" idx="21"/>
          </p:nvPr>
        </p:nvSpPr>
        <p:spPr>
          <a:xfrm>
            <a:off x="0" y="817042"/>
            <a:ext cx="4068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3 columns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DB4CE7B-BB48-4C0D-A4E0-D760E9BA67FA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6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2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93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11" name="Groep 110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14" name="Rechthoek 113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15" name="Afbeelding 114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16" name="L-vorm 115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17" name="L-vorm 116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12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13" name="Rechthoekige driehoek 112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94" name="Rechthoek 9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9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7" name="Ovaal 9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8" name="Ovaal 9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99" name="Rechte verbindingslijn 9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0" name="Rechte verbindingslijn 9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0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02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0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04" name="Ovaal 10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05" name="Rechte verbindingslijn 10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6" name="Groep 10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07" name="Afgeronde rechthoek 10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09" name="Rechte verbindingslijn 10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0" name="Gelijkbenige driehoek 10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123" name="Tijdelijke aanduiding voor tekst 2"/>
          <p:cNvSpPr>
            <a:spLocks noGrp="1"/>
          </p:cNvSpPr>
          <p:nvPr>
            <p:ph type="body" idx="22"/>
          </p:nvPr>
        </p:nvSpPr>
        <p:spPr>
          <a:xfrm>
            <a:off x="4609698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124" name="Tijdelijke aanduiding voor tekst 2"/>
          <p:cNvSpPr>
            <a:spLocks noGrp="1"/>
          </p:cNvSpPr>
          <p:nvPr>
            <p:ph type="body" idx="23"/>
          </p:nvPr>
        </p:nvSpPr>
        <p:spPr>
          <a:xfrm>
            <a:off x="8697202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203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04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05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06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07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08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09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10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11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12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13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14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15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16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71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72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73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5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6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7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8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9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0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1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2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3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17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49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50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51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52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66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7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8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9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0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53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54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61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62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63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64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65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55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56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7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8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9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60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18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36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37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38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9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0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1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3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5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6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7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8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19" name="Rechte verbindingslijn 24"/>
            <p:cNvCxnSpPr>
              <a:endCxn id="236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20" name="Rechte verbindingslijn 25"/>
            <p:cNvCxnSpPr>
              <a:endCxn id="271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21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22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23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24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25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26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27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28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29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30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31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32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34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5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33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516488988"/>
      </p:ext>
    </p:extLst>
  </p:cSld>
  <p:clrMapOvr>
    <a:masterClrMapping/>
  </p:clrMapOvr>
  <p:transition spd="med">
    <p:fade/>
  </p:transition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xt 100% whit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(100%) – white background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171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72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74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5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6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7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78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79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81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2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3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84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39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40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41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3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5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6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7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8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9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0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1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85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17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18" name="Picture 2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19" name="Picture 3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20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34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6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21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22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9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0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1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2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3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23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4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5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6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7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8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86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04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05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06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7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8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9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0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1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2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3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4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5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6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87" name="Rechte verbindingslijn 24"/>
            <p:cNvCxnSpPr>
              <a:endCxn id="204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88" name="Rechte verbindingslijn 25"/>
            <p:cNvCxnSpPr>
              <a:endCxn id="239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89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0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1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93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94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95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96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97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98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99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00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02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3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01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26239229"/>
      </p:ext>
    </p:extLst>
  </p:cSld>
  <p:clrMapOvr>
    <a:masterClrMapping/>
  </p:clrMapOvr>
  <p:transition spd="med">
    <p:fade/>
  </p:transition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ext 100% whit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(100%) – white background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grpSp>
        <p:nvGrpSpPr>
          <p:cNvPr id="171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72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74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5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6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7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78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79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81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2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3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84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39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40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41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3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5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6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7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8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9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0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1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85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17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18" name="Picture 2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19" name="Picture 3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20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34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6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21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22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9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0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1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2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3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23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4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5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6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7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8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86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04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05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06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7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8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9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0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1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2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3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4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5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6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87" name="Rechte verbindingslijn 24"/>
            <p:cNvCxnSpPr>
              <a:endCxn id="204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88" name="Rechte verbindingslijn 25"/>
            <p:cNvCxnSpPr>
              <a:endCxn id="239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89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0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1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93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94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95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96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97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98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99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00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02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3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01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44864032"/>
      </p:ext>
    </p:extLst>
  </p:cSld>
  <p:clrMapOvr>
    <a:masterClrMapping/>
  </p:clrMapOvr>
  <p:transition spd="med">
    <p:fade/>
  </p:transition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10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5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VIDEO</a:t>
            </a:r>
            <a:r>
              <a:rPr lang="en-US" sz="1600" baseline="0" dirty="0">
                <a:solidFill>
                  <a:schemeClr val="bg2"/>
                </a:solidFill>
              </a:rPr>
              <a:t> 100%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3" name="Tijdelijke aanduiding voor media 2"/>
          <p:cNvSpPr>
            <a:spLocks noGrp="1"/>
          </p:cNvSpPr>
          <p:nvPr>
            <p:ph type="media" sz="quarter" idx="17" hasCustomPrompt="1"/>
          </p:nvPr>
        </p:nvSpPr>
        <p:spPr>
          <a:xfrm>
            <a:off x="-1" y="0"/>
            <a:ext cx="12195175" cy="6858001"/>
          </a:xfr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612000" tIns="2484000"/>
          <a:lstStyle>
            <a:lvl1pPr algn="ctr">
              <a:lnSpc>
                <a:spcPct val="300000"/>
              </a:lnSpc>
              <a:defRPr baseline="0"/>
            </a:lvl1pPr>
          </a:lstStyle>
          <a:p>
            <a:r>
              <a:rPr lang="en-US" dirty="0"/>
              <a:t>Click on the icon</a:t>
            </a:r>
            <a:br>
              <a:rPr lang="en-US" dirty="0"/>
            </a:br>
            <a:r>
              <a:rPr lang="en-US" dirty="0"/>
              <a:t>to insert a video</a:t>
            </a:r>
          </a:p>
        </p:txBody>
      </p:sp>
      <p:sp>
        <p:nvSpPr>
          <p:cNvPr id="11" name="Rechthoek 10"/>
          <p:cNvSpPr/>
          <p:nvPr userDrawn="1"/>
        </p:nvSpPr>
        <p:spPr>
          <a:xfrm>
            <a:off x="-1588" y="0"/>
            <a:ext cx="12198351" cy="817563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254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dirty="0"/>
          </a:p>
        </p:txBody>
      </p:sp>
      <p:sp>
        <p:nvSpPr>
          <p:cNvPr id="106" name="Tijdelijke aanduiding voor tekst 4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0"/>
            <a:ext cx="12195174" cy="817563"/>
          </a:xfrm>
          <a:solidFill>
            <a:schemeClr val="bg1"/>
          </a:solidFill>
          <a:effectLst>
            <a:outerShdw dist="25400" dir="5400000" algn="ctr" rotWithShape="0">
              <a:schemeClr val="tx1">
                <a:alpha val="10000"/>
              </a:schemeClr>
            </a:outerShdw>
          </a:effectLst>
        </p:spPr>
        <p:txBody>
          <a:bodyPr lIns="0" tIns="0"/>
          <a:lstStyle>
            <a:lvl1pPr>
              <a:defRPr sz="12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 dirty="0"/>
              <a:t>balk</a:t>
            </a:r>
          </a:p>
        </p:txBody>
      </p:sp>
      <p:sp>
        <p:nvSpPr>
          <p:cNvPr id="15" name="Tijdelijke aanduiding voor titel 1"/>
          <p:cNvSpPr>
            <a:spLocks noGrp="1"/>
          </p:cNvSpPr>
          <p:nvPr>
            <p:ph type="title"/>
          </p:nvPr>
        </p:nvSpPr>
        <p:spPr>
          <a:xfrm>
            <a:off x="0" y="0"/>
            <a:ext cx="9332913" cy="817563"/>
          </a:xfrm>
          <a:prstGeom prst="rect">
            <a:avLst/>
          </a:prstGeom>
          <a:noFill/>
          <a:effectLst/>
        </p:spPr>
        <p:txBody>
          <a:bodyPr vert="horz" lIns="612000" tIns="252000" rIns="144000" bIns="144000" rtlCol="0" anchor="ctr">
            <a:noAutofit/>
          </a:bodyPr>
          <a:lstStyle/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grpSp>
        <p:nvGrpSpPr>
          <p:cNvPr id="8" name="Instruction video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9" name="Video icoon"/>
            <p:cNvGrpSpPr/>
            <p:nvPr/>
          </p:nvGrpSpPr>
          <p:grpSpPr>
            <a:xfrm>
              <a:off x="12484900" y="1490716"/>
              <a:ext cx="510875" cy="521956"/>
              <a:chOff x="10510560" y="2589326"/>
              <a:chExt cx="939297" cy="959670"/>
            </a:xfrm>
          </p:grpSpPr>
          <p:sp>
            <p:nvSpPr>
              <p:cNvPr id="37" name="Ovaal 36"/>
              <p:cNvSpPr/>
              <p:nvPr userDrawn="1"/>
            </p:nvSpPr>
            <p:spPr>
              <a:xfrm>
                <a:off x="10565049" y="2589326"/>
                <a:ext cx="769780" cy="769780"/>
              </a:xfrm>
              <a:prstGeom prst="ellipse">
                <a:avLst/>
              </a:prstGeom>
              <a:gradFill flip="none" rotWithShape="1">
                <a:gsLst>
                  <a:gs pos="53000">
                    <a:srgbClr val="1D1D1B">
                      <a:lumMod val="25000"/>
                      <a:lumOff val="75000"/>
                    </a:srgbClr>
                  </a:gs>
                  <a:gs pos="100000">
                    <a:srgbClr val="1D1D1B">
                      <a:lumMod val="50000"/>
                      <a:lumOff val="50000"/>
                    </a:srgbClr>
                  </a:gs>
                </a:gsLst>
                <a:lin ang="8100000" scaled="1"/>
                <a:tileRect/>
              </a:gradFill>
              <a:ln w="19050" cap="flat" cmpd="sng" algn="ctr">
                <a:solidFill>
                  <a:srgbClr val="FFFFFF">
                    <a:lumMod val="50000"/>
                  </a:srgbClr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38" name="Ovaal 37"/>
              <p:cNvSpPr/>
              <p:nvPr userDrawn="1"/>
            </p:nvSpPr>
            <p:spPr>
              <a:xfrm>
                <a:off x="10646722" y="2589326"/>
                <a:ext cx="769780" cy="769780"/>
              </a:xfrm>
              <a:prstGeom prst="ellipse">
                <a:avLst/>
              </a:prstGeom>
              <a:gradFill>
                <a:gsLst>
                  <a:gs pos="0">
                    <a:srgbClr val="1D1D1B">
                      <a:lumMod val="10000"/>
                      <a:lumOff val="90000"/>
                    </a:srgbClr>
                  </a:gs>
                  <a:gs pos="100000">
                    <a:srgbClr val="1D1D1B">
                      <a:lumMod val="25000"/>
                      <a:lumOff val="75000"/>
                    </a:srgbClr>
                  </a:gs>
                </a:gsLst>
                <a:lin ang="8100000" scaled="1"/>
              </a:gradFill>
              <a:ln w="19050" cap="flat" cmpd="sng" algn="ctr">
                <a:solidFill>
                  <a:srgbClr val="FFFFFF">
                    <a:lumMod val="50000"/>
                  </a:srgbClr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grpSp>
            <p:nvGrpSpPr>
              <p:cNvPr id="39" name="Groep 38"/>
              <p:cNvGrpSpPr/>
              <p:nvPr userDrawn="1"/>
            </p:nvGrpSpPr>
            <p:grpSpPr>
              <a:xfrm>
                <a:off x="10704223" y="2644466"/>
                <a:ext cx="655000" cy="631020"/>
                <a:chOff x="10707687" y="2647930"/>
                <a:chExt cx="655000" cy="631020"/>
              </a:xfrm>
            </p:grpSpPr>
            <p:sp>
              <p:nvSpPr>
                <p:cNvPr id="42" name="Ovaal 41"/>
                <p:cNvSpPr/>
                <p:nvPr userDrawn="1"/>
              </p:nvSpPr>
              <p:spPr>
                <a:xfrm>
                  <a:off x="10923711" y="2647930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3" name="Ovaal 42"/>
                <p:cNvSpPr/>
                <p:nvPr userDrawn="1"/>
              </p:nvSpPr>
              <p:spPr>
                <a:xfrm>
                  <a:off x="10707687" y="2800330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4" name="Ovaal 43"/>
                <p:cNvSpPr/>
                <p:nvPr userDrawn="1"/>
              </p:nvSpPr>
              <p:spPr>
                <a:xfrm>
                  <a:off x="11146663" y="2800330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5" name="Ovaal 44"/>
                <p:cNvSpPr/>
                <p:nvPr userDrawn="1"/>
              </p:nvSpPr>
              <p:spPr>
                <a:xfrm>
                  <a:off x="10793802" y="3062926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6" name="Ovaal 45"/>
                <p:cNvSpPr/>
                <p:nvPr userDrawn="1"/>
              </p:nvSpPr>
              <p:spPr>
                <a:xfrm>
                  <a:off x="11067727" y="3062926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7" name="Ovaal 46"/>
                <p:cNvSpPr/>
                <p:nvPr userDrawn="1"/>
              </p:nvSpPr>
              <p:spPr>
                <a:xfrm>
                  <a:off x="10953403" y="2892430"/>
                  <a:ext cx="170496" cy="170496"/>
                </a:xfrm>
                <a:prstGeom prst="ellipse">
                  <a:avLst/>
                </a:prstGeom>
                <a:gradFill>
                  <a:gsLst>
                    <a:gs pos="0">
                      <a:srgbClr val="1D1D1B">
                        <a:lumMod val="10000"/>
                        <a:lumOff val="90000"/>
                      </a:srgbClr>
                    </a:gs>
                    <a:gs pos="100000">
                      <a:srgbClr val="1D1D1B">
                        <a:lumMod val="25000"/>
                        <a:lumOff val="75000"/>
                      </a:srgbClr>
                    </a:gs>
                  </a:gsLst>
                  <a:path path="circle">
                    <a:fillToRect l="100000" t="100000"/>
                  </a:path>
                </a:gradFill>
                <a:ln w="25400" cap="flat" cmpd="sng" algn="ctr">
                  <a:solidFill>
                    <a:srgbClr val="FFFFFF">
                      <a:lumMod val="65000"/>
                      <a:alpha val="38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0" name="Rechthoek 10"/>
              <p:cNvSpPr/>
              <p:nvPr userDrawn="1"/>
            </p:nvSpPr>
            <p:spPr>
              <a:xfrm>
                <a:off x="10510560" y="3140981"/>
                <a:ext cx="939297" cy="408015"/>
              </a:xfrm>
              <a:custGeom>
                <a:avLst/>
                <a:gdLst>
                  <a:gd name="connsiteX0" fmla="*/ 0 w 1129820"/>
                  <a:gd name="connsiteY0" fmla="*/ 0 h 386313"/>
                  <a:gd name="connsiteX1" fmla="*/ 1129820 w 1129820"/>
                  <a:gd name="connsiteY1" fmla="*/ 0 h 386313"/>
                  <a:gd name="connsiteX2" fmla="*/ 1129820 w 1129820"/>
                  <a:gd name="connsiteY2" fmla="*/ 386313 h 386313"/>
                  <a:gd name="connsiteX3" fmla="*/ 0 w 1129820"/>
                  <a:gd name="connsiteY3" fmla="*/ 386313 h 386313"/>
                  <a:gd name="connsiteX4" fmla="*/ 0 w 1129820"/>
                  <a:gd name="connsiteY4" fmla="*/ 0 h 386313"/>
                  <a:gd name="connsiteX0" fmla="*/ 145473 w 1129820"/>
                  <a:gd name="connsiteY0" fmla="*/ 0 h 427876"/>
                  <a:gd name="connsiteX1" fmla="*/ 1129820 w 1129820"/>
                  <a:gd name="connsiteY1" fmla="*/ 41563 h 427876"/>
                  <a:gd name="connsiteX2" fmla="*/ 1129820 w 1129820"/>
                  <a:gd name="connsiteY2" fmla="*/ 427876 h 427876"/>
                  <a:gd name="connsiteX3" fmla="*/ 0 w 1129820"/>
                  <a:gd name="connsiteY3" fmla="*/ 427876 h 427876"/>
                  <a:gd name="connsiteX4" fmla="*/ 145473 w 1129820"/>
                  <a:gd name="connsiteY4" fmla="*/ 0 h 427876"/>
                  <a:gd name="connsiteX0" fmla="*/ 145473 w 1129820"/>
                  <a:gd name="connsiteY0" fmla="*/ 0 h 427876"/>
                  <a:gd name="connsiteX1" fmla="*/ 1129820 w 1129820"/>
                  <a:gd name="connsiteY1" fmla="*/ 41563 h 427876"/>
                  <a:gd name="connsiteX2" fmla="*/ 1129820 w 1129820"/>
                  <a:gd name="connsiteY2" fmla="*/ 427876 h 427876"/>
                  <a:gd name="connsiteX3" fmla="*/ 0 w 1129820"/>
                  <a:gd name="connsiteY3" fmla="*/ 427876 h 427876"/>
                  <a:gd name="connsiteX4" fmla="*/ 145473 w 1129820"/>
                  <a:gd name="connsiteY4" fmla="*/ 0 h 427876"/>
                  <a:gd name="connsiteX0" fmla="*/ 33864 w 1018211"/>
                  <a:gd name="connsiteY0" fmla="*/ 0 h 427876"/>
                  <a:gd name="connsiteX1" fmla="*/ 1018211 w 1018211"/>
                  <a:gd name="connsiteY1" fmla="*/ 41563 h 427876"/>
                  <a:gd name="connsiteX2" fmla="*/ 1018211 w 1018211"/>
                  <a:gd name="connsiteY2" fmla="*/ 427876 h 427876"/>
                  <a:gd name="connsiteX3" fmla="*/ 151628 w 1018211"/>
                  <a:gd name="connsiteY3" fmla="*/ 310112 h 427876"/>
                  <a:gd name="connsiteX4" fmla="*/ 33864 w 1018211"/>
                  <a:gd name="connsiteY4" fmla="*/ 0 h 427876"/>
                  <a:gd name="connsiteX0" fmla="*/ 100890 w 1085237"/>
                  <a:gd name="connsiteY0" fmla="*/ 0 h 427876"/>
                  <a:gd name="connsiteX1" fmla="*/ 1085237 w 1085237"/>
                  <a:gd name="connsiteY1" fmla="*/ 41563 h 427876"/>
                  <a:gd name="connsiteX2" fmla="*/ 1085237 w 1085237"/>
                  <a:gd name="connsiteY2" fmla="*/ 427876 h 427876"/>
                  <a:gd name="connsiteX3" fmla="*/ 218654 w 1085237"/>
                  <a:gd name="connsiteY3" fmla="*/ 310112 h 427876"/>
                  <a:gd name="connsiteX4" fmla="*/ 100890 w 1085237"/>
                  <a:gd name="connsiteY4" fmla="*/ 0 h 427876"/>
                  <a:gd name="connsiteX0" fmla="*/ 103919 w 1081338"/>
                  <a:gd name="connsiteY0" fmla="*/ 0 h 448658"/>
                  <a:gd name="connsiteX1" fmla="*/ 1081338 w 1081338"/>
                  <a:gd name="connsiteY1" fmla="*/ 62345 h 448658"/>
                  <a:gd name="connsiteX2" fmla="*/ 1081338 w 1081338"/>
                  <a:gd name="connsiteY2" fmla="*/ 448658 h 448658"/>
                  <a:gd name="connsiteX3" fmla="*/ 214755 w 1081338"/>
                  <a:gd name="connsiteY3" fmla="*/ 330894 h 448658"/>
                  <a:gd name="connsiteX4" fmla="*/ 103919 w 1081338"/>
                  <a:gd name="connsiteY4" fmla="*/ 0 h 448658"/>
                  <a:gd name="connsiteX0" fmla="*/ 123695 w 1101114"/>
                  <a:gd name="connsiteY0" fmla="*/ 0 h 448658"/>
                  <a:gd name="connsiteX1" fmla="*/ 1101114 w 1101114"/>
                  <a:gd name="connsiteY1" fmla="*/ 62345 h 448658"/>
                  <a:gd name="connsiteX2" fmla="*/ 1101114 w 1101114"/>
                  <a:gd name="connsiteY2" fmla="*/ 448658 h 448658"/>
                  <a:gd name="connsiteX3" fmla="*/ 234531 w 1101114"/>
                  <a:gd name="connsiteY3" fmla="*/ 330894 h 448658"/>
                  <a:gd name="connsiteX4" fmla="*/ 123695 w 1101114"/>
                  <a:gd name="connsiteY4" fmla="*/ 0 h 448658"/>
                  <a:gd name="connsiteX0" fmla="*/ 123695 w 1101114"/>
                  <a:gd name="connsiteY0" fmla="*/ 0 h 448658"/>
                  <a:gd name="connsiteX1" fmla="*/ 1101114 w 1101114"/>
                  <a:gd name="connsiteY1" fmla="*/ 62345 h 448658"/>
                  <a:gd name="connsiteX2" fmla="*/ 1101114 w 1101114"/>
                  <a:gd name="connsiteY2" fmla="*/ 448658 h 448658"/>
                  <a:gd name="connsiteX3" fmla="*/ 403939 w 1101114"/>
                  <a:gd name="connsiteY3" fmla="*/ 175382 h 448658"/>
                  <a:gd name="connsiteX4" fmla="*/ 234531 w 1101114"/>
                  <a:gd name="connsiteY4" fmla="*/ 330894 h 448658"/>
                  <a:gd name="connsiteX5" fmla="*/ 123695 w 1101114"/>
                  <a:gd name="connsiteY5" fmla="*/ 0 h 448658"/>
                  <a:gd name="connsiteX0" fmla="*/ 123695 w 1101114"/>
                  <a:gd name="connsiteY0" fmla="*/ 4727 h 453385"/>
                  <a:gd name="connsiteX1" fmla="*/ 1101114 w 1101114"/>
                  <a:gd name="connsiteY1" fmla="*/ 67072 h 453385"/>
                  <a:gd name="connsiteX2" fmla="*/ 1101114 w 1101114"/>
                  <a:gd name="connsiteY2" fmla="*/ 453385 h 453385"/>
                  <a:gd name="connsiteX3" fmla="*/ 577120 w 1101114"/>
                  <a:gd name="connsiteY3" fmla="*/ 0 h 453385"/>
                  <a:gd name="connsiteX4" fmla="*/ 234531 w 1101114"/>
                  <a:gd name="connsiteY4" fmla="*/ 335621 h 453385"/>
                  <a:gd name="connsiteX5" fmla="*/ 123695 w 1101114"/>
                  <a:gd name="connsiteY5" fmla="*/ 4727 h 453385"/>
                  <a:gd name="connsiteX0" fmla="*/ 123695 w 1101114"/>
                  <a:gd name="connsiteY0" fmla="*/ 4727 h 453385"/>
                  <a:gd name="connsiteX1" fmla="*/ 1101114 w 1101114"/>
                  <a:gd name="connsiteY1" fmla="*/ 67072 h 453385"/>
                  <a:gd name="connsiteX2" fmla="*/ 1101114 w 1101114"/>
                  <a:gd name="connsiteY2" fmla="*/ 453385 h 453385"/>
                  <a:gd name="connsiteX3" fmla="*/ 577120 w 1101114"/>
                  <a:gd name="connsiteY3" fmla="*/ 0 h 453385"/>
                  <a:gd name="connsiteX4" fmla="*/ 234531 w 1101114"/>
                  <a:gd name="connsiteY4" fmla="*/ 335621 h 453385"/>
                  <a:gd name="connsiteX5" fmla="*/ 123695 w 1101114"/>
                  <a:gd name="connsiteY5" fmla="*/ 4727 h 453385"/>
                  <a:gd name="connsiteX0" fmla="*/ 123695 w 1101114"/>
                  <a:gd name="connsiteY0" fmla="*/ 11654 h 460312"/>
                  <a:gd name="connsiteX1" fmla="*/ 1101114 w 1101114"/>
                  <a:gd name="connsiteY1" fmla="*/ 73999 h 460312"/>
                  <a:gd name="connsiteX2" fmla="*/ 1101114 w 1101114"/>
                  <a:gd name="connsiteY2" fmla="*/ 460312 h 460312"/>
                  <a:gd name="connsiteX3" fmla="*/ 604829 w 1101114"/>
                  <a:gd name="connsiteY3" fmla="*/ 0 h 460312"/>
                  <a:gd name="connsiteX4" fmla="*/ 234531 w 1101114"/>
                  <a:gd name="connsiteY4" fmla="*/ 342548 h 460312"/>
                  <a:gd name="connsiteX5" fmla="*/ 123695 w 1101114"/>
                  <a:gd name="connsiteY5" fmla="*/ 11654 h 460312"/>
                  <a:gd name="connsiteX0" fmla="*/ 123695 w 1101114"/>
                  <a:gd name="connsiteY0" fmla="*/ 11654 h 460312"/>
                  <a:gd name="connsiteX1" fmla="*/ 1101114 w 1101114"/>
                  <a:gd name="connsiteY1" fmla="*/ 73999 h 460312"/>
                  <a:gd name="connsiteX2" fmla="*/ 1101114 w 1101114"/>
                  <a:gd name="connsiteY2" fmla="*/ 460312 h 460312"/>
                  <a:gd name="connsiteX3" fmla="*/ 604829 w 1101114"/>
                  <a:gd name="connsiteY3" fmla="*/ 0 h 460312"/>
                  <a:gd name="connsiteX4" fmla="*/ 234531 w 1101114"/>
                  <a:gd name="connsiteY4" fmla="*/ 342548 h 460312"/>
                  <a:gd name="connsiteX5" fmla="*/ 123695 w 1101114"/>
                  <a:gd name="connsiteY5" fmla="*/ 11654 h 460312"/>
                  <a:gd name="connsiteX0" fmla="*/ 123695 w 1101114"/>
                  <a:gd name="connsiteY0" fmla="*/ 11654 h 460312"/>
                  <a:gd name="connsiteX1" fmla="*/ 1101114 w 1101114"/>
                  <a:gd name="connsiteY1" fmla="*/ 73999 h 460312"/>
                  <a:gd name="connsiteX2" fmla="*/ 1101114 w 1101114"/>
                  <a:gd name="connsiteY2" fmla="*/ 460312 h 460312"/>
                  <a:gd name="connsiteX3" fmla="*/ 604829 w 1101114"/>
                  <a:gd name="connsiteY3" fmla="*/ 0 h 460312"/>
                  <a:gd name="connsiteX4" fmla="*/ 234531 w 1101114"/>
                  <a:gd name="connsiteY4" fmla="*/ 342548 h 460312"/>
                  <a:gd name="connsiteX5" fmla="*/ 123695 w 1101114"/>
                  <a:gd name="connsiteY5" fmla="*/ 11654 h 460312"/>
                  <a:gd name="connsiteX0" fmla="*/ 98893 w 1076312"/>
                  <a:gd name="connsiteY0" fmla="*/ 11654 h 460312"/>
                  <a:gd name="connsiteX1" fmla="*/ 1076312 w 1076312"/>
                  <a:gd name="connsiteY1" fmla="*/ 73999 h 460312"/>
                  <a:gd name="connsiteX2" fmla="*/ 1076312 w 1076312"/>
                  <a:gd name="connsiteY2" fmla="*/ 460312 h 460312"/>
                  <a:gd name="connsiteX3" fmla="*/ 580027 w 1076312"/>
                  <a:gd name="connsiteY3" fmla="*/ 0 h 460312"/>
                  <a:gd name="connsiteX4" fmla="*/ 209729 w 1076312"/>
                  <a:gd name="connsiteY4" fmla="*/ 342548 h 460312"/>
                  <a:gd name="connsiteX5" fmla="*/ 98893 w 1076312"/>
                  <a:gd name="connsiteY5" fmla="*/ 11654 h 460312"/>
                  <a:gd name="connsiteX0" fmla="*/ 103531 w 1080950"/>
                  <a:gd name="connsiteY0" fmla="*/ 11654 h 460312"/>
                  <a:gd name="connsiteX1" fmla="*/ 1080950 w 1080950"/>
                  <a:gd name="connsiteY1" fmla="*/ 73999 h 460312"/>
                  <a:gd name="connsiteX2" fmla="*/ 1080950 w 1080950"/>
                  <a:gd name="connsiteY2" fmla="*/ 460312 h 460312"/>
                  <a:gd name="connsiteX3" fmla="*/ 584665 w 1080950"/>
                  <a:gd name="connsiteY3" fmla="*/ 0 h 460312"/>
                  <a:gd name="connsiteX4" fmla="*/ 200512 w 1080950"/>
                  <a:gd name="connsiteY4" fmla="*/ 342548 h 460312"/>
                  <a:gd name="connsiteX5" fmla="*/ 103531 w 1080950"/>
                  <a:gd name="connsiteY5" fmla="*/ 11654 h 460312"/>
                  <a:gd name="connsiteX0" fmla="*/ 103531 w 1080950"/>
                  <a:gd name="connsiteY0" fmla="*/ 11654 h 460312"/>
                  <a:gd name="connsiteX1" fmla="*/ 1080950 w 1080950"/>
                  <a:gd name="connsiteY1" fmla="*/ 73999 h 460312"/>
                  <a:gd name="connsiteX2" fmla="*/ 1080950 w 1080950"/>
                  <a:gd name="connsiteY2" fmla="*/ 460312 h 460312"/>
                  <a:gd name="connsiteX3" fmla="*/ 584665 w 1080950"/>
                  <a:gd name="connsiteY3" fmla="*/ 0 h 460312"/>
                  <a:gd name="connsiteX4" fmla="*/ 200512 w 1080950"/>
                  <a:gd name="connsiteY4" fmla="*/ 342548 h 460312"/>
                  <a:gd name="connsiteX5" fmla="*/ 103531 w 1080950"/>
                  <a:gd name="connsiteY5" fmla="*/ 11654 h 460312"/>
                  <a:gd name="connsiteX0" fmla="*/ 115967 w 1093386"/>
                  <a:gd name="connsiteY0" fmla="*/ 11654 h 460312"/>
                  <a:gd name="connsiteX1" fmla="*/ 1093386 w 1093386"/>
                  <a:gd name="connsiteY1" fmla="*/ 73999 h 460312"/>
                  <a:gd name="connsiteX2" fmla="*/ 1093386 w 1093386"/>
                  <a:gd name="connsiteY2" fmla="*/ 460312 h 460312"/>
                  <a:gd name="connsiteX3" fmla="*/ 597101 w 1093386"/>
                  <a:gd name="connsiteY3" fmla="*/ 0 h 460312"/>
                  <a:gd name="connsiteX4" fmla="*/ 212948 w 1093386"/>
                  <a:gd name="connsiteY4" fmla="*/ 342548 h 460312"/>
                  <a:gd name="connsiteX5" fmla="*/ 115967 w 1093386"/>
                  <a:gd name="connsiteY5" fmla="*/ 11654 h 460312"/>
                  <a:gd name="connsiteX0" fmla="*/ 115967 w 1093386"/>
                  <a:gd name="connsiteY0" fmla="*/ 11654 h 460312"/>
                  <a:gd name="connsiteX1" fmla="*/ 1093386 w 1093386"/>
                  <a:gd name="connsiteY1" fmla="*/ 73999 h 460312"/>
                  <a:gd name="connsiteX2" fmla="*/ 1093386 w 1093386"/>
                  <a:gd name="connsiteY2" fmla="*/ 460312 h 460312"/>
                  <a:gd name="connsiteX3" fmla="*/ 597101 w 1093386"/>
                  <a:gd name="connsiteY3" fmla="*/ 0 h 460312"/>
                  <a:gd name="connsiteX4" fmla="*/ 212948 w 1093386"/>
                  <a:gd name="connsiteY4" fmla="*/ 342548 h 460312"/>
                  <a:gd name="connsiteX5" fmla="*/ 115967 w 1093386"/>
                  <a:gd name="connsiteY5" fmla="*/ 11654 h 460312"/>
                  <a:gd name="connsiteX0" fmla="*/ 76283 w 1053702"/>
                  <a:gd name="connsiteY0" fmla="*/ 32436 h 481094"/>
                  <a:gd name="connsiteX1" fmla="*/ 1053702 w 1053702"/>
                  <a:gd name="connsiteY1" fmla="*/ 94781 h 481094"/>
                  <a:gd name="connsiteX2" fmla="*/ 1053702 w 1053702"/>
                  <a:gd name="connsiteY2" fmla="*/ 481094 h 481094"/>
                  <a:gd name="connsiteX3" fmla="*/ 640544 w 1053702"/>
                  <a:gd name="connsiteY3" fmla="*/ 0 h 481094"/>
                  <a:gd name="connsiteX4" fmla="*/ 173264 w 1053702"/>
                  <a:gd name="connsiteY4" fmla="*/ 363330 h 481094"/>
                  <a:gd name="connsiteX5" fmla="*/ 76283 w 1053702"/>
                  <a:gd name="connsiteY5" fmla="*/ 32436 h 481094"/>
                  <a:gd name="connsiteX0" fmla="*/ 108719 w 1086138"/>
                  <a:gd name="connsiteY0" fmla="*/ 32436 h 481094"/>
                  <a:gd name="connsiteX1" fmla="*/ 1086138 w 1086138"/>
                  <a:gd name="connsiteY1" fmla="*/ 94781 h 481094"/>
                  <a:gd name="connsiteX2" fmla="*/ 1086138 w 1086138"/>
                  <a:gd name="connsiteY2" fmla="*/ 481094 h 481094"/>
                  <a:gd name="connsiteX3" fmla="*/ 672980 w 1086138"/>
                  <a:gd name="connsiteY3" fmla="*/ 0 h 481094"/>
                  <a:gd name="connsiteX4" fmla="*/ 205700 w 1086138"/>
                  <a:gd name="connsiteY4" fmla="*/ 363330 h 481094"/>
                  <a:gd name="connsiteX5" fmla="*/ 108719 w 1086138"/>
                  <a:gd name="connsiteY5" fmla="*/ 32436 h 481094"/>
                  <a:gd name="connsiteX0" fmla="*/ 108719 w 1086138"/>
                  <a:gd name="connsiteY0" fmla="*/ 32436 h 481094"/>
                  <a:gd name="connsiteX1" fmla="*/ 1086138 w 1086138"/>
                  <a:gd name="connsiteY1" fmla="*/ 94781 h 481094"/>
                  <a:gd name="connsiteX2" fmla="*/ 1086138 w 1086138"/>
                  <a:gd name="connsiteY2" fmla="*/ 481094 h 481094"/>
                  <a:gd name="connsiteX3" fmla="*/ 672980 w 1086138"/>
                  <a:gd name="connsiteY3" fmla="*/ 0 h 481094"/>
                  <a:gd name="connsiteX4" fmla="*/ 205700 w 1086138"/>
                  <a:gd name="connsiteY4" fmla="*/ 363330 h 481094"/>
                  <a:gd name="connsiteX5" fmla="*/ 108719 w 1086138"/>
                  <a:gd name="connsiteY5" fmla="*/ 32436 h 481094"/>
                  <a:gd name="connsiteX0" fmla="*/ 108719 w 1210829"/>
                  <a:gd name="connsiteY0" fmla="*/ 32436 h 481094"/>
                  <a:gd name="connsiteX1" fmla="*/ 1210829 w 1210829"/>
                  <a:gd name="connsiteY1" fmla="*/ 351090 h 481094"/>
                  <a:gd name="connsiteX2" fmla="*/ 1086138 w 1210829"/>
                  <a:gd name="connsiteY2" fmla="*/ 481094 h 481094"/>
                  <a:gd name="connsiteX3" fmla="*/ 672980 w 1210829"/>
                  <a:gd name="connsiteY3" fmla="*/ 0 h 481094"/>
                  <a:gd name="connsiteX4" fmla="*/ 205700 w 1210829"/>
                  <a:gd name="connsiteY4" fmla="*/ 363330 h 481094"/>
                  <a:gd name="connsiteX5" fmla="*/ 108719 w 1210829"/>
                  <a:gd name="connsiteY5" fmla="*/ 32436 h 481094"/>
                  <a:gd name="connsiteX0" fmla="*/ 108719 w 1210829"/>
                  <a:gd name="connsiteY0" fmla="*/ 32436 h 367783"/>
                  <a:gd name="connsiteX1" fmla="*/ 1210829 w 1210829"/>
                  <a:gd name="connsiteY1" fmla="*/ 351090 h 367783"/>
                  <a:gd name="connsiteX2" fmla="*/ 996084 w 1210829"/>
                  <a:gd name="connsiteY2" fmla="*/ 30822 h 367783"/>
                  <a:gd name="connsiteX3" fmla="*/ 672980 w 1210829"/>
                  <a:gd name="connsiteY3" fmla="*/ 0 h 367783"/>
                  <a:gd name="connsiteX4" fmla="*/ 205700 w 1210829"/>
                  <a:gd name="connsiteY4" fmla="*/ 363330 h 367783"/>
                  <a:gd name="connsiteX5" fmla="*/ 108719 w 1210829"/>
                  <a:gd name="connsiteY5" fmla="*/ 32436 h 367783"/>
                  <a:gd name="connsiteX0" fmla="*/ 108719 w 996084"/>
                  <a:gd name="connsiteY0" fmla="*/ 32436 h 600471"/>
                  <a:gd name="connsiteX1" fmla="*/ 899101 w 996084"/>
                  <a:gd name="connsiteY1" fmla="*/ 600471 h 600471"/>
                  <a:gd name="connsiteX2" fmla="*/ 996084 w 996084"/>
                  <a:gd name="connsiteY2" fmla="*/ 30822 h 600471"/>
                  <a:gd name="connsiteX3" fmla="*/ 672980 w 996084"/>
                  <a:gd name="connsiteY3" fmla="*/ 0 h 600471"/>
                  <a:gd name="connsiteX4" fmla="*/ 205700 w 996084"/>
                  <a:gd name="connsiteY4" fmla="*/ 363330 h 600471"/>
                  <a:gd name="connsiteX5" fmla="*/ 108719 w 996084"/>
                  <a:gd name="connsiteY5" fmla="*/ 32436 h 600471"/>
                  <a:gd name="connsiteX0" fmla="*/ 108719 w 899101"/>
                  <a:gd name="connsiteY0" fmla="*/ 32436 h 600471"/>
                  <a:gd name="connsiteX1" fmla="*/ 899101 w 899101"/>
                  <a:gd name="connsiteY1" fmla="*/ 600471 h 600471"/>
                  <a:gd name="connsiteX2" fmla="*/ 767484 w 899101"/>
                  <a:gd name="connsiteY2" fmla="*/ 391040 h 600471"/>
                  <a:gd name="connsiteX3" fmla="*/ 672980 w 899101"/>
                  <a:gd name="connsiteY3" fmla="*/ 0 h 600471"/>
                  <a:gd name="connsiteX4" fmla="*/ 205700 w 899101"/>
                  <a:gd name="connsiteY4" fmla="*/ 363330 h 600471"/>
                  <a:gd name="connsiteX5" fmla="*/ 108719 w 899101"/>
                  <a:gd name="connsiteY5" fmla="*/ 32436 h 600471"/>
                  <a:gd name="connsiteX0" fmla="*/ 108719 w 923424"/>
                  <a:gd name="connsiteY0" fmla="*/ 32436 h 600471"/>
                  <a:gd name="connsiteX1" fmla="*/ 899101 w 923424"/>
                  <a:gd name="connsiteY1" fmla="*/ 600471 h 600471"/>
                  <a:gd name="connsiteX2" fmla="*/ 767484 w 923424"/>
                  <a:gd name="connsiteY2" fmla="*/ 391040 h 600471"/>
                  <a:gd name="connsiteX3" fmla="*/ 672980 w 923424"/>
                  <a:gd name="connsiteY3" fmla="*/ 0 h 600471"/>
                  <a:gd name="connsiteX4" fmla="*/ 205700 w 923424"/>
                  <a:gd name="connsiteY4" fmla="*/ 363330 h 600471"/>
                  <a:gd name="connsiteX5" fmla="*/ 108719 w 923424"/>
                  <a:gd name="connsiteY5" fmla="*/ 32436 h 600471"/>
                  <a:gd name="connsiteX0" fmla="*/ 108719 w 925266"/>
                  <a:gd name="connsiteY0" fmla="*/ 34821 h 602856"/>
                  <a:gd name="connsiteX1" fmla="*/ 899101 w 925266"/>
                  <a:gd name="connsiteY1" fmla="*/ 602856 h 602856"/>
                  <a:gd name="connsiteX2" fmla="*/ 767484 w 925266"/>
                  <a:gd name="connsiteY2" fmla="*/ 393425 h 602856"/>
                  <a:gd name="connsiteX3" fmla="*/ 672980 w 925266"/>
                  <a:gd name="connsiteY3" fmla="*/ 2385 h 602856"/>
                  <a:gd name="connsiteX4" fmla="*/ 205700 w 925266"/>
                  <a:gd name="connsiteY4" fmla="*/ 365715 h 602856"/>
                  <a:gd name="connsiteX5" fmla="*/ 108719 w 925266"/>
                  <a:gd name="connsiteY5" fmla="*/ 34821 h 602856"/>
                  <a:gd name="connsiteX0" fmla="*/ 108719 w 934847"/>
                  <a:gd name="connsiteY0" fmla="*/ 32442 h 600477"/>
                  <a:gd name="connsiteX1" fmla="*/ 899101 w 934847"/>
                  <a:gd name="connsiteY1" fmla="*/ 600477 h 600477"/>
                  <a:gd name="connsiteX2" fmla="*/ 767484 w 934847"/>
                  <a:gd name="connsiteY2" fmla="*/ 391046 h 600477"/>
                  <a:gd name="connsiteX3" fmla="*/ 672980 w 934847"/>
                  <a:gd name="connsiteY3" fmla="*/ 6 h 600477"/>
                  <a:gd name="connsiteX4" fmla="*/ 205700 w 934847"/>
                  <a:gd name="connsiteY4" fmla="*/ 363336 h 600477"/>
                  <a:gd name="connsiteX5" fmla="*/ 108719 w 934847"/>
                  <a:gd name="connsiteY5" fmla="*/ 32442 h 600477"/>
                  <a:gd name="connsiteX0" fmla="*/ 108719 w 922877"/>
                  <a:gd name="connsiteY0" fmla="*/ 32442 h 600477"/>
                  <a:gd name="connsiteX1" fmla="*/ 899101 w 922877"/>
                  <a:gd name="connsiteY1" fmla="*/ 600477 h 600477"/>
                  <a:gd name="connsiteX2" fmla="*/ 767484 w 922877"/>
                  <a:gd name="connsiteY2" fmla="*/ 391046 h 600477"/>
                  <a:gd name="connsiteX3" fmla="*/ 672980 w 922877"/>
                  <a:gd name="connsiteY3" fmla="*/ 6 h 600477"/>
                  <a:gd name="connsiteX4" fmla="*/ 205700 w 922877"/>
                  <a:gd name="connsiteY4" fmla="*/ 363336 h 600477"/>
                  <a:gd name="connsiteX5" fmla="*/ 108719 w 922877"/>
                  <a:gd name="connsiteY5" fmla="*/ 32442 h 600477"/>
                  <a:gd name="connsiteX0" fmla="*/ 108719 w 940851"/>
                  <a:gd name="connsiteY0" fmla="*/ 32442 h 600477"/>
                  <a:gd name="connsiteX1" fmla="*/ 899101 w 940851"/>
                  <a:gd name="connsiteY1" fmla="*/ 600477 h 600477"/>
                  <a:gd name="connsiteX2" fmla="*/ 767484 w 940851"/>
                  <a:gd name="connsiteY2" fmla="*/ 391046 h 600477"/>
                  <a:gd name="connsiteX3" fmla="*/ 672980 w 940851"/>
                  <a:gd name="connsiteY3" fmla="*/ 6 h 600477"/>
                  <a:gd name="connsiteX4" fmla="*/ 205700 w 940851"/>
                  <a:gd name="connsiteY4" fmla="*/ 363336 h 600477"/>
                  <a:gd name="connsiteX5" fmla="*/ 108719 w 940851"/>
                  <a:gd name="connsiteY5" fmla="*/ 32442 h 600477"/>
                  <a:gd name="connsiteX0" fmla="*/ 108719 w 942823"/>
                  <a:gd name="connsiteY0" fmla="*/ 35699 h 603734"/>
                  <a:gd name="connsiteX1" fmla="*/ 899101 w 942823"/>
                  <a:gd name="connsiteY1" fmla="*/ 603734 h 603734"/>
                  <a:gd name="connsiteX2" fmla="*/ 767484 w 942823"/>
                  <a:gd name="connsiteY2" fmla="*/ 394303 h 603734"/>
                  <a:gd name="connsiteX3" fmla="*/ 672980 w 942823"/>
                  <a:gd name="connsiteY3" fmla="*/ 3263 h 603734"/>
                  <a:gd name="connsiteX4" fmla="*/ 205700 w 942823"/>
                  <a:gd name="connsiteY4" fmla="*/ 366593 h 603734"/>
                  <a:gd name="connsiteX5" fmla="*/ 108719 w 942823"/>
                  <a:gd name="connsiteY5" fmla="*/ 35699 h 603734"/>
                  <a:gd name="connsiteX0" fmla="*/ 108719 w 942823"/>
                  <a:gd name="connsiteY0" fmla="*/ 35699 h 603734"/>
                  <a:gd name="connsiteX1" fmla="*/ 899101 w 942823"/>
                  <a:gd name="connsiteY1" fmla="*/ 603734 h 603734"/>
                  <a:gd name="connsiteX2" fmla="*/ 767484 w 942823"/>
                  <a:gd name="connsiteY2" fmla="*/ 394303 h 603734"/>
                  <a:gd name="connsiteX3" fmla="*/ 672980 w 942823"/>
                  <a:gd name="connsiteY3" fmla="*/ 3263 h 603734"/>
                  <a:gd name="connsiteX4" fmla="*/ 205700 w 942823"/>
                  <a:gd name="connsiteY4" fmla="*/ 366593 h 603734"/>
                  <a:gd name="connsiteX5" fmla="*/ 108719 w 942823"/>
                  <a:gd name="connsiteY5" fmla="*/ 35699 h 603734"/>
                  <a:gd name="connsiteX0" fmla="*/ 108719 w 942823"/>
                  <a:gd name="connsiteY0" fmla="*/ 35699 h 394303"/>
                  <a:gd name="connsiteX1" fmla="*/ 635865 w 942823"/>
                  <a:gd name="connsiteY1" fmla="*/ 354352 h 394303"/>
                  <a:gd name="connsiteX2" fmla="*/ 767484 w 942823"/>
                  <a:gd name="connsiteY2" fmla="*/ 394303 h 394303"/>
                  <a:gd name="connsiteX3" fmla="*/ 672980 w 942823"/>
                  <a:gd name="connsiteY3" fmla="*/ 3263 h 394303"/>
                  <a:gd name="connsiteX4" fmla="*/ 205700 w 942823"/>
                  <a:gd name="connsiteY4" fmla="*/ 366593 h 394303"/>
                  <a:gd name="connsiteX5" fmla="*/ 108719 w 942823"/>
                  <a:gd name="connsiteY5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99206 w 933310"/>
                  <a:gd name="connsiteY0" fmla="*/ 35699 h 394303"/>
                  <a:gd name="connsiteX1" fmla="*/ 233977 w 933310"/>
                  <a:gd name="connsiteY1" fmla="*/ 391193 h 394303"/>
                  <a:gd name="connsiteX2" fmla="*/ 705032 w 933310"/>
                  <a:gd name="connsiteY2" fmla="*/ 30975 h 394303"/>
                  <a:gd name="connsiteX3" fmla="*/ 626352 w 933310"/>
                  <a:gd name="connsiteY3" fmla="*/ 354352 h 394303"/>
                  <a:gd name="connsiteX4" fmla="*/ 757971 w 933310"/>
                  <a:gd name="connsiteY4" fmla="*/ 394303 h 394303"/>
                  <a:gd name="connsiteX5" fmla="*/ 663467 w 933310"/>
                  <a:gd name="connsiteY5" fmla="*/ 3263 h 394303"/>
                  <a:gd name="connsiteX6" fmla="*/ 223896 w 933310"/>
                  <a:gd name="connsiteY6" fmla="*/ 338883 h 394303"/>
                  <a:gd name="connsiteX7" fmla="*/ 99206 w 933310"/>
                  <a:gd name="connsiteY7" fmla="*/ 35699 h 394303"/>
                  <a:gd name="connsiteX0" fmla="*/ 111296 w 945400"/>
                  <a:gd name="connsiteY0" fmla="*/ 35699 h 394303"/>
                  <a:gd name="connsiteX1" fmla="*/ 246067 w 945400"/>
                  <a:gd name="connsiteY1" fmla="*/ 391193 h 394303"/>
                  <a:gd name="connsiteX2" fmla="*/ 717122 w 945400"/>
                  <a:gd name="connsiteY2" fmla="*/ 30975 h 394303"/>
                  <a:gd name="connsiteX3" fmla="*/ 638442 w 945400"/>
                  <a:gd name="connsiteY3" fmla="*/ 354352 h 394303"/>
                  <a:gd name="connsiteX4" fmla="*/ 770061 w 945400"/>
                  <a:gd name="connsiteY4" fmla="*/ 394303 h 394303"/>
                  <a:gd name="connsiteX5" fmla="*/ 675557 w 945400"/>
                  <a:gd name="connsiteY5" fmla="*/ 3263 h 394303"/>
                  <a:gd name="connsiteX6" fmla="*/ 201349 w 945400"/>
                  <a:gd name="connsiteY6" fmla="*/ 380446 h 394303"/>
                  <a:gd name="connsiteX7" fmla="*/ 111296 w 945400"/>
                  <a:gd name="connsiteY7" fmla="*/ 35699 h 394303"/>
                  <a:gd name="connsiteX0" fmla="*/ 111296 w 945400"/>
                  <a:gd name="connsiteY0" fmla="*/ 35699 h 394303"/>
                  <a:gd name="connsiteX1" fmla="*/ 232213 w 945400"/>
                  <a:gd name="connsiteY1" fmla="*/ 328847 h 394303"/>
                  <a:gd name="connsiteX2" fmla="*/ 717122 w 945400"/>
                  <a:gd name="connsiteY2" fmla="*/ 30975 h 394303"/>
                  <a:gd name="connsiteX3" fmla="*/ 638442 w 945400"/>
                  <a:gd name="connsiteY3" fmla="*/ 354352 h 394303"/>
                  <a:gd name="connsiteX4" fmla="*/ 770061 w 945400"/>
                  <a:gd name="connsiteY4" fmla="*/ 394303 h 394303"/>
                  <a:gd name="connsiteX5" fmla="*/ 675557 w 945400"/>
                  <a:gd name="connsiteY5" fmla="*/ 3263 h 394303"/>
                  <a:gd name="connsiteX6" fmla="*/ 201349 w 945400"/>
                  <a:gd name="connsiteY6" fmla="*/ 380446 h 394303"/>
                  <a:gd name="connsiteX7" fmla="*/ 111296 w 945400"/>
                  <a:gd name="connsiteY7" fmla="*/ 35699 h 394303"/>
                  <a:gd name="connsiteX0" fmla="*/ 111296 w 945400"/>
                  <a:gd name="connsiteY0" fmla="*/ 35699 h 394303"/>
                  <a:gd name="connsiteX1" fmla="*/ 232213 w 945400"/>
                  <a:gd name="connsiteY1" fmla="*/ 328847 h 394303"/>
                  <a:gd name="connsiteX2" fmla="*/ 717122 w 945400"/>
                  <a:gd name="connsiteY2" fmla="*/ 30975 h 394303"/>
                  <a:gd name="connsiteX3" fmla="*/ 638442 w 945400"/>
                  <a:gd name="connsiteY3" fmla="*/ 354352 h 394303"/>
                  <a:gd name="connsiteX4" fmla="*/ 770061 w 945400"/>
                  <a:gd name="connsiteY4" fmla="*/ 394303 h 394303"/>
                  <a:gd name="connsiteX5" fmla="*/ 675557 w 945400"/>
                  <a:gd name="connsiteY5" fmla="*/ 3263 h 394303"/>
                  <a:gd name="connsiteX6" fmla="*/ 201349 w 945400"/>
                  <a:gd name="connsiteY6" fmla="*/ 380446 h 394303"/>
                  <a:gd name="connsiteX7" fmla="*/ 111296 w 945400"/>
                  <a:gd name="connsiteY7" fmla="*/ 35699 h 394303"/>
                  <a:gd name="connsiteX0" fmla="*/ 94898 w 929002"/>
                  <a:gd name="connsiteY0" fmla="*/ 35699 h 394303"/>
                  <a:gd name="connsiteX1" fmla="*/ 215815 w 929002"/>
                  <a:gd name="connsiteY1" fmla="*/ 328847 h 394303"/>
                  <a:gd name="connsiteX2" fmla="*/ 700724 w 929002"/>
                  <a:gd name="connsiteY2" fmla="*/ 30975 h 394303"/>
                  <a:gd name="connsiteX3" fmla="*/ 622044 w 929002"/>
                  <a:gd name="connsiteY3" fmla="*/ 354352 h 394303"/>
                  <a:gd name="connsiteX4" fmla="*/ 753663 w 929002"/>
                  <a:gd name="connsiteY4" fmla="*/ 394303 h 394303"/>
                  <a:gd name="connsiteX5" fmla="*/ 659159 w 929002"/>
                  <a:gd name="connsiteY5" fmla="*/ 3263 h 394303"/>
                  <a:gd name="connsiteX6" fmla="*/ 233442 w 929002"/>
                  <a:gd name="connsiteY6" fmla="*/ 380446 h 394303"/>
                  <a:gd name="connsiteX7" fmla="*/ 94898 w 929002"/>
                  <a:gd name="connsiteY7" fmla="*/ 35699 h 394303"/>
                  <a:gd name="connsiteX0" fmla="*/ 98467 w 932571"/>
                  <a:gd name="connsiteY0" fmla="*/ 35699 h 394303"/>
                  <a:gd name="connsiteX1" fmla="*/ 219384 w 932571"/>
                  <a:gd name="connsiteY1" fmla="*/ 328847 h 394303"/>
                  <a:gd name="connsiteX2" fmla="*/ 704293 w 932571"/>
                  <a:gd name="connsiteY2" fmla="*/ 30975 h 394303"/>
                  <a:gd name="connsiteX3" fmla="*/ 625613 w 932571"/>
                  <a:gd name="connsiteY3" fmla="*/ 354352 h 394303"/>
                  <a:gd name="connsiteX4" fmla="*/ 757232 w 932571"/>
                  <a:gd name="connsiteY4" fmla="*/ 394303 h 394303"/>
                  <a:gd name="connsiteX5" fmla="*/ 662728 w 932571"/>
                  <a:gd name="connsiteY5" fmla="*/ 3263 h 394303"/>
                  <a:gd name="connsiteX6" fmla="*/ 237011 w 932571"/>
                  <a:gd name="connsiteY6" fmla="*/ 380446 h 394303"/>
                  <a:gd name="connsiteX7" fmla="*/ 98467 w 932571"/>
                  <a:gd name="connsiteY7" fmla="*/ 35699 h 394303"/>
                  <a:gd name="connsiteX0" fmla="*/ 105342 w 939446"/>
                  <a:gd name="connsiteY0" fmla="*/ 35699 h 394303"/>
                  <a:gd name="connsiteX1" fmla="*/ 226259 w 939446"/>
                  <a:gd name="connsiteY1" fmla="*/ 328847 h 394303"/>
                  <a:gd name="connsiteX2" fmla="*/ 711168 w 939446"/>
                  <a:gd name="connsiteY2" fmla="*/ 30975 h 394303"/>
                  <a:gd name="connsiteX3" fmla="*/ 632488 w 939446"/>
                  <a:gd name="connsiteY3" fmla="*/ 354352 h 394303"/>
                  <a:gd name="connsiteX4" fmla="*/ 764107 w 939446"/>
                  <a:gd name="connsiteY4" fmla="*/ 394303 h 394303"/>
                  <a:gd name="connsiteX5" fmla="*/ 669603 w 939446"/>
                  <a:gd name="connsiteY5" fmla="*/ 3263 h 394303"/>
                  <a:gd name="connsiteX6" fmla="*/ 223105 w 939446"/>
                  <a:gd name="connsiteY6" fmla="*/ 352737 h 394303"/>
                  <a:gd name="connsiteX7" fmla="*/ 105342 w 939446"/>
                  <a:gd name="connsiteY7" fmla="*/ 35699 h 394303"/>
                  <a:gd name="connsiteX0" fmla="*/ 105342 w 939446"/>
                  <a:gd name="connsiteY0" fmla="*/ 35699 h 403258"/>
                  <a:gd name="connsiteX1" fmla="*/ 198550 w 939446"/>
                  <a:gd name="connsiteY1" fmla="*/ 363484 h 403258"/>
                  <a:gd name="connsiteX2" fmla="*/ 711168 w 939446"/>
                  <a:gd name="connsiteY2" fmla="*/ 30975 h 403258"/>
                  <a:gd name="connsiteX3" fmla="*/ 632488 w 939446"/>
                  <a:gd name="connsiteY3" fmla="*/ 354352 h 403258"/>
                  <a:gd name="connsiteX4" fmla="*/ 764107 w 939446"/>
                  <a:gd name="connsiteY4" fmla="*/ 394303 h 403258"/>
                  <a:gd name="connsiteX5" fmla="*/ 669603 w 939446"/>
                  <a:gd name="connsiteY5" fmla="*/ 3263 h 403258"/>
                  <a:gd name="connsiteX6" fmla="*/ 223105 w 939446"/>
                  <a:gd name="connsiteY6" fmla="*/ 352737 h 403258"/>
                  <a:gd name="connsiteX7" fmla="*/ 105342 w 939446"/>
                  <a:gd name="connsiteY7" fmla="*/ 35699 h 403258"/>
                  <a:gd name="connsiteX0" fmla="*/ 105342 w 939446"/>
                  <a:gd name="connsiteY0" fmla="*/ 35699 h 394303"/>
                  <a:gd name="connsiteX1" fmla="*/ 198550 w 939446"/>
                  <a:gd name="connsiteY1" fmla="*/ 363484 h 394303"/>
                  <a:gd name="connsiteX2" fmla="*/ 711168 w 939446"/>
                  <a:gd name="connsiteY2" fmla="*/ 30975 h 394303"/>
                  <a:gd name="connsiteX3" fmla="*/ 632488 w 939446"/>
                  <a:gd name="connsiteY3" fmla="*/ 354352 h 394303"/>
                  <a:gd name="connsiteX4" fmla="*/ 764107 w 939446"/>
                  <a:gd name="connsiteY4" fmla="*/ 394303 h 394303"/>
                  <a:gd name="connsiteX5" fmla="*/ 669603 w 939446"/>
                  <a:gd name="connsiteY5" fmla="*/ 3263 h 394303"/>
                  <a:gd name="connsiteX6" fmla="*/ 223105 w 939446"/>
                  <a:gd name="connsiteY6" fmla="*/ 352737 h 394303"/>
                  <a:gd name="connsiteX7" fmla="*/ 105342 w 939446"/>
                  <a:gd name="connsiteY7" fmla="*/ 35699 h 394303"/>
                  <a:gd name="connsiteX0" fmla="*/ 105342 w 939446"/>
                  <a:gd name="connsiteY0" fmla="*/ 35699 h 394303"/>
                  <a:gd name="connsiteX1" fmla="*/ 198550 w 939446"/>
                  <a:gd name="connsiteY1" fmla="*/ 363484 h 394303"/>
                  <a:gd name="connsiteX2" fmla="*/ 711168 w 939446"/>
                  <a:gd name="connsiteY2" fmla="*/ 30975 h 394303"/>
                  <a:gd name="connsiteX3" fmla="*/ 632488 w 939446"/>
                  <a:gd name="connsiteY3" fmla="*/ 354352 h 394303"/>
                  <a:gd name="connsiteX4" fmla="*/ 764107 w 939446"/>
                  <a:gd name="connsiteY4" fmla="*/ 394303 h 394303"/>
                  <a:gd name="connsiteX5" fmla="*/ 669603 w 939446"/>
                  <a:gd name="connsiteY5" fmla="*/ 3263 h 394303"/>
                  <a:gd name="connsiteX6" fmla="*/ 223105 w 939446"/>
                  <a:gd name="connsiteY6" fmla="*/ 352737 h 394303"/>
                  <a:gd name="connsiteX7" fmla="*/ 105342 w 939446"/>
                  <a:gd name="connsiteY7" fmla="*/ 35699 h 394303"/>
                  <a:gd name="connsiteX0" fmla="*/ 105342 w 939446"/>
                  <a:gd name="connsiteY0" fmla="*/ 35699 h 394303"/>
                  <a:gd name="connsiteX1" fmla="*/ 170841 w 939446"/>
                  <a:gd name="connsiteY1" fmla="*/ 37902 h 394303"/>
                  <a:gd name="connsiteX2" fmla="*/ 198550 w 939446"/>
                  <a:gd name="connsiteY2" fmla="*/ 363484 h 394303"/>
                  <a:gd name="connsiteX3" fmla="*/ 711168 w 939446"/>
                  <a:gd name="connsiteY3" fmla="*/ 30975 h 394303"/>
                  <a:gd name="connsiteX4" fmla="*/ 632488 w 939446"/>
                  <a:gd name="connsiteY4" fmla="*/ 354352 h 394303"/>
                  <a:gd name="connsiteX5" fmla="*/ 764107 w 939446"/>
                  <a:gd name="connsiteY5" fmla="*/ 394303 h 394303"/>
                  <a:gd name="connsiteX6" fmla="*/ 669603 w 939446"/>
                  <a:gd name="connsiteY6" fmla="*/ 3263 h 394303"/>
                  <a:gd name="connsiteX7" fmla="*/ 223105 w 939446"/>
                  <a:gd name="connsiteY7" fmla="*/ 352737 h 394303"/>
                  <a:gd name="connsiteX8" fmla="*/ 105342 w 939446"/>
                  <a:gd name="connsiteY8" fmla="*/ 35699 h 394303"/>
                  <a:gd name="connsiteX0" fmla="*/ 105342 w 939446"/>
                  <a:gd name="connsiteY0" fmla="*/ 35699 h 394303"/>
                  <a:gd name="connsiteX1" fmla="*/ 170841 w 939446"/>
                  <a:gd name="connsiteY1" fmla="*/ 37902 h 394303"/>
                  <a:gd name="connsiteX2" fmla="*/ 198550 w 939446"/>
                  <a:gd name="connsiteY2" fmla="*/ 363484 h 394303"/>
                  <a:gd name="connsiteX3" fmla="*/ 711168 w 939446"/>
                  <a:gd name="connsiteY3" fmla="*/ 30975 h 394303"/>
                  <a:gd name="connsiteX4" fmla="*/ 632488 w 939446"/>
                  <a:gd name="connsiteY4" fmla="*/ 354352 h 394303"/>
                  <a:gd name="connsiteX5" fmla="*/ 764107 w 939446"/>
                  <a:gd name="connsiteY5" fmla="*/ 394303 h 394303"/>
                  <a:gd name="connsiteX6" fmla="*/ 669603 w 939446"/>
                  <a:gd name="connsiteY6" fmla="*/ 3263 h 394303"/>
                  <a:gd name="connsiteX7" fmla="*/ 223105 w 939446"/>
                  <a:gd name="connsiteY7" fmla="*/ 352737 h 394303"/>
                  <a:gd name="connsiteX8" fmla="*/ 105342 w 939446"/>
                  <a:gd name="connsiteY8" fmla="*/ 35699 h 394303"/>
                  <a:gd name="connsiteX0" fmla="*/ 105342 w 939446"/>
                  <a:gd name="connsiteY0" fmla="*/ 35699 h 394303"/>
                  <a:gd name="connsiteX1" fmla="*/ 170841 w 939446"/>
                  <a:gd name="connsiteY1" fmla="*/ 37902 h 394303"/>
                  <a:gd name="connsiteX2" fmla="*/ 198550 w 939446"/>
                  <a:gd name="connsiteY2" fmla="*/ 363484 h 394303"/>
                  <a:gd name="connsiteX3" fmla="*/ 711168 w 939446"/>
                  <a:gd name="connsiteY3" fmla="*/ 30975 h 394303"/>
                  <a:gd name="connsiteX4" fmla="*/ 632488 w 939446"/>
                  <a:gd name="connsiteY4" fmla="*/ 354352 h 394303"/>
                  <a:gd name="connsiteX5" fmla="*/ 764107 w 939446"/>
                  <a:gd name="connsiteY5" fmla="*/ 394303 h 394303"/>
                  <a:gd name="connsiteX6" fmla="*/ 669603 w 939446"/>
                  <a:gd name="connsiteY6" fmla="*/ 3263 h 394303"/>
                  <a:gd name="connsiteX7" fmla="*/ 223105 w 939446"/>
                  <a:gd name="connsiteY7" fmla="*/ 352737 h 394303"/>
                  <a:gd name="connsiteX8" fmla="*/ 105342 w 939446"/>
                  <a:gd name="connsiteY8" fmla="*/ 35699 h 394303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198550 w 930539"/>
                  <a:gd name="connsiteY2" fmla="*/ 363341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52594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18314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52594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18314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181232 w 930539"/>
                  <a:gd name="connsiteY2" fmla="*/ 352951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70269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70269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70269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70269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11595 w 936792"/>
                  <a:gd name="connsiteY0" fmla="*/ 35556 h 408015"/>
                  <a:gd name="connsiteX1" fmla="*/ 177094 w 936792"/>
                  <a:gd name="connsiteY1" fmla="*/ 37759 h 408015"/>
                  <a:gd name="connsiteX2" fmla="*/ 235976 w 936792"/>
                  <a:gd name="connsiteY2" fmla="*/ 370269 h 408015"/>
                  <a:gd name="connsiteX3" fmla="*/ 717421 w 936792"/>
                  <a:gd name="connsiteY3" fmla="*/ 30832 h 408015"/>
                  <a:gd name="connsiteX4" fmla="*/ 638741 w 936792"/>
                  <a:gd name="connsiteY4" fmla="*/ 354209 h 408015"/>
                  <a:gd name="connsiteX5" fmla="*/ 756506 w 936792"/>
                  <a:gd name="connsiteY5" fmla="*/ 408015 h 408015"/>
                  <a:gd name="connsiteX6" fmla="*/ 675856 w 936792"/>
                  <a:gd name="connsiteY6" fmla="*/ 3120 h 408015"/>
                  <a:gd name="connsiteX7" fmla="*/ 212040 w 936792"/>
                  <a:gd name="connsiteY7" fmla="*/ 373375 h 408015"/>
                  <a:gd name="connsiteX8" fmla="*/ 111595 w 936792"/>
                  <a:gd name="connsiteY8" fmla="*/ 35556 h 408015"/>
                  <a:gd name="connsiteX0" fmla="*/ 104452 w 929649"/>
                  <a:gd name="connsiteY0" fmla="*/ 35556 h 408015"/>
                  <a:gd name="connsiteX1" fmla="*/ 169951 w 929649"/>
                  <a:gd name="connsiteY1" fmla="*/ 37759 h 408015"/>
                  <a:gd name="connsiteX2" fmla="*/ 228833 w 929649"/>
                  <a:gd name="connsiteY2" fmla="*/ 370269 h 408015"/>
                  <a:gd name="connsiteX3" fmla="*/ 710278 w 929649"/>
                  <a:gd name="connsiteY3" fmla="*/ 30832 h 408015"/>
                  <a:gd name="connsiteX4" fmla="*/ 631598 w 929649"/>
                  <a:gd name="connsiteY4" fmla="*/ 354209 h 408015"/>
                  <a:gd name="connsiteX5" fmla="*/ 749363 w 929649"/>
                  <a:gd name="connsiteY5" fmla="*/ 408015 h 408015"/>
                  <a:gd name="connsiteX6" fmla="*/ 668713 w 929649"/>
                  <a:gd name="connsiteY6" fmla="*/ 3120 h 408015"/>
                  <a:gd name="connsiteX7" fmla="*/ 204897 w 929649"/>
                  <a:gd name="connsiteY7" fmla="*/ 373375 h 408015"/>
                  <a:gd name="connsiteX8" fmla="*/ 104452 w 929649"/>
                  <a:gd name="connsiteY8" fmla="*/ 35556 h 408015"/>
                  <a:gd name="connsiteX0" fmla="*/ 110549 w 935746"/>
                  <a:gd name="connsiteY0" fmla="*/ 35556 h 408015"/>
                  <a:gd name="connsiteX1" fmla="*/ 176048 w 935746"/>
                  <a:gd name="connsiteY1" fmla="*/ 37759 h 408015"/>
                  <a:gd name="connsiteX2" fmla="*/ 234930 w 935746"/>
                  <a:gd name="connsiteY2" fmla="*/ 370269 h 408015"/>
                  <a:gd name="connsiteX3" fmla="*/ 716375 w 935746"/>
                  <a:gd name="connsiteY3" fmla="*/ 3083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76048 w 935746"/>
                  <a:gd name="connsiteY1" fmla="*/ 37759 h 408015"/>
                  <a:gd name="connsiteX2" fmla="*/ 234930 w 935746"/>
                  <a:gd name="connsiteY2" fmla="*/ 370269 h 408015"/>
                  <a:gd name="connsiteX3" fmla="*/ 716375 w 935746"/>
                  <a:gd name="connsiteY3" fmla="*/ 3083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76048 w 935746"/>
                  <a:gd name="connsiteY1" fmla="*/ 37759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31020 w 935746"/>
                  <a:gd name="connsiteY1" fmla="*/ 79322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72992 w 912044"/>
                  <a:gd name="connsiteY0" fmla="*/ 35556 h 408015"/>
                  <a:gd name="connsiteX1" fmla="*/ 107318 w 912044"/>
                  <a:gd name="connsiteY1" fmla="*/ 79322 h 408015"/>
                  <a:gd name="connsiteX2" fmla="*/ 211228 w 912044"/>
                  <a:gd name="connsiteY2" fmla="*/ 370269 h 408015"/>
                  <a:gd name="connsiteX3" fmla="*/ 696137 w 912044"/>
                  <a:gd name="connsiteY3" fmla="*/ 3122 h 408015"/>
                  <a:gd name="connsiteX4" fmla="*/ 613993 w 912044"/>
                  <a:gd name="connsiteY4" fmla="*/ 354209 h 408015"/>
                  <a:gd name="connsiteX5" fmla="*/ 731758 w 912044"/>
                  <a:gd name="connsiteY5" fmla="*/ 408015 h 408015"/>
                  <a:gd name="connsiteX6" fmla="*/ 651108 w 912044"/>
                  <a:gd name="connsiteY6" fmla="*/ 3120 h 408015"/>
                  <a:gd name="connsiteX7" fmla="*/ 187292 w 912044"/>
                  <a:gd name="connsiteY7" fmla="*/ 373375 h 408015"/>
                  <a:gd name="connsiteX8" fmla="*/ 72992 w 912044"/>
                  <a:gd name="connsiteY8" fmla="*/ 35556 h 408015"/>
                  <a:gd name="connsiteX0" fmla="*/ 95861 w 934913"/>
                  <a:gd name="connsiteY0" fmla="*/ 35556 h 408015"/>
                  <a:gd name="connsiteX1" fmla="*/ 130187 w 934913"/>
                  <a:gd name="connsiteY1" fmla="*/ 79322 h 408015"/>
                  <a:gd name="connsiteX2" fmla="*/ 234097 w 934913"/>
                  <a:gd name="connsiteY2" fmla="*/ 370269 h 408015"/>
                  <a:gd name="connsiteX3" fmla="*/ 719006 w 934913"/>
                  <a:gd name="connsiteY3" fmla="*/ 3122 h 408015"/>
                  <a:gd name="connsiteX4" fmla="*/ 636862 w 934913"/>
                  <a:gd name="connsiteY4" fmla="*/ 354209 h 408015"/>
                  <a:gd name="connsiteX5" fmla="*/ 754627 w 934913"/>
                  <a:gd name="connsiteY5" fmla="*/ 408015 h 408015"/>
                  <a:gd name="connsiteX6" fmla="*/ 673977 w 934913"/>
                  <a:gd name="connsiteY6" fmla="*/ 3120 h 408015"/>
                  <a:gd name="connsiteX7" fmla="*/ 210161 w 934913"/>
                  <a:gd name="connsiteY7" fmla="*/ 373375 h 408015"/>
                  <a:gd name="connsiteX8" fmla="*/ 95861 w 934913"/>
                  <a:gd name="connsiteY8" fmla="*/ 35556 h 408015"/>
                  <a:gd name="connsiteX0" fmla="*/ 128786 w 967838"/>
                  <a:gd name="connsiteY0" fmla="*/ 35556 h 408015"/>
                  <a:gd name="connsiteX1" fmla="*/ 163112 w 967838"/>
                  <a:gd name="connsiteY1" fmla="*/ 79322 h 408015"/>
                  <a:gd name="connsiteX2" fmla="*/ 267022 w 967838"/>
                  <a:gd name="connsiteY2" fmla="*/ 370269 h 408015"/>
                  <a:gd name="connsiteX3" fmla="*/ 751931 w 967838"/>
                  <a:gd name="connsiteY3" fmla="*/ 3122 h 408015"/>
                  <a:gd name="connsiteX4" fmla="*/ 669787 w 967838"/>
                  <a:gd name="connsiteY4" fmla="*/ 354209 h 408015"/>
                  <a:gd name="connsiteX5" fmla="*/ 787552 w 967838"/>
                  <a:gd name="connsiteY5" fmla="*/ 408015 h 408015"/>
                  <a:gd name="connsiteX6" fmla="*/ 706902 w 967838"/>
                  <a:gd name="connsiteY6" fmla="*/ 3120 h 408015"/>
                  <a:gd name="connsiteX7" fmla="*/ 243086 w 967838"/>
                  <a:gd name="connsiteY7" fmla="*/ 373375 h 408015"/>
                  <a:gd name="connsiteX8" fmla="*/ 128786 w 967838"/>
                  <a:gd name="connsiteY8" fmla="*/ 35556 h 408015"/>
                  <a:gd name="connsiteX0" fmla="*/ 100245 w 939297"/>
                  <a:gd name="connsiteY0" fmla="*/ 35556 h 408015"/>
                  <a:gd name="connsiteX1" fmla="*/ 134571 w 939297"/>
                  <a:gd name="connsiteY1" fmla="*/ 79322 h 408015"/>
                  <a:gd name="connsiteX2" fmla="*/ 238481 w 939297"/>
                  <a:gd name="connsiteY2" fmla="*/ 370269 h 408015"/>
                  <a:gd name="connsiteX3" fmla="*/ 723390 w 939297"/>
                  <a:gd name="connsiteY3" fmla="*/ 3122 h 408015"/>
                  <a:gd name="connsiteX4" fmla="*/ 641246 w 939297"/>
                  <a:gd name="connsiteY4" fmla="*/ 354209 h 408015"/>
                  <a:gd name="connsiteX5" fmla="*/ 759011 w 939297"/>
                  <a:gd name="connsiteY5" fmla="*/ 408015 h 408015"/>
                  <a:gd name="connsiteX6" fmla="*/ 678361 w 939297"/>
                  <a:gd name="connsiteY6" fmla="*/ 3120 h 408015"/>
                  <a:gd name="connsiteX7" fmla="*/ 214545 w 939297"/>
                  <a:gd name="connsiteY7" fmla="*/ 373375 h 408015"/>
                  <a:gd name="connsiteX8" fmla="*/ 100245 w 939297"/>
                  <a:gd name="connsiteY8" fmla="*/ 35556 h 408015"/>
                  <a:gd name="connsiteX0" fmla="*/ 100245 w 939297"/>
                  <a:gd name="connsiteY0" fmla="*/ 35556 h 408015"/>
                  <a:gd name="connsiteX1" fmla="*/ 106862 w 939297"/>
                  <a:gd name="connsiteY1" fmla="*/ 51613 h 408015"/>
                  <a:gd name="connsiteX2" fmla="*/ 238481 w 939297"/>
                  <a:gd name="connsiteY2" fmla="*/ 370269 h 408015"/>
                  <a:gd name="connsiteX3" fmla="*/ 723390 w 939297"/>
                  <a:gd name="connsiteY3" fmla="*/ 3122 h 408015"/>
                  <a:gd name="connsiteX4" fmla="*/ 641246 w 939297"/>
                  <a:gd name="connsiteY4" fmla="*/ 354209 h 408015"/>
                  <a:gd name="connsiteX5" fmla="*/ 759011 w 939297"/>
                  <a:gd name="connsiteY5" fmla="*/ 408015 h 408015"/>
                  <a:gd name="connsiteX6" fmla="*/ 678361 w 939297"/>
                  <a:gd name="connsiteY6" fmla="*/ 3120 h 408015"/>
                  <a:gd name="connsiteX7" fmla="*/ 214545 w 939297"/>
                  <a:gd name="connsiteY7" fmla="*/ 373375 h 408015"/>
                  <a:gd name="connsiteX8" fmla="*/ 100245 w 939297"/>
                  <a:gd name="connsiteY8" fmla="*/ 35556 h 408015"/>
                  <a:gd name="connsiteX0" fmla="*/ 100245 w 939297"/>
                  <a:gd name="connsiteY0" fmla="*/ 35556 h 408015"/>
                  <a:gd name="connsiteX1" fmla="*/ 106862 w 939297"/>
                  <a:gd name="connsiteY1" fmla="*/ 51613 h 408015"/>
                  <a:gd name="connsiteX2" fmla="*/ 238481 w 939297"/>
                  <a:gd name="connsiteY2" fmla="*/ 370269 h 408015"/>
                  <a:gd name="connsiteX3" fmla="*/ 723390 w 939297"/>
                  <a:gd name="connsiteY3" fmla="*/ 3122 h 408015"/>
                  <a:gd name="connsiteX4" fmla="*/ 641246 w 939297"/>
                  <a:gd name="connsiteY4" fmla="*/ 354209 h 408015"/>
                  <a:gd name="connsiteX5" fmla="*/ 759011 w 939297"/>
                  <a:gd name="connsiteY5" fmla="*/ 408015 h 408015"/>
                  <a:gd name="connsiteX6" fmla="*/ 678361 w 939297"/>
                  <a:gd name="connsiteY6" fmla="*/ 3120 h 408015"/>
                  <a:gd name="connsiteX7" fmla="*/ 214545 w 939297"/>
                  <a:gd name="connsiteY7" fmla="*/ 373375 h 408015"/>
                  <a:gd name="connsiteX8" fmla="*/ 100245 w 939297"/>
                  <a:gd name="connsiteY8" fmla="*/ 35556 h 408015"/>
                  <a:gd name="connsiteX0" fmla="*/ 100245 w 939297"/>
                  <a:gd name="connsiteY0" fmla="*/ 35556 h 408015"/>
                  <a:gd name="connsiteX1" fmla="*/ 106862 w 939297"/>
                  <a:gd name="connsiteY1" fmla="*/ 51613 h 408015"/>
                  <a:gd name="connsiteX2" fmla="*/ 238481 w 939297"/>
                  <a:gd name="connsiteY2" fmla="*/ 370269 h 408015"/>
                  <a:gd name="connsiteX3" fmla="*/ 723390 w 939297"/>
                  <a:gd name="connsiteY3" fmla="*/ 3122 h 408015"/>
                  <a:gd name="connsiteX4" fmla="*/ 641246 w 939297"/>
                  <a:gd name="connsiteY4" fmla="*/ 354209 h 408015"/>
                  <a:gd name="connsiteX5" fmla="*/ 759011 w 939297"/>
                  <a:gd name="connsiteY5" fmla="*/ 408015 h 408015"/>
                  <a:gd name="connsiteX6" fmla="*/ 678361 w 939297"/>
                  <a:gd name="connsiteY6" fmla="*/ 3120 h 408015"/>
                  <a:gd name="connsiteX7" fmla="*/ 214545 w 939297"/>
                  <a:gd name="connsiteY7" fmla="*/ 373375 h 408015"/>
                  <a:gd name="connsiteX8" fmla="*/ 100245 w 939297"/>
                  <a:gd name="connsiteY8" fmla="*/ 35556 h 408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39297" h="408015">
                    <a:moveTo>
                      <a:pt x="100245" y="35556"/>
                    </a:moveTo>
                    <a:cubicBezTo>
                      <a:pt x="114625" y="43120"/>
                      <a:pt x="70545" y="31618"/>
                      <a:pt x="106862" y="51613"/>
                    </a:cubicBezTo>
                    <a:cubicBezTo>
                      <a:pt x="-33466" y="158199"/>
                      <a:pt x="88391" y="327552"/>
                      <a:pt x="238481" y="370269"/>
                    </a:cubicBezTo>
                    <a:cubicBezTo>
                      <a:pt x="557663" y="393728"/>
                      <a:pt x="507902" y="68144"/>
                      <a:pt x="723390" y="3122"/>
                    </a:cubicBezTo>
                    <a:cubicBezTo>
                      <a:pt x="925763" y="76277"/>
                      <a:pt x="764454" y="315691"/>
                      <a:pt x="641246" y="354209"/>
                    </a:cubicBezTo>
                    <a:lnTo>
                      <a:pt x="759011" y="408015"/>
                    </a:lnTo>
                    <a:cubicBezTo>
                      <a:pt x="1071565" y="249959"/>
                      <a:pt x="933843" y="-32788"/>
                      <a:pt x="678361" y="3120"/>
                    </a:cubicBezTo>
                    <a:cubicBezTo>
                      <a:pt x="352883" y="45721"/>
                      <a:pt x="452907" y="357578"/>
                      <a:pt x="214545" y="373375"/>
                    </a:cubicBezTo>
                    <a:cubicBezTo>
                      <a:pt x="-23817" y="389172"/>
                      <a:pt x="-66009" y="91589"/>
                      <a:pt x="100245" y="3555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0070C0"/>
                  </a:gs>
                  <a:gs pos="9000">
                    <a:srgbClr val="29C7FF"/>
                  </a:gs>
                  <a:gs pos="51000">
                    <a:srgbClr val="33CAFF"/>
                  </a:gs>
                  <a:gs pos="32000">
                    <a:srgbClr val="0070C0"/>
                  </a:gs>
                  <a:gs pos="97000">
                    <a:srgbClr val="005EA4"/>
                  </a:gs>
                  <a:gs pos="89000">
                    <a:srgbClr val="0070C0"/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1C2638">
                    <a:lumMod val="75000"/>
                    <a:lumOff val="25000"/>
                    <a:alpha val="77000"/>
                  </a:srgbClr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41" name="Ovaal 40"/>
              <p:cNvSpPr/>
              <p:nvPr userDrawn="1"/>
            </p:nvSpPr>
            <p:spPr>
              <a:xfrm flipV="1">
                <a:off x="11012327" y="2951356"/>
                <a:ext cx="45720" cy="45720"/>
              </a:xfrm>
              <a:prstGeom prst="ellipse">
                <a:avLst/>
              </a:prstGeom>
              <a:solidFill>
                <a:srgbClr val="1D1D1B">
                  <a:lumMod val="50000"/>
                  <a:lumOff val="50000"/>
                  <a:alpha val="99000"/>
                </a:srgbClr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Instruction Image Cropping"/>
            <p:cNvGrpSpPr/>
            <p:nvPr/>
          </p:nvGrpSpPr>
          <p:grpSpPr>
            <a:xfrm>
              <a:off x="12346582" y="-5444"/>
              <a:ext cx="2733484" cy="6868888"/>
              <a:chOff x="12346582" y="-5444"/>
              <a:chExt cx="2733484" cy="6868888"/>
            </a:xfrm>
          </p:grpSpPr>
          <p:grpSp>
            <p:nvGrpSpPr>
              <p:cNvPr id="12" name="bijsnijden"/>
              <p:cNvGrpSpPr/>
              <p:nvPr userDrawn="1"/>
            </p:nvGrpSpPr>
            <p:grpSpPr>
              <a:xfrm>
                <a:off x="12346582" y="5717305"/>
                <a:ext cx="779464" cy="828260"/>
                <a:chOff x="13143038" y="5655940"/>
                <a:chExt cx="779464" cy="828260"/>
              </a:xfrm>
            </p:grpSpPr>
            <p:grpSp>
              <p:nvGrpSpPr>
                <p:cNvPr id="30" name="Groep 29"/>
                <p:cNvGrpSpPr/>
                <p:nvPr userDrawn="1"/>
              </p:nvGrpSpPr>
              <p:grpSpPr>
                <a:xfrm>
                  <a:off x="13284702" y="5655940"/>
                  <a:ext cx="518384" cy="468745"/>
                  <a:chOff x="13352037" y="5715656"/>
                  <a:chExt cx="383714" cy="346970"/>
                </a:xfrm>
              </p:grpSpPr>
              <p:sp>
                <p:nvSpPr>
                  <p:cNvPr id="33" name="Rechthoek 32"/>
                  <p:cNvSpPr/>
                  <p:nvPr userDrawn="1"/>
                </p:nvSpPr>
                <p:spPr>
                  <a:xfrm>
                    <a:off x="13377881" y="5717160"/>
                    <a:ext cx="324866" cy="270269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ysDash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spcBef>
                        <a:spcPts val="350"/>
                      </a:spcBef>
                      <a:spcAft>
                        <a:spcPts val="350"/>
                      </a:spcAft>
                    </a:pPr>
                    <a:endParaRPr lang="en-US" sz="1600" dirty="0" err="1">
                      <a:solidFill>
                        <a:schemeClr val="accent4"/>
                      </a:solidFill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pic>
                <p:nvPicPr>
                  <p:cNvPr id="34" name="Afbeelding 33"/>
                  <p:cNvPicPr>
                    <a:picLocks noChangeAspect="1"/>
                  </p:cNvPicPr>
                  <p:nvPr userDrawn="1"/>
                </p:nvPicPr>
                <p:blipFill rotWithShape="1">
                  <a:blip r:embed="rId2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 r="15865"/>
                  <a:stretch/>
                </p:blipFill>
                <p:spPr>
                  <a:xfrm>
                    <a:off x="13352037" y="5715656"/>
                    <a:ext cx="231884" cy="275611"/>
                  </a:xfrm>
                  <a:prstGeom prst="rect">
                    <a:avLst/>
                  </a:prstGeom>
                  <a:ln w="9525">
                    <a:solidFill>
                      <a:schemeClr val="bg1">
                        <a:lumMod val="50000"/>
                      </a:schemeClr>
                    </a:solidFill>
                  </a:ln>
                </p:spPr>
              </p:pic>
              <p:sp>
                <p:nvSpPr>
                  <p:cNvPr id="35" name="L-vorm 34"/>
                  <p:cNvSpPr/>
                  <p:nvPr userDrawn="1"/>
                </p:nvSpPr>
                <p:spPr>
                  <a:xfrm rot="5400000">
                    <a:off x="13595231" y="5922107"/>
                    <a:ext cx="129209" cy="151830"/>
                  </a:xfrm>
                  <a:prstGeom prst="corner">
                    <a:avLst>
                      <a:gd name="adj1" fmla="val 14726"/>
                      <a:gd name="adj2" fmla="val 14726"/>
                    </a:avLst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spcBef>
                        <a:spcPts val="350"/>
                      </a:spcBef>
                      <a:spcAft>
                        <a:spcPts val="350"/>
                      </a:spcAft>
                    </a:pPr>
                    <a:endParaRPr lang="en-US" sz="1600" dirty="0" err="1">
                      <a:solidFill>
                        <a:schemeClr val="accent4"/>
                      </a:solidFill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6" name="L-vorm 35"/>
                  <p:cNvSpPr/>
                  <p:nvPr userDrawn="1"/>
                </p:nvSpPr>
                <p:spPr>
                  <a:xfrm rot="5400000" flipH="1" flipV="1">
                    <a:off x="13571296" y="5896455"/>
                    <a:ext cx="129209" cy="151830"/>
                  </a:xfrm>
                  <a:prstGeom prst="corner">
                    <a:avLst>
                      <a:gd name="adj1" fmla="val 14726"/>
                      <a:gd name="adj2" fmla="val 14726"/>
                    </a:avLst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spcBef>
                        <a:spcPts val="350"/>
                      </a:spcBef>
                      <a:spcAft>
                        <a:spcPts val="350"/>
                      </a:spcAft>
                    </a:pPr>
                    <a:endParaRPr lang="en-US" sz="1600" dirty="0" err="1">
                      <a:solidFill>
                        <a:schemeClr val="accent4"/>
                      </a:solidFill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sp>
              <p:nvSpPr>
                <p:cNvPr id="31" name="Tekstvak 76"/>
                <p:cNvSpPr txBox="1"/>
                <p:nvPr userDrawn="1"/>
              </p:nvSpPr>
              <p:spPr>
                <a:xfrm>
                  <a:off x="13143038" y="6165304"/>
                  <a:ext cx="779464" cy="261610"/>
                </a:xfrm>
                <a:prstGeom prst="rect">
                  <a:avLst/>
                </a:prstGeom>
                <a:noFill/>
              </p:spPr>
              <p:txBody>
                <a:bodyPr wrap="square" rtlCol="0" anchor="ctr">
                  <a:spAutoFit/>
                </a:bodyPr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50" b="1" i="0" u="none" strike="noStrike" kern="0" cap="none" spc="0" normalizeH="0" baseline="0" noProof="0" dirty="0">
                      <a:ln>
                        <a:noFill/>
                      </a:ln>
                      <a:effectLst>
                        <a:outerShdw blurRad="25400" algn="ctr" rotWithShape="0">
                          <a:prstClr val="white"/>
                        </a:outerShdw>
                      </a:effectLst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rPr>
                    <a:t>Crop</a:t>
                  </a:r>
                </a:p>
              </p:txBody>
            </p:sp>
            <p:sp>
              <p:nvSpPr>
                <p:cNvPr id="32" name="Rechthoekige driehoek 31"/>
                <p:cNvSpPr/>
                <p:nvPr userDrawn="1"/>
              </p:nvSpPr>
              <p:spPr>
                <a:xfrm rot="18900000">
                  <a:off x="13499178" y="6417015"/>
                  <a:ext cx="67185" cy="67185"/>
                </a:xfrm>
                <a:prstGeom prst="rt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3" name="Rechthoek 12"/>
              <p:cNvSpPr/>
              <p:nvPr/>
            </p:nvSpPr>
            <p:spPr>
              <a:xfrm>
                <a:off x="12483705" y="-5444"/>
                <a:ext cx="2584447" cy="28846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80000"/>
                  </a:lnSpc>
                </a:pPr>
                <a:r>
                  <a:rPr lang="en-US" sz="1600" b="1" kern="0" dirty="0">
                    <a:solidFill>
                      <a:schemeClr val="tx2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INSERT VIDEO</a:t>
                </a:r>
              </a:p>
            </p:txBody>
          </p:sp>
          <p:sp>
            <p:nvSpPr>
              <p:cNvPr id="14" name="Tekstvak 33"/>
              <p:cNvSpPr txBox="1"/>
              <p:nvPr/>
            </p:nvSpPr>
            <p:spPr>
              <a:xfrm>
                <a:off x="12483705" y="974289"/>
                <a:ext cx="2584447" cy="224591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>
                <a:no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Click</a:t>
                </a:r>
                <a:r>
                  <a:rPr kumimoji="0" lang="en-US" sz="1200" b="0" i="0" u="none" strike="noStrike" kern="0" cap="none" spc="0" normalizeH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 on the icon to insert a video</a:t>
                </a:r>
                <a:endPara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sp>
            <p:nvSpPr>
              <p:cNvPr id="16" name="Tekstvak 33"/>
              <p:cNvSpPr txBox="1"/>
              <p:nvPr/>
            </p:nvSpPr>
            <p:spPr>
              <a:xfrm>
                <a:off x="12479311" y="3056156"/>
                <a:ext cx="2592287" cy="444851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>
                <a:no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Select</a:t>
                </a:r>
                <a:r>
                  <a:rPr kumimoji="0" lang="en-US" sz="1200" b="0" i="0" u="none" strike="noStrike" kern="0" cap="none" spc="0" normalizeH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 the video you want to use </a:t>
                </a:r>
                <a:br>
                  <a:rPr kumimoji="0" lang="en-US" sz="1200" b="0" i="0" u="none" strike="noStrike" kern="0" cap="none" spc="0" normalizeH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</a:br>
                <a:r>
                  <a:rPr kumimoji="0" lang="en-US" sz="1200" b="0" i="0" u="none" strike="noStrike" kern="0" cap="none" spc="0" normalizeH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and click on </a:t>
                </a:r>
                <a:r>
                  <a:rPr lang="en-US" sz="1200" b="1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‘</a:t>
                </a:r>
                <a:r>
                  <a:rPr lang="en-US" sz="1200" b="1" kern="0" noProof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Insert’</a:t>
                </a:r>
                <a:endParaRPr kumimoji="0" lang="en-US" sz="12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sp>
            <p:nvSpPr>
              <p:cNvPr id="17" name="Ovaal 16"/>
              <p:cNvSpPr/>
              <p:nvPr/>
            </p:nvSpPr>
            <p:spPr>
              <a:xfrm>
                <a:off x="12483705" y="491007"/>
                <a:ext cx="359927" cy="359927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lIns="0" tIns="36000" rIns="0" bIns="43200"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1</a:t>
                </a:r>
              </a:p>
            </p:txBody>
          </p:sp>
          <p:sp>
            <p:nvSpPr>
              <p:cNvPr id="18" name="Ovaal 17"/>
              <p:cNvSpPr/>
              <p:nvPr/>
            </p:nvSpPr>
            <p:spPr>
              <a:xfrm>
                <a:off x="12488780" y="2499796"/>
                <a:ext cx="359927" cy="359927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lIns="0" tIns="36000" rIns="0" bIns="43200"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2</a:t>
                </a:r>
              </a:p>
            </p:txBody>
          </p:sp>
          <p:cxnSp>
            <p:nvCxnSpPr>
              <p:cNvPr id="19" name="Rechte verbindingslijn 18"/>
              <p:cNvCxnSpPr/>
              <p:nvPr/>
            </p:nvCxnSpPr>
            <p:spPr>
              <a:xfrm>
                <a:off x="12487778" y="283020"/>
                <a:ext cx="2592288" cy="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20" name="Rechte verbindingslijn 19"/>
              <p:cNvCxnSpPr/>
              <p:nvPr/>
            </p:nvCxnSpPr>
            <p:spPr>
              <a:xfrm>
                <a:off x="12479311" y="2303362"/>
                <a:ext cx="2592288" cy="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21" name="Rechte verbindingslijn 20"/>
              <p:cNvCxnSpPr/>
              <p:nvPr/>
            </p:nvCxnSpPr>
            <p:spPr>
              <a:xfrm>
                <a:off x="12470972" y="4334476"/>
                <a:ext cx="2608001" cy="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22" name="Tekstvak 33"/>
              <p:cNvSpPr txBox="1"/>
              <p:nvPr/>
            </p:nvSpPr>
            <p:spPr>
              <a:xfrm>
                <a:off x="12479311" y="5017802"/>
                <a:ext cx="2588841" cy="400006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>
                <a:no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lvl="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1200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If you want to scale or drag the video</a:t>
                </a:r>
                <a:br>
                  <a:rPr lang="en-US" sz="1200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</a:br>
                <a:r>
                  <a:rPr lang="en-US" sz="1200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go to </a:t>
                </a:r>
                <a:r>
                  <a:rPr lang="en-US" sz="1200" b="1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‘Picture Tools’ </a:t>
                </a:r>
                <a:r>
                  <a:rPr lang="en-US" sz="1200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and click on </a:t>
                </a:r>
                <a:r>
                  <a:rPr lang="en-US" sz="1200" b="1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‘Crop’</a:t>
                </a:r>
              </a:p>
            </p:txBody>
          </p:sp>
          <p:sp>
            <p:nvSpPr>
              <p:cNvPr id="23" name="Ovaal 22"/>
              <p:cNvSpPr/>
              <p:nvPr/>
            </p:nvSpPr>
            <p:spPr>
              <a:xfrm>
                <a:off x="12488779" y="4532940"/>
                <a:ext cx="359927" cy="359927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lIns="0" tIns="36000" rIns="0" bIns="43200"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3</a:t>
                </a:r>
              </a:p>
            </p:txBody>
          </p:sp>
          <p:cxnSp>
            <p:nvCxnSpPr>
              <p:cNvPr id="24" name="Rechte verbindingslijn 23"/>
              <p:cNvCxnSpPr/>
              <p:nvPr/>
            </p:nvCxnSpPr>
            <p:spPr>
              <a:xfrm>
                <a:off x="12470972" y="6863444"/>
                <a:ext cx="2608001" cy="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25" name="Groep 24"/>
              <p:cNvGrpSpPr/>
              <p:nvPr/>
            </p:nvGrpSpPr>
            <p:grpSpPr>
              <a:xfrm>
                <a:off x="12483705" y="3745117"/>
                <a:ext cx="1114138" cy="297656"/>
                <a:chOff x="13560784" y="3471416"/>
                <a:chExt cx="1114138" cy="297656"/>
              </a:xfrm>
            </p:grpSpPr>
            <p:sp>
              <p:nvSpPr>
                <p:cNvPr id="26" name="Afgeronde rechthoek 25"/>
                <p:cNvSpPr/>
                <p:nvPr/>
              </p:nvSpPr>
              <p:spPr>
                <a:xfrm>
                  <a:off x="13560784" y="3471416"/>
                  <a:ext cx="1114138" cy="297656"/>
                </a:xfrm>
                <a:prstGeom prst="roundRect">
                  <a:avLst/>
                </a:prstGeom>
                <a:gradFill flip="none" rotWithShape="1">
                  <a:gsLst>
                    <a:gs pos="4000">
                      <a:srgbClr val="00B0F0"/>
                    </a:gs>
                    <a:gs pos="0">
                      <a:srgbClr val="0070C0"/>
                    </a:gs>
                    <a:gs pos="100000">
                      <a:srgbClr val="0070C0"/>
                    </a:gs>
                    <a:gs pos="12000">
                      <a:srgbClr val="D1EAFF"/>
                    </a:gs>
                    <a:gs pos="96000">
                      <a:srgbClr val="00B0F0"/>
                    </a:gs>
                    <a:gs pos="89000">
                      <a:srgbClr val="DDF4FF"/>
                    </a:gs>
                    <a:gs pos="43000">
                      <a:srgbClr val="D1EAFF"/>
                    </a:gs>
                    <a:gs pos="51000">
                      <a:srgbClr val="DDF4FF"/>
                    </a:gs>
                  </a:gsLst>
                  <a:lin ang="16200000" scaled="1"/>
                  <a:tileRect/>
                </a:gradFill>
                <a:ln w="6350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" name="Tekstvak 81"/>
                <p:cNvSpPr txBox="1"/>
                <p:nvPr/>
              </p:nvSpPr>
              <p:spPr>
                <a:xfrm>
                  <a:off x="13573594" y="3501896"/>
                  <a:ext cx="888311" cy="246221"/>
                </a:xfrm>
                <a:prstGeom prst="rect">
                  <a:avLst/>
                </a:prstGeom>
                <a:noFill/>
              </p:spPr>
              <p:txBody>
                <a:bodyPr wrap="square" rtlCol="0" anchor="ctr">
                  <a:spAutoFit/>
                </a:bodyPr>
                <a:lstStyle>
                  <a:defPPr>
                    <a:defRPr lang="nl-NL"/>
                  </a:defPPr>
                  <a:lvl1pPr marR="0" lvl="0" indent="0" algn="ctr" fontAlgn="auto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900" i="0" u="none" strike="noStrike" kern="0" cap="none" spc="0" normalizeH="0" baseline="0">
                      <a:ln>
                        <a:noFill/>
                      </a:ln>
                      <a:effectLst>
                        <a:outerShdw blurRad="25400" algn="ctr" rotWithShape="0">
                          <a:prstClr val="white"/>
                        </a:outerShdw>
                      </a:effectLst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defRPr>
                  </a:lvl1pPr>
                  <a:lvl2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latin typeface="Arial" charset="0"/>
                      <a:cs typeface="Arial" charset="0"/>
                    </a:defRPr>
                  </a:lvl2pPr>
                  <a:lvl3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latin typeface="Arial" charset="0"/>
                      <a:cs typeface="Arial" charset="0"/>
                    </a:defRPr>
                  </a:lvl3pPr>
                  <a:lvl4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latin typeface="Arial" charset="0"/>
                      <a:cs typeface="Arial" charset="0"/>
                    </a:defRPr>
                  </a:lvl4pPr>
                  <a:lvl5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latin typeface="Arial" charset="0"/>
                      <a:cs typeface="Arial" charset="0"/>
                    </a:defRPr>
                  </a:lvl5pPr>
                  <a:lvl6pPr>
                    <a:defRPr>
                      <a:latin typeface="Arial" charset="0"/>
                      <a:cs typeface="Arial" charset="0"/>
                    </a:defRPr>
                  </a:lvl6pPr>
                  <a:lvl7pPr>
                    <a:defRPr>
                      <a:latin typeface="Arial" charset="0"/>
                      <a:cs typeface="Arial" charset="0"/>
                    </a:defRPr>
                  </a:lvl7pPr>
                  <a:lvl8pPr>
                    <a:defRPr>
                      <a:latin typeface="Arial" charset="0"/>
                      <a:cs typeface="Arial" charset="0"/>
                    </a:defRPr>
                  </a:lvl8pPr>
                  <a:lvl9pPr>
                    <a:defRPr>
                      <a:latin typeface="Arial" charset="0"/>
                      <a:cs typeface="Arial" charset="0"/>
                    </a:defRPr>
                  </a:lvl9pPr>
                </a:lstStyle>
                <a:p>
                  <a:r>
                    <a:rPr lang="en-US" sz="1000" dirty="0"/>
                    <a:t>Insert</a:t>
                  </a:r>
                </a:p>
              </p:txBody>
            </p:sp>
            <p:cxnSp>
              <p:nvCxnSpPr>
                <p:cNvPr id="28" name="Rechte verbindingslijn 27"/>
                <p:cNvCxnSpPr/>
                <p:nvPr/>
              </p:nvCxnSpPr>
              <p:spPr>
                <a:xfrm>
                  <a:off x="14461905" y="3507058"/>
                  <a:ext cx="0" cy="22443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9" name="Gelijkbenige driehoek 28"/>
                <p:cNvSpPr/>
                <p:nvPr/>
              </p:nvSpPr>
              <p:spPr>
                <a:xfrm rot="10800000">
                  <a:off x="14518584" y="3600521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pic>
        <p:nvPicPr>
          <p:cNvPr id="48" name="Picture 47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19452" y="138781"/>
            <a:ext cx="2290771" cy="54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56896406"/>
      </p:ext>
    </p:extLst>
  </p:cSld>
  <p:clrMapOvr>
    <a:masterClrMapping/>
  </p:clrMapOvr>
  <p:transition spd="med">
    <p:fade/>
  </p:transition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10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2"/>
          <p:cNvSpPr>
            <a:spLocks noGrp="1"/>
          </p:cNvSpPr>
          <p:nvPr>
            <p:ph type="pic" idx="20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6" name="Rechthoek 15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IMAGE</a:t>
            </a:r>
            <a:r>
              <a:rPr lang="en-US" sz="1600" baseline="0" dirty="0">
                <a:solidFill>
                  <a:schemeClr val="bg2"/>
                </a:solidFill>
              </a:rPr>
              <a:t> 100%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13" name="Ondertitel 2"/>
          <p:cNvSpPr>
            <a:spLocks noGrp="1"/>
          </p:cNvSpPr>
          <p:nvPr>
            <p:ph type="subTitle" idx="1"/>
          </p:nvPr>
        </p:nvSpPr>
        <p:spPr>
          <a:xfrm>
            <a:off x="617016" y="5550200"/>
            <a:ext cx="7967586" cy="631031"/>
          </a:xfrm>
          <a:noFill/>
        </p:spPr>
        <p:txBody>
          <a:bodyPr lIns="0" tIns="0" rIns="0" bIns="0" anchor="b"/>
          <a:lstStyle>
            <a:lvl1pPr marL="0" indent="0" algn="l">
              <a:buNone/>
              <a:defRPr sz="2800" b="1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599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599" indent="0" algn="ctr">
              <a:buNone/>
              <a:defRPr sz="1600"/>
            </a:lvl9pPr>
          </a:lstStyle>
          <a:p>
            <a:r>
              <a:rPr lang="en-US" noProof="0" dirty="0"/>
              <a:t>Click to edit Master subtitle style</a:t>
            </a:r>
          </a:p>
        </p:txBody>
      </p:sp>
      <p:sp>
        <p:nvSpPr>
          <p:cNvPr id="8" name="Tijdelijke aanduiding voor voettekst 3"/>
          <p:cNvSpPr>
            <a:spLocks noGrp="1"/>
          </p:cNvSpPr>
          <p:nvPr>
            <p:ph type="ftr" sz="quarter" idx="18"/>
          </p:nvPr>
        </p:nvSpPr>
        <p:spPr>
          <a:xfrm>
            <a:off x="0" y="6416675"/>
            <a:ext cx="4657725" cy="4413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9" name="Tijdelijke aanduiding voor dianummer 4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BCC9D58-F25F-462A-906F-43C5499995C7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2" name="Tijdelijke aanduiding voor titel 1"/>
          <p:cNvSpPr>
            <a:spLocks noGrp="1"/>
          </p:cNvSpPr>
          <p:nvPr>
            <p:ph type="title"/>
          </p:nvPr>
        </p:nvSpPr>
        <p:spPr>
          <a:xfrm>
            <a:off x="0" y="0"/>
            <a:ext cx="9332913" cy="817563"/>
          </a:xfrm>
          <a:prstGeom prst="rect">
            <a:avLst/>
          </a:prstGeom>
          <a:noFill/>
          <a:effectLst/>
        </p:spPr>
        <p:txBody>
          <a:bodyPr vert="horz" lIns="612000" tIns="252000" rIns="144000" bIns="144000" rtlCol="0" anchor="ctr">
            <a:noAutofit/>
          </a:bodyPr>
          <a:lstStyle/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grpSp>
        <p:nvGrpSpPr>
          <p:cNvPr id="11" name="Groep 10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4" name="Rechthoek 1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" name="Ovaal 1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8" name="Ovaal 1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9" name="Rechte verbindingslijn 1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0" name="Rechte verbindingslijn 1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1" name="Rechte verbindingslijn 2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22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2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24" name="Ovaal 2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25" name="Rechte verbindingslijn 2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6" name="Groep 2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45" name="Afgeronde rechthoek 44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6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47" name="Rechte verbindingslijn 46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" name="Gelijkbenige driehoek 47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30" name="Groep 29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31" name="Rechthoek 30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2" name="Groep 31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35" name="Rechthoek 34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6" name="Groep 35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39" name="Afgeronde rechthoek 38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0" name="Rechthoek 39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1" name="Rechthoek 40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2" name="Rechthoek 41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3" name="Rechthoek 42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4" name="Rechthoek 43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7" name="Rechthoek 36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38" name="Gelijkbenige driehoek 37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33" name="Afgeronde rechthoek 32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34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4179382269"/>
      </p:ext>
    </p:extLst>
  </p:cSld>
  <p:clrMapOvr>
    <a:masterClrMapping/>
  </p:clrMapOvr>
  <p:transition spd="med">
    <p:fade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100% whit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(100%) – white background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11568112" cy="4968000"/>
          </a:xfrm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171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72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74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5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6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7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78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79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81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2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3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84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39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40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41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3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5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6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7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8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9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0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1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85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17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18" name="Picture 2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19" name="Picture 3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20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34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6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21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22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9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0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1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2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3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23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4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5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6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7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8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86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04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05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06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7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8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9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0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1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2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3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4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5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6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87" name="Rechte verbindingslijn 24"/>
            <p:cNvCxnSpPr>
              <a:endCxn id="204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88" name="Rechte verbindingslijn 25"/>
            <p:cNvCxnSpPr>
              <a:endCxn id="239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89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0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1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93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94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95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96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97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98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99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00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02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3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01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81985237"/>
      </p:ext>
    </p:extLst>
  </p:cSld>
  <p:clrMapOvr>
    <a:masterClrMapping/>
  </p:clrMapOvr>
  <p:transition spd="med">
    <p:fade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PTER / 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2"/>
          <p:cNvSpPr>
            <a:spLocks noGrp="1"/>
          </p:cNvSpPr>
          <p:nvPr>
            <p:ph type="pic" idx="20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6" name="Rechthoek 15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CHAPTER / END</a:t>
            </a:r>
          </a:p>
        </p:txBody>
      </p:sp>
      <p:sp>
        <p:nvSpPr>
          <p:cNvPr id="13" name="Ondertitel 2"/>
          <p:cNvSpPr>
            <a:spLocks noGrp="1"/>
          </p:cNvSpPr>
          <p:nvPr>
            <p:ph type="subTitle" idx="1"/>
          </p:nvPr>
        </p:nvSpPr>
        <p:spPr>
          <a:xfrm>
            <a:off x="617015" y="4883949"/>
            <a:ext cx="10942329" cy="631031"/>
          </a:xfrm>
          <a:noFill/>
        </p:spPr>
        <p:txBody>
          <a:bodyPr lIns="0" tIns="0" rIns="0" bIns="0"/>
          <a:lstStyle>
            <a:lvl1pPr marL="0" indent="0" algn="l">
              <a:buNone/>
              <a:defRPr sz="2800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599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599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  <a:endParaRPr lang="en-US" noProof="0" dirty="0"/>
          </a:p>
        </p:txBody>
      </p:sp>
      <p:sp>
        <p:nvSpPr>
          <p:cNvPr id="14" name="Titel 1"/>
          <p:cNvSpPr>
            <a:spLocks noGrp="1"/>
          </p:cNvSpPr>
          <p:nvPr>
            <p:ph type="ctrTitle"/>
          </p:nvPr>
        </p:nvSpPr>
        <p:spPr>
          <a:xfrm>
            <a:off x="617014" y="3802548"/>
            <a:ext cx="10942330" cy="1054100"/>
          </a:xfrm>
          <a:noFill/>
        </p:spPr>
        <p:txBody>
          <a:bodyPr lIns="0" tIns="0" rIns="0" bIns="0" anchor="b"/>
          <a:lstStyle>
            <a:lvl1pPr algn="l">
              <a:defRPr sz="4800" baseline="0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</a:lstStyle>
          <a:p>
            <a:r>
              <a:rPr lang="en-US" noProof="0" dirty="0"/>
              <a:t>Click to edit Master title style</a:t>
            </a:r>
          </a:p>
        </p:txBody>
      </p:sp>
      <p:sp>
        <p:nvSpPr>
          <p:cNvPr id="8" name="Tijdelijke aanduiding voor voettekst 3"/>
          <p:cNvSpPr>
            <a:spLocks noGrp="1"/>
          </p:cNvSpPr>
          <p:nvPr>
            <p:ph type="ftr" sz="quarter" idx="18"/>
          </p:nvPr>
        </p:nvSpPr>
        <p:spPr>
          <a:xfrm>
            <a:off x="0" y="6416675"/>
            <a:ext cx="4657725" cy="4413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9" name="Tijdelijke aanduiding voor dianummer 4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BCC9D58-F25F-462A-906F-43C5499995C7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grpSp>
        <p:nvGrpSpPr>
          <p:cNvPr id="11" name="Groep 10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" name="Rechthoek 11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" name="Ovaal 1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8" name="Ovaal 1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9" name="Rechte verbindingslijn 1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0" name="Rechte verbindingslijn 1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1" name="Rechte verbindingslijn 2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22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2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24" name="Ovaal 2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25" name="Rechte verbindingslijn 2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6" name="Groep 2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45" name="Afgeronde rechthoek 44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6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47" name="Rechte verbindingslijn 46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" name="Gelijkbenige driehoek 47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30" name="Groep 29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31" name="Rechthoek 30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2" name="Groep 31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35" name="Rechthoek 34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6" name="Groep 35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39" name="Afgeronde rechthoek 38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0" name="Rechthoek 39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1" name="Rechthoek 40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2" name="Rechthoek 41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3" name="Rechthoek 42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4" name="Rechthoek 43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7" name="Rechthoek 36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38" name="Gelijkbenige driehoek 37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33" name="Afgeronde rechthoek 32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34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4229675464"/>
      </p:ext>
    </p:extLst>
  </p:cSld>
  <p:clrMapOvr>
    <a:masterClrMapping/>
  </p:clrMapOvr>
  <p:transition spd="med">
    <p:fade/>
  </p:transition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UBM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hthoek 7" hidden="1"/>
          <p:cNvSpPr/>
          <p:nvPr userDrawn="1"/>
        </p:nvSpPr>
        <p:spPr>
          <a:xfrm>
            <a:off x="4657350" y="817041"/>
            <a:ext cx="7573826" cy="6040959"/>
          </a:xfrm>
          <a:prstGeom prst="rect">
            <a:avLst/>
          </a:prstGeom>
          <a:solidFill>
            <a:schemeClr val="tx2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0" anchor="ctr">
            <a:normAutofit/>
          </a:bodyPr>
          <a:lstStyle/>
          <a:p>
            <a:pPr algn="ctr" fontAlgn="auto">
              <a:lnSpc>
                <a:spcPct val="80000"/>
              </a:lnSpc>
              <a:spcBef>
                <a:spcPts val="900"/>
              </a:spcBef>
              <a:spcAft>
                <a:spcPts val="900"/>
              </a:spcAft>
              <a:buFont typeface="Arial" panose="020B0604020202020204" pitchFamily="34" charset="0"/>
              <a:buNone/>
              <a:defRPr/>
            </a:pPr>
            <a:endParaRPr lang="en-GB" sz="1400" spc="50">
              <a:latin typeface="+mn-lt"/>
              <a:cs typeface="+mn-cs"/>
            </a:endParaRPr>
          </a:p>
        </p:txBody>
      </p:sp>
      <p:sp>
        <p:nvSpPr>
          <p:cNvPr id="28" name="Rechthoek 26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SUBMENU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50800"/>
            <a:ext cx="4657352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afbeelding 2"/>
          <p:cNvSpPr>
            <a:spLocks noGrp="1"/>
          </p:cNvSpPr>
          <p:nvPr>
            <p:ph type="pic" idx="17" hasCustomPrompt="1"/>
          </p:nvPr>
        </p:nvSpPr>
        <p:spPr>
          <a:xfrm>
            <a:off x="4659732" y="819943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3" name="Tijdelijke aanduiding voor afbeelding 2"/>
          <p:cNvSpPr>
            <a:spLocks noGrp="1"/>
          </p:cNvSpPr>
          <p:nvPr>
            <p:ph type="pic" idx="18" hasCustomPrompt="1"/>
          </p:nvPr>
        </p:nvSpPr>
        <p:spPr>
          <a:xfrm>
            <a:off x="4659732" y="2338652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4" name="Tijdelijke aanduiding voor afbeelding 2"/>
          <p:cNvSpPr>
            <a:spLocks noGrp="1"/>
          </p:cNvSpPr>
          <p:nvPr>
            <p:ph type="pic" idx="19" hasCustomPrompt="1"/>
          </p:nvPr>
        </p:nvSpPr>
        <p:spPr>
          <a:xfrm>
            <a:off x="4659732" y="3857361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5" name="Tijdelijke aanduiding voor afbeelding 2"/>
          <p:cNvSpPr>
            <a:spLocks noGrp="1"/>
          </p:cNvSpPr>
          <p:nvPr>
            <p:ph type="pic" idx="20" hasCustomPrompt="1"/>
          </p:nvPr>
        </p:nvSpPr>
        <p:spPr>
          <a:xfrm>
            <a:off x="4659732" y="5376069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6" name="Tijdelijke aanduiding voor afbeelding 2"/>
          <p:cNvSpPr>
            <a:spLocks noGrp="1"/>
          </p:cNvSpPr>
          <p:nvPr>
            <p:ph type="pic" idx="21" hasCustomPrompt="1"/>
          </p:nvPr>
        </p:nvSpPr>
        <p:spPr>
          <a:xfrm>
            <a:off x="6550590" y="819943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7" name="Tijdelijke aanduiding voor afbeelding 2"/>
          <p:cNvSpPr>
            <a:spLocks noGrp="1"/>
          </p:cNvSpPr>
          <p:nvPr>
            <p:ph type="pic" idx="22" hasCustomPrompt="1"/>
          </p:nvPr>
        </p:nvSpPr>
        <p:spPr>
          <a:xfrm>
            <a:off x="6550590" y="2338652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8" name="Tijdelijke aanduiding voor afbeelding 2"/>
          <p:cNvSpPr>
            <a:spLocks noGrp="1"/>
          </p:cNvSpPr>
          <p:nvPr>
            <p:ph type="pic" idx="23" hasCustomPrompt="1"/>
          </p:nvPr>
        </p:nvSpPr>
        <p:spPr>
          <a:xfrm>
            <a:off x="6550590" y="3857361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9" name="Tijdelijke aanduiding voor afbeelding 2"/>
          <p:cNvSpPr>
            <a:spLocks noGrp="1"/>
          </p:cNvSpPr>
          <p:nvPr>
            <p:ph type="pic" idx="24" hasCustomPrompt="1"/>
          </p:nvPr>
        </p:nvSpPr>
        <p:spPr>
          <a:xfrm>
            <a:off x="6550590" y="5376069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0" name="Tijdelijke aanduiding voor afbeelding 2"/>
          <p:cNvSpPr>
            <a:spLocks noGrp="1"/>
          </p:cNvSpPr>
          <p:nvPr>
            <p:ph type="pic" idx="25" hasCustomPrompt="1"/>
          </p:nvPr>
        </p:nvSpPr>
        <p:spPr>
          <a:xfrm>
            <a:off x="8440805" y="819943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1" name="Tijdelijke aanduiding voor afbeelding 2"/>
          <p:cNvSpPr>
            <a:spLocks noGrp="1"/>
          </p:cNvSpPr>
          <p:nvPr>
            <p:ph type="pic" idx="26" hasCustomPrompt="1"/>
          </p:nvPr>
        </p:nvSpPr>
        <p:spPr>
          <a:xfrm>
            <a:off x="8440805" y="2338652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2" name="Tijdelijke aanduiding voor afbeelding 2"/>
          <p:cNvSpPr>
            <a:spLocks noGrp="1"/>
          </p:cNvSpPr>
          <p:nvPr>
            <p:ph type="pic" idx="27" hasCustomPrompt="1"/>
          </p:nvPr>
        </p:nvSpPr>
        <p:spPr>
          <a:xfrm>
            <a:off x="8440805" y="3857361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3" name="Tijdelijke aanduiding voor afbeelding 2"/>
          <p:cNvSpPr>
            <a:spLocks noGrp="1"/>
          </p:cNvSpPr>
          <p:nvPr>
            <p:ph type="pic" idx="28" hasCustomPrompt="1"/>
          </p:nvPr>
        </p:nvSpPr>
        <p:spPr>
          <a:xfrm>
            <a:off x="8440805" y="5376069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4" name="Tijdelijke aanduiding voor afbeelding 2"/>
          <p:cNvSpPr>
            <a:spLocks noGrp="1"/>
          </p:cNvSpPr>
          <p:nvPr>
            <p:ph type="pic" idx="29" hasCustomPrompt="1"/>
          </p:nvPr>
        </p:nvSpPr>
        <p:spPr>
          <a:xfrm>
            <a:off x="10328648" y="819943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5" name="Tijdelijke aanduiding voor afbeelding 2"/>
          <p:cNvSpPr>
            <a:spLocks noGrp="1"/>
          </p:cNvSpPr>
          <p:nvPr>
            <p:ph type="pic" idx="30" hasCustomPrompt="1"/>
          </p:nvPr>
        </p:nvSpPr>
        <p:spPr>
          <a:xfrm>
            <a:off x="10328648" y="2338652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6" name="Tijdelijke aanduiding voor afbeelding 2"/>
          <p:cNvSpPr>
            <a:spLocks noGrp="1"/>
          </p:cNvSpPr>
          <p:nvPr>
            <p:ph type="pic" idx="31" hasCustomPrompt="1"/>
          </p:nvPr>
        </p:nvSpPr>
        <p:spPr>
          <a:xfrm>
            <a:off x="10328648" y="3857361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7" name="Tijdelijke aanduiding voor afbeelding 2"/>
          <p:cNvSpPr>
            <a:spLocks noGrp="1"/>
          </p:cNvSpPr>
          <p:nvPr>
            <p:ph type="pic" idx="32" hasCustomPrompt="1"/>
          </p:nvPr>
        </p:nvSpPr>
        <p:spPr>
          <a:xfrm>
            <a:off x="10328648" y="5376069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71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2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123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41" name="Groep 140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44" name="Rechthoek 143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45" name="Afbeelding 144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46" name="L-vorm 145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47" name="L-vorm 146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42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43" name="Rechthoekige driehoek 142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124" name="Rechthoek 12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7" name="Ovaal 12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8" name="Ovaal 12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29" name="Rechte verbindingslijn 12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0" name="Rechte verbindingslijn 12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1" name="Rechte verbindingslijn 13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2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34" name="Ovaal 13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5" name="Rechte verbindingslijn 13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36" name="Groep 13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37" name="Afgeronde rechthoek 13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3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39" name="Rechte verbindingslijn 13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0" name="Gelijkbenige driehoek 13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229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30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31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32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33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34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35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36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37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38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39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0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1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42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97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98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99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0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1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2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3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4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5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6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7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8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9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43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75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76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77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78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92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93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94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95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96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79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80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87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88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89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0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1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81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82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83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84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85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86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44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62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63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64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5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6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7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8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9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0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1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2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3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45" name="Rechte verbindingslijn 24"/>
            <p:cNvCxnSpPr>
              <a:endCxn id="262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46" name="Rechte verbindingslijn 25"/>
            <p:cNvCxnSpPr>
              <a:endCxn id="297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47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48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49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50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51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52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53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54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55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56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57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58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60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61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59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583560194"/>
      </p:ext>
    </p:extLst>
  </p:cSld>
  <p:clrMapOvr>
    <a:masterClrMapping/>
  </p:clrMapOvr>
  <p:transition spd="med">
    <p:fade/>
  </p:transition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UBM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hthoek 7" hidden="1"/>
          <p:cNvSpPr/>
          <p:nvPr userDrawn="1"/>
        </p:nvSpPr>
        <p:spPr>
          <a:xfrm>
            <a:off x="4657350" y="817041"/>
            <a:ext cx="7573826" cy="6040959"/>
          </a:xfrm>
          <a:prstGeom prst="rect">
            <a:avLst/>
          </a:prstGeom>
          <a:solidFill>
            <a:schemeClr val="tx2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0" anchor="ctr">
            <a:normAutofit/>
          </a:bodyPr>
          <a:lstStyle/>
          <a:p>
            <a:pPr algn="ctr" fontAlgn="auto">
              <a:lnSpc>
                <a:spcPct val="80000"/>
              </a:lnSpc>
              <a:spcBef>
                <a:spcPts val="900"/>
              </a:spcBef>
              <a:spcAft>
                <a:spcPts val="900"/>
              </a:spcAft>
              <a:buFont typeface="Arial" panose="020B0604020202020204" pitchFamily="34" charset="0"/>
              <a:buNone/>
              <a:defRPr/>
            </a:pPr>
            <a:endParaRPr lang="en-GB" sz="1400" spc="50">
              <a:latin typeface="+mn-lt"/>
              <a:cs typeface="+mn-cs"/>
            </a:endParaRPr>
          </a:p>
        </p:txBody>
      </p:sp>
      <p:sp>
        <p:nvSpPr>
          <p:cNvPr id="28" name="Rechthoek 26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SUBMENU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50800"/>
            <a:ext cx="4657352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grpSp>
        <p:nvGrpSpPr>
          <p:cNvPr id="8" name="Groep 7" hidden="1"/>
          <p:cNvGrpSpPr/>
          <p:nvPr userDrawn="1"/>
        </p:nvGrpSpPr>
        <p:grpSpPr>
          <a:xfrm>
            <a:off x="4628384" y="-204738"/>
            <a:ext cx="7566791" cy="7180263"/>
            <a:chOff x="4628384" y="-204738"/>
            <a:chExt cx="7566791" cy="7180263"/>
          </a:xfrm>
        </p:grpSpPr>
        <p:cxnSp>
          <p:nvCxnSpPr>
            <p:cNvPr id="24" name="Rechte verbindingslijn 23"/>
            <p:cNvCxnSpPr/>
            <p:nvPr/>
          </p:nvCxnSpPr>
          <p:spPr>
            <a:xfrm>
              <a:off x="4657349" y="-204738"/>
              <a:ext cx="0" cy="7180263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" name="Groep 4"/>
            <p:cNvGrpSpPr/>
            <p:nvPr userDrawn="1"/>
          </p:nvGrpSpPr>
          <p:grpSpPr>
            <a:xfrm>
              <a:off x="7145278" y="-204738"/>
              <a:ext cx="37019" cy="7180263"/>
              <a:chOff x="7136774" y="-204738"/>
              <a:chExt cx="37019" cy="7180263"/>
            </a:xfrm>
          </p:grpSpPr>
          <p:cxnSp>
            <p:nvCxnSpPr>
              <p:cNvPr id="25" name="Rechte verbindingslijn 24"/>
              <p:cNvCxnSpPr/>
              <p:nvPr/>
            </p:nvCxnSpPr>
            <p:spPr>
              <a:xfrm>
                <a:off x="7136774" y="-20473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Rechte verbindingslijn 25"/>
              <p:cNvCxnSpPr/>
              <p:nvPr/>
            </p:nvCxnSpPr>
            <p:spPr>
              <a:xfrm>
                <a:off x="7173793" y="-20473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" name="Groep 3"/>
            <p:cNvGrpSpPr/>
            <p:nvPr userDrawn="1"/>
          </p:nvGrpSpPr>
          <p:grpSpPr>
            <a:xfrm>
              <a:off x="9670226" y="-204738"/>
              <a:ext cx="37019" cy="7180263"/>
              <a:chOff x="9662347" y="-204738"/>
              <a:chExt cx="37019" cy="7180263"/>
            </a:xfrm>
          </p:grpSpPr>
          <p:cxnSp>
            <p:nvCxnSpPr>
              <p:cNvPr id="37" name="Rechte verbindingslijn 36"/>
              <p:cNvCxnSpPr/>
              <p:nvPr/>
            </p:nvCxnSpPr>
            <p:spPr>
              <a:xfrm>
                <a:off x="9662347" y="-20473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Rechte verbindingslijn 37"/>
              <p:cNvCxnSpPr/>
              <p:nvPr/>
            </p:nvCxnSpPr>
            <p:spPr>
              <a:xfrm>
                <a:off x="9699366" y="-20473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39" name="Rechte verbindingslijn 38"/>
            <p:cNvCxnSpPr/>
            <p:nvPr/>
          </p:nvCxnSpPr>
          <p:spPr>
            <a:xfrm>
              <a:off x="12195175" y="-204738"/>
              <a:ext cx="0" cy="7180263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" name="Groep 5"/>
            <p:cNvGrpSpPr/>
            <p:nvPr userDrawn="1"/>
          </p:nvGrpSpPr>
          <p:grpSpPr>
            <a:xfrm>
              <a:off x="4628384" y="2806100"/>
              <a:ext cx="7180263" cy="37019"/>
              <a:chOff x="4628384" y="2796544"/>
              <a:chExt cx="7180263" cy="37019"/>
            </a:xfrm>
          </p:grpSpPr>
          <p:cxnSp>
            <p:nvCxnSpPr>
              <p:cNvPr id="22" name="Rechte verbindingslijn 21"/>
              <p:cNvCxnSpPr/>
              <p:nvPr/>
            </p:nvCxnSpPr>
            <p:spPr>
              <a:xfrm rot="5400000">
                <a:off x="8218516" y="-79358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Rechte verbindingslijn 22"/>
              <p:cNvCxnSpPr/>
              <p:nvPr/>
            </p:nvCxnSpPr>
            <p:spPr>
              <a:xfrm rot="5400000">
                <a:off x="8218516" y="-756569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" name="Groep 6"/>
            <p:cNvGrpSpPr/>
            <p:nvPr userDrawn="1"/>
          </p:nvGrpSpPr>
          <p:grpSpPr>
            <a:xfrm>
              <a:off x="4628384" y="4832051"/>
              <a:ext cx="7180263" cy="37019"/>
              <a:chOff x="4628384" y="4813422"/>
              <a:chExt cx="7180263" cy="37019"/>
            </a:xfrm>
          </p:grpSpPr>
          <p:cxnSp>
            <p:nvCxnSpPr>
              <p:cNvPr id="20" name="Rechte verbindingslijn 19"/>
              <p:cNvCxnSpPr/>
              <p:nvPr/>
            </p:nvCxnSpPr>
            <p:spPr>
              <a:xfrm rot="5400000">
                <a:off x="8218516" y="1223290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Rechte verbindingslijn 20"/>
              <p:cNvCxnSpPr/>
              <p:nvPr/>
            </p:nvCxnSpPr>
            <p:spPr>
              <a:xfrm rot="5400000">
                <a:off x="8218516" y="1260309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9" name="Rechte verbindingslijn 48"/>
            <p:cNvCxnSpPr/>
            <p:nvPr userDrawn="1"/>
          </p:nvCxnSpPr>
          <p:spPr>
            <a:xfrm rot="5400000">
              <a:off x="8463844" y="-2772964"/>
              <a:ext cx="0" cy="7180263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Rechte verbindingslijn 49"/>
            <p:cNvCxnSpPr/>
            <p:nvPr userDrawn="1"/>
          </p:nvCxnSpPr>
          <p:spPr>
            <a:xfrm rot="5400000">
              <a:off x="8463845" y="3267869"/>
              <a:ext cx="0" cy="7180263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1" name="Tijdelijke aanduiding voor afbeelding 2"/>
          <p:cNvSpPr>
            <a:spLocks noGrp="1"/>
          </p:cNvSpPr>
          <p:nvPr>
            <p:ph type="pic" idx="17" hasCustomPrompt="1"/>
          </p:nvPr>
        </p:nvSpPr>
        <p:spPr>
          <a:xfrm>
            <a:off x="4660522" y="817564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baseline="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3" name="Tijdelijke aanduiding voor afbeelding 2"/>
          <p:cNvSpPr>
            <a:spLocks noGrp="1"/>
          </p:cNvSpPr>
          <p:nvPr>
            <p:ph type="pic" idx="18" hasCustomPrompt="1"/>
          </p:nvPr>
        </p:nvSpPr>
        <p:spPr>
          <a:xfrm>
            <a:off x="4660522" y="2839055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4" name="Tijdelijke aanduiding voor afbeelding 2"/>
          <p:cNvSpPr>
            <a:spLocks noGrp="1"/>
          </p:cNvSpPr>
          <p:nvPr>
            <p:ph type="pic" idx="19" hasCustomPrompt="1"/>
          </p:nvPr>
        </p:nvSpPr>
        <p:spPr>
          <a:xfrm>
            <a:off x="4660522" y="4860546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5" name="Tijdelijke aanduiding voor afbeelding 2"/>
          <p:cNvSpPr>
            <a:spLocks noGrp="1"/>
          </p:cNvSpPr>
          <p:nvPr>
            <p:ph type="pic" idx="20" hasCustomPrompt="1"/>
          </p:nvPr>
        </p:nvSpPr>
        <p:spPr>
          <a:xfrm>
            <a:off x="7177532" y="817564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6" name="Tijdelijke aanduiding voor afbeelding 2"/>
          <p:cNvSpPr>
            <a:spLocks noGrp="1"/>
          </p:cNvSpPr>
          <p:nvPr>
            <p:ph type="pic" idx="21" hasCustomPrompt="1"/>
          </p:nvPr>
        </p:nvSpPr>
        <p:spPr>
          <a:xfrm>
            <a:off x="7177532" y="2839055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7" name="Tijdelijke aanduiding voor afbeelding 2"/>
          <p:cNvSpPr>
            <a:spLocks noGrp="1"/>
          </p:cNvSpPr>
          <p:nvPr>
            <p:ph type="pic" idx="22" hasCustomPrompt="1"/>
          </p:nvPr>
        </p:nvSpPr>
        <p:spPr>
          <a:xfrm>
            <a:off x="7177532" y="4860546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8" name="Tijdelijke aanduiding voor afbeelding 2"/>
          <p:cNvSpPr>
            <a:spLocks noGrp="1"/>
          </p:cNvSpPr>
          <p:nvPr>
            <p:ph type="pic" idx="23" hasCustomPrompt="1"/>
          </p:nvPr>
        </p:nvSpPr>
        <p:spPr>
          <a:xfrm>
            <a:off x="9694543" y="817564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9" name="Tijdelijke aanduiding voor afbeelding 2"/>
          <p:cNvSpPr>
            <a:spLocks noGrp="1"/>
          </p:cNvSpPr>
          <p:nvPr>
            <p:ph type="pic" idx="24" hasCustomPrompt="1"/>
          </p:nvPr>
        </p:nvSpPr>
        <p:spPr>
          <a:xfrm>
            <a:off x="9694543" y="2839055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0" name="Tijdelijke aanduiding voor afbeelding 2"/>
          <p:cNvSpPr>
            <a:spLocks noGrp="1"/>
          </p:cNvSpPr>
          <p:nvPr>
            <p:ph type="pic" idx="25" hasCustomPrompt="1"/>
          </p:nvPr>
        </p:nvSpPr>
        <p:spPr>
          <a:xfrm>
            <a:off x="9694543" y="4860546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70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9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130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48" name="Groep 147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51" name="Rechthoek 150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52" name="Afbeelding 151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53" name="L-vorm 152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4" name="L-vorm 153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49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50" name="Rechthoekige driehoek 149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131" name="Rechthoek 130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32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3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4" name="Ovaal 133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5" name="Ovaal 134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6" name="Rechte verbindingslijn 135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7" name="Rechte verbindingslijn 136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8" name="Rechte verbindingslijn 137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9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40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41" name="Ovaal 140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42" name="Rechte verbindingslijn 141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3" name="Groep 142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44" name="Afgeronde rechthoek 143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45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46" name="Rechte verbindingslijn 145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" name="Gelijkbenige driehoek 146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236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37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38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39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40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44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45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46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7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8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49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304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05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306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7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8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9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0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1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2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3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4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5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6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50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82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83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84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85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99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0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1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2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3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86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87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94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5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6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7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8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88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89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0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1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2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3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51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69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70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71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2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3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5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6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7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8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9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0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1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52" name="Rechte verbindingslijn 24"/>
            <p:cNvCxnSpPr>
              <a:endCxn id="269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53" name="Rechte verbindingslijn 25"/>
            <p:cNvCxnSpPr>
              <a:endCxn id="304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54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5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6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57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58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59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60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61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62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63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64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65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67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68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66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97608357"/>
      </p:ext>
    </p:extLst>
  </p:cSld>
  <p:clrMapOvr>
    <a:masterClrMapping/>
  </p:clrMapOvr>
  <p:transition spd="med">
    <p:fade/>
  </p:transition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illa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8127175" y="817042"/>
            <a:ext cx="4068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118" name="Tijdelijke aanduiding voor afbeelding 2"/>
          <p:cNvSpPr>
            <a:spLocks noGrp="1"/>
          </p:cNvSpPr>
          <p:nvPr>
            <p:ph type="pic" idx="20"/>
          </p:nvPr>
        </p:nvSpPr>
        <p:spPr>
          <a:xfrm>
            <a:off x="4063587" y="817042"/>
            <a:ext cx="4068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119" name="Tijdelijke aanduiding voor afbeelding 2"/>
          <p:cNvSpPr>
            <a:spLocks noGrp="1"/>
          </p:cNvSpPr>
          <p:nvPr>
            <p:ph type="pic" idx="21"/>
          </p:nvPr>
        </p:nvSpPr>
        <p:spPr>
          <a:xfrm>
            <a:off x="0" y="817042"/>
            <a:ext cx="4068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3 columns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DB4CE7B-BB48-4C0D-A4E0-D760E9BA67FA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6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2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93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11" name="Groep 110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14" name="Rechthoek 113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15" name="Afbeelding 114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16" name="L-vorm 115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17" name="L-vorm 116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12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13" name="Rechthoekige driehoek 112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94" name="Rechthoek 9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9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7" name="Ovaal 9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8" name="Ovaal 9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99" name="Rechte verbindingslijn 9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0" name="Rechte verbindingslijn 9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0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02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0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04" name="Ovaal 10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05" name="Rechte verbindingslijn 10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6" name="Groep 10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07" name="Afgeronde rechthoek 10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09" name="Rechte verbindingslijn 10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0" name="Gelijkbenige driehoek 10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123" name="Tijdelijke aanduiding voor tekst 2"/>
          <p:cNvSpPr>
            <a:spLocks noGrp="1"/>
          </p:cNvSpPr>
          <p:nvPr>
            <p:ph type="body" idx="22"/>
          </p:nvPr>
        </p:nvSpPr>
        <p:spPr>
          <a:xfrm>
            <a:off x="4609698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124" name="Tijdelijke aanduiding voor tekst 2"/>
          <p:cNvSpPr>
            <a:spLocks noGrp="1"/>
          </p:cNvSpPr>
          <p:nvPr>
            <p:ph type="body" idx="23"/>
          </p:nvPr>
        </p:nvSpPr>
        <p:spPr>
          <a:xfrm>
            <a:off x="8697202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203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04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05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06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07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08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09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10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11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12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13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14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15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16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71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72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73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5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6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7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8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9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0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1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2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3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17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49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50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51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52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66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7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8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9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0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53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54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61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62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63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64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65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55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56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7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8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9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60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18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36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37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38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9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0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1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3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5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6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7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8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19" name="Rechte verbindingslijn 24"/>
            <p:cNvCxnSpPr>
              <a:endCxn id="236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20" name="Rechte verbindingslijn 25"/>
            <p:cNvCxnSpPr>
              <a:endCxn id="271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21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22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23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24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25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26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27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28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29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30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31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32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34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5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33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27738369"/>
      </p:ext>
    </p:extLst>
  </p:cSld>
  <p:clrMapOvr>
    <a:masterClrMapping/>
  </p:clrMapOvr>
  <p:transition spd="med">
    <p:fade/>
  </p:transition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xt 100% whit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(100%) – white background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171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72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74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5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6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7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78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79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81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2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3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84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39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40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41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3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5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6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7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8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9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0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1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85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17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18" name="Picture 2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19" name="Picture 3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20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34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6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21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22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9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0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1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2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3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23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4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5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6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7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8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86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04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05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06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7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8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9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0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1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2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3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4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5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6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87" name="Rechte verbindingslijn 24"/>
            <p:cNvCxnSpPr>
              <a:endCxn id="204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88" name="Rechte verbindingslijn 25"/>
            <p:cNvCxnSpPr>
              <a:endCxn id="239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89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0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1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93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94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95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96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97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98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99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00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02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3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01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16563125"/>
      </p:ext>
    </p:extLst>
  </p:cSld>
  <p:clrMapOvr>
    <a:masterClrMapping/>
  </p:clrMapOvr>
  <p:transition spd="med">
    <p:fade/>
  </p:transition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ext 100% whit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(100%) – white background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grpSp>
        <p:nvGrpSpPr>
          <p:cNvPr id="171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72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74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5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6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7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78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79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81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2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3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84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39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40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41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3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5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6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7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8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9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0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1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85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17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18" name="Picture 2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19" name="Picture 3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20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34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6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21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22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9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0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1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2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3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23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4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5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6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7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8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86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04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05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06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7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8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9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0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1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2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3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4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5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6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87" name="Rechte verbindingslijn 24"/>
            <p:cNvCxnSpPr>
              <a:endCxn id="204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88" name="Rechte verbindingslijn 25"/>
            <p:cNvCxnSpPr>
              <a:endCxn id="239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89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0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1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93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94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95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96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97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98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99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00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02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3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01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211756161"/>
      </p:ext>
    </p:extLst>
  </p:cSld>
  <p:clrMapOvr>
    <a:masterClrMapping/>
  </p:clrMapOvr>
  <p:transition spd="med">
    <p:fade/>
  </p:transition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8" name="Rechthoek 4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Title slide</a:t>
            </a:r>
          </a:p>
        </p:txBody>
      </p:sp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>
            <a:off x="617014" y="3802548"/>
            <a:ext cx="10942330" cy="1054100"/>
          </a:xfrm>
          <a:noFill/>
        </p:spPr>
        <p:txBody>
          <a:bodyPr lIns="0" tIns="0" rIns="0" bIns="0" anchor="b"/>
          <a:lstStyle>
            <a:lvl1pPr algn="l">
              <a:defRPr sz="4800" baseline="0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</a:lstStyle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sp>
        <p:nvSpPr>
          <p:cNvPr id="3" name="Ondertitel 2"/>
          <p:cNvSpPr>
            <a:spLocks noGrp="1"/>
          </p:cNvSpPr>
          <p:nvPr>
            <p:ph type="subTitle" idx="1"/>
          </p:nvPr>
        </p:nvSpPr>
        <p:spPr>
          <a:xfrm>
            <a:off x="617015" y="4883949"/>
            <a:ext cx="10942329" cy="631031"/>
          </a:xfrm>
          <a:noFill/>
        </p:spPr>
        <p:txBody>
          <a:bodyPr lIns="0" tIns="0" rIns="0" bIns="0"/>
          <a:lstStyle>
            <a:lvl1pPr marL="0" indent="0" algn="l">
              <a:buNone/>
              <a:defRPr sz="2800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599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599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  <a:endParaRPr lang="en-US" noProof="0" dirty="0"/>
          </a:p>
        </p:txBody>
      </p:sp>
      <p:sp>
        <p:nvSpPr>
          <p:cNvPr id="10" name="Tijdelijke aanduiding voor voettekst 4"/>
          <p:cNvSpPr>
            <a:spLocks noGrp="1"/>
          </p:cNvSpPr>
          <p:nvPr>
            <p:ph type="ftr" sz="quarter" idx="18"/>
          </p:nvPr>
        </p:nvSpPr>
        <p:spPr>
          <a:xfrm>
            <a:off x="0" y="6416675"/>
            <a:ext cx="4657725" cy="441325"/>
          </a:xfrm>
          <a:prstGeom prst="rect">
            <a:avLst/>
          </a:prstGeom>
        </p:spPr>
        <p:txBody>
          <a:bodyPr/>
          <a:lstStyle>
            <a:lvl1pPr algn="l">
              <a:defRPr sz="1000" b="1"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grpSp>
        <p:nvGrpSpPr>
          <p:cNvPr id="9" name="Groep 8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1" name="Rechthoek 10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3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4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" name="Ovaal 15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" name="Ovaal 16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8" name="Rechte verbindingslijn 17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9" name="Rechte verbindingslijn 18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0" name="Rechte verbindingslijn 19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21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22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23" name="Ovaal 22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24" name="Rechte verbindingslijn 23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5" name="Groep 24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44" name="Afgeronde rechthoek 43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46" name="Rechte verbindingslijn 45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7" name="Gelijkbenige driehoek 46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29" name="Groep 28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30" name="Rechthoek 29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1" name="Groep 30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34" name="Rechthoek 33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5" name="Groep 34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38" name="Afgeronde rechthoek 37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9" name="Rechthoek 38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0" name="Rechthoek 39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1" name="Rechthoek 40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2" name="Rechthoek 41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3" name="Rechthoek 42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6" name="Rechthoek 35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37" name="Gelijkbenige driehoek 36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32" name="Afgeronde rechthoek 31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33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1556899116"/>
      </p:ext>
    </p:extLst>
  </p:cSld>
  <p:clrMapOvr>
    <a:masterClrMapping/>
  </p:clrMapOvr>
  <p:transition spd="med">
    <p:fade/>
  </p:transition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100% whit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(100%) – white background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11568112" cy="4968000"/>
          </a:xfrm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171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72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74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5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6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7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78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79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81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2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3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84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39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40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41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3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5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6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7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8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9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0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1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85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17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18" name="Picture 2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19" name="Picture 3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20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34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6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21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22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9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0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1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2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3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23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4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5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6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7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8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86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04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05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06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7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8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9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0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1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2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3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4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5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6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87" name="Rechte verbindingslijn 24"/>
            <p:cNvCxnSpPr>
              <a:endCxn id="204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88" name="Rechte verbindingslijn 25"/>
            <p:cNvCxnSpPr>
              <a:endCxn id="239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89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0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1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93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94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95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96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97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98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99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00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02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3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01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85396666"/>
      </p:ext>
    </p:extLst>
  </p:cSld>
  <p:clrMapOvr>
    <a:masterClrMapping/>
  </p:clrMapOvr>
  <p:transition spd="med">
    <p:fade/>
  </p:transition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100% grey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5" y="838946"/>
            <a:ext cx="12204000" cy="6041041"/>
          </a:xfrm>
          <a:prstGeom prst="rect">
            <a:avLst/>
          </a:prstGeom>
        </p:spPr>
      </p:pic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(100%) – grey</a:t>
            </a:r>
            <a:r>
              <a:rPr lang="en-US" sz="1600" baseline="0" dirty="0">
                <a:solidFill>
                  <a:schemeClr val="bg2"/>
                </a:solidFill>
              </a:rPr>
              <a:t> background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11568112" cy="4968000"/>
          </a:xfrm>
          <a:noFill/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171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72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74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5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6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7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78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79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81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2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3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84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39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40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41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3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5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6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7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8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9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0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1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85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17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18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19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20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34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6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21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22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9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0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1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2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3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23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4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5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6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7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8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86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04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05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06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7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8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9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0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1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2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3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4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5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6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87" name="Rechte verbindingslijn 24"/>
            <p:cNvCxnSpPr>
              <a:endCxn id="204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88" name="Rechte verbindingslijn 25"/>
            <p:cNvCxnSpPr>
              <a:endCxn id="239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89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0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1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93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94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95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96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97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98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99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00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02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3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01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33806585"/>
      </p:ext>
    </p:extLst>
  </p:cSld>
  <p:clrMapOvr>
    <a:masterClrMapping/>
  </p:clrMapOvr>
  <p:transition spd="med">
    <p:fade/>
  </p:transition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50% - grey left - whit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5" y="838946"/>
            <a:ext cx="6102000" cy="6019054"/>
          </a:xfrm>
          <a:prstGeom prst="rect">
            <a:avLst/>
          </a:prstGeom>
        </p:spPr>
      </p:pic>
      <p:sp>
        <p:nvSpPr>
          <p:cNvPr id="5" name="Rechthoek 8"/>
          <p:cNvSpPr/>
          <p:nvPr userDrawn="1"/>
        </p:nvSpPr>
        <p:spPr>
          <a:xfrm>
            <a:off x="7867650" y="-5016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(50%) – grey background left</a:t>
            </a:r>
            <a:r>
              <a:rPr lang="en-US" sz="1600" baseline="0" dirty="0">
                <a:solidFill>
                  <a:schemeClr val="bg2"/>
                </a:solidFill>
              </a:rPr>
              <a:t> </a:t>
            </a:r>
            <a:br>
              <a:rPr lang="en-US" sz="1600" baseline="0" dirty="0">
                <a:solidFill>
                  <a:schemeClr val="bg2"/>
                </a:solidFill>
              </a:rPr>
            </a:br>
            <a:r>
              <a:rPr lang="en-US" sz="1600" baseline="0" dirty="0">
                <a:solidFill>
                  <a:schemeClr val="bg2"/>
                </a:solidFill>
              </a:rPr>
              <a:t>– white background right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90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6105874" cy="4968000"/>
          </a:xfrm>
          <a:noFill/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91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173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74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76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7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8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9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83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4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5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86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41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42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43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5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6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7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8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9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0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1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2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3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87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19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20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21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22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36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9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0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23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24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31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2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3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4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5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25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6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7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8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9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0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88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06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07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08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9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0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1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2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3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4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5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6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7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8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89" name="Rechte verbindingslijn 24"/>
            <p:cNvCxnSpPr>
              <a:endCxn id="206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90" name="Rechte verbindingslijn 25"/>
            <p:cNvCxnSpPr>
              <a:endCxn id="241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91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3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94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95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96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97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98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99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00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01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02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04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5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03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3704897"/>
      </p:ext>
    </p:extLst>
  </p:cSld>
  <p:clrMapOvr>
    <a:masterClrMapping/>
  </p:clrMapOvr>
  <p:transition spd="med">
    <p:fade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100% grey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5" y="838946"/>
            <a:ext cx="12204000" cy="6041041"/>
          </a:xfrm>
          <a:prstGeom prst="rect">
            <a:avLst/>
          </a:prstGeom>
        </p:spPr>
      </p:pic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(100%) – grey</a:t>
            </a:r>
            <a:r>
              <a:rPr lang="en-US" sz="1600" baseline="0" dirty="0">
                <a:solidFill>
                  <a:schemeClr val="bg2"/>
                </a:solidFill>
              </a:rPr>
              <a:t> background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11568112" cy="4968000"/>
          </a:xfrm>
          <a:noFill/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171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72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74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5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6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7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78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79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81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2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3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84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39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40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41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3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5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6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7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8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9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0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1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85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17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18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19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20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34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6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21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22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9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0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1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2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3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23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4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5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6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7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8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86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04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05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06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7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8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9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0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1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2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3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4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5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6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87" name="Rechte verbindingslijn 24"/>
            <p:cNvCxnSpPr>
              <a:endCxn id="204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88" name="Rechte verbindingslijn 25"/>
            <p:cNvCxnSpPr>
              <a:endCxn id="239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89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0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1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93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94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95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96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97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98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99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00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02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3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01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58759417"/>
      </p:ext>
    </p:extLst>
  </p:cSld>
  <p:clrMapOvr>
    <a:masterClrMapping/>
  </p:clrMapOvr>
  <p:transition spd="med">
    <p:fade/>
  </p:transition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50% - white left - grey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05875" y="838946"/>
            <a:ext cx="6102000" cy="6019054"/>
          </a:xfrm>
          <a:prstGeom prst="rect">
            <a:avLst/>
          </a:prstGeom>
        </p:spPr>
      </p:pic>
      <p:sp>
        <p:nvSpPr>
          <p:cNvPr id="5" name="Rechthoek 8"/>
          <p:cNvSpPr/>
          <p:nvPr userDrawn="1"/>
        </p:nvSpPr>
        <p:spPr>
          <a:xfrm>
            <a:off x="7867650" y="-5016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(50%) – white background left</a:t>
            </a:r>
            <a:r>
              <a:rPr lang="en-US" sz="1600" baseline="0" dirty="0">
                <a:solidFill>
                  <a:schemeClr val="bg2"/>
                </a:solidFill>
              </a:rPr>
              <a:t> </a:t>
            </a:r>
            <a:br>
              <a:rPr lang="en-US" sz="1600" baseline="0" dirty="0">
                <a:solidFill>
                  <a:schemeClr val="bg2"/>
                </a:solidFill>
              </a:rPr>
            </a:br>
            <a:r>
              <a:rPr lang="en-US" sz="1600" baseline="0" dirty="0">
                <a:solidFill>
                  <a:schemeClr val="bg2"/>
                </a:solidFill>
              </a:rPr>
              <a:t>– grey background right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90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6105874" cy="4968000"/>
          </a:xfrm>
          <a:noFill/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91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173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74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76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7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8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9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83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4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5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86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41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42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43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5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6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7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8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9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0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1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2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3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87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19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20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21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22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36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9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0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23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24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31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2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3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4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5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25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6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7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8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9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0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88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06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07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08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9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0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1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2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3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4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5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6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7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8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89" name="Rechte verbindingslijn 24"/>
            <p:cNvCxnSpPr>
              <a:endCxn id="206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90" name="Rechte verbindingslijn 25"/>
            <p:cNvCxnSpPr>
              <a:endCxn id="241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91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3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94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95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96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97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98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99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00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01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02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04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5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03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258067765"/>
      </p:ext>
    </p:extLst>
  </p:cSld>
  <p:clrMapOvr>
    <a:masterClrMapping/>
  </p:clrMapOvr>
  <p:transition spd="med">
    <p:fade/>
  </p:transition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compare (X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compare (XXL)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5786650" cy="4968000"/>
          </a:xfrm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90" name="Tijdelijke aanduiding voor verticale tekst 2"/>
          <p:cNvSpPr>
            <a:spLocks noGrp="1"/>
          </p:cNvSpPr>
          <p:nvPr>
            <p:ph type="body" orient="vert" idx="20"/>
          </p:nvPr>
        </p:nvSpPr>
        <p:spPr>
          <a:xfrm>
            <a:off x="5813942" y="1467853"/>
            <a:ext cx="5786650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91" name="Tijdelijke aanduiding voor tekst 2"/>
          <p:cNvSpPr>
            <a:spLocks noGrp="1"/>
          </p:cNvSpPr>
          <p:nvPr>
            <p:ph type="body" idx="21"/>
          </p:nvPr>
        </p:nvSpPr>
        <p:spPr>
          <a:xfrm>
            <a:off x="6336135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73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74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76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7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8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9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83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4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5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86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41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42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43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5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6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7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8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9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0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1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2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3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87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19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20" name="Picture 2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21" name="Picture 3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22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36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9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0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23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24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31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2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3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4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5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25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6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7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8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9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0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88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06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07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08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9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0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1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2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3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4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5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6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7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8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89" name="Rechte verbindingslijn 24"/>
            <p:cNvCxnSpPr>
              <a:endCxn id="206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90" name="Rechte verbindingslijn 25"/>
            <p:cNvCxnSpPr>
              <a:endCxn id="241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91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3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94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95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96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97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98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99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00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01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02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04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5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03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529455370"/>
      </p:ext>
    </p:extLst>
  </p:cSld>
  <p:clrMapOvr>
    <a:masterClrMapping/>
  </p:clrMapOvr>
  <p:transition spd="med">
    <p:fade/>
  </p:transition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L) &amp; Image (M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(L) &amp; Image (M)</a:t>
            </a:r>
          </a:p>
        </p:txBody>
      </p:sp>
      <p:sp>
        <p:nvSpPr>
          <p:cNvPr id="1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7537449" y="817042"/>
            <a:ext cx="4662137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 dirty="0"/>
              <a:t>Click icon to add picture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7533039" cy="4968000"/>
          </a:xfrm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DB4CE7B-BB48-4C0D-A4E0-D760E9BA67FA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6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2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93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11" name="Groep 110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14" name="Rechthoek 113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15" name="Afbeelding 114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16" name="L-vorm 115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17" name="L-vorm 116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12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13" name="Rechthoekige driehoek 112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94" name="Rechthoek 9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9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7" name="Ovaal 9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8" name="Ovaal 9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99" name="Rechte verbindingslijn 9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0" name="Rechte verbindingslijn 9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0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02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0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04" name="Ovaal 10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05" name="Rechte verbindingslijn 10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6" name="Groep 10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07" name="Afgeronde rechthoek 10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09" name="Rechte verbindingslijn 10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0" name="Gelijkbenige driehoek 10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199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00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01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02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03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04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05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06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07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08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09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10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11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12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67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68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69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0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1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2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3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5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6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7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8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9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13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45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46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47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48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62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3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4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5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6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49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50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57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8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9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60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61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51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52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3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4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5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6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14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32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33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34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6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9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0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1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3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15" name="Rechte verbindingslijn 24"/>
            <p:cNvCxnSpPr>
              <a:endCxn id="232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16" name="Rechte verbindingslijn 25"/>
            <p:cNvCxnSpPr>
              <a:endCxn id="267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17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18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19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20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21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22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23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24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25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26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27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28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30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1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29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584168053"/>
      </p:ext>
    </p:extLst>
  </p:cSld>
  <p:clrMapOvr>
    <a:masterClrMapping/>
  </p:clrMapOvr>
  <p:transition spd="med">
    <p:fade/>
  </p:transition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M) &amp; Image (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(M) &amp; Image (L)</a:t>
            </a:r>
          </a:p>
        </p:txBody>
      </p:sp>
      <p:sp>
        <p:nvSpPr>
          <p:cNvPr id="1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4657351" y="817042"/>
            <a:ext cx="7542236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67853"/>
            <a:ext cx="4657352" cy="4968000"/>
          </a:xfrm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4606BDF-5C65-4C02-9654-F4D38C507E52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172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2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93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11" name="Groep 110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14" name="Rechthoek 113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15" name="Afbeelding 114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16" name="L-vorm 115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17" name="L-vorm 116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12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13" name="Rechthoekige driehoek 112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94" name="Rechthoek 9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9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7" name="Ovaal 9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8" name="Ovaal 9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99" name="Rechte verbindingslijn 9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0" name="Rechte verbindingslijn 9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0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02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0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04" name="Ovaal 10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05" name="Rechte verbindingslijn 10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6" name="Groep 10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07" name="Afgeronde rechthoek 10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09" name="Rechte verbindingslijn 10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0" name="Gelijkbenige driehoek 10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199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00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01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02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03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04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05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06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07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08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09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10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11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12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67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68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69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0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1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2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3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5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6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7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8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9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13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45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46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47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48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62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3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4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5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6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49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50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57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8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9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60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61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51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52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3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4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5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6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14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32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33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34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6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9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0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1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3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15" name="Rechte verbindingslijn 24"/>
            <p:cNvCxnSpPr>
              <a:endCxn id="232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16" name="Rechte verbindingslijn 25"/>
            <p:cNvCxnSpPr>
              <a:endCxn id="267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17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18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19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20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21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22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23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24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25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26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27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28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30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1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29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63210431"/>
      </p:ext>
    </p:extLst>
  </p:cSld>
  <p:clrMapOvr>
    <a:masterClrMapping/>
  </p:clrMapOvr>
  <p:transition spd="med">
    <p:fade/>
  </p:transition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M) &amp; Image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(M) &amp; Image (XL)</a:t>
            </a:r>
          </a:p>
        </p:txBody>
      </p:sp>
      <p:sp>
        <p:nvSpPr>
          <p:cNvPr id="11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0" y="1450800"/>
            <a:ext cx="4657352" cy="4967121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91BA692-BDC0-468B-B9F2-82175333B678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236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37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38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39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40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44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45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46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7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8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49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304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05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306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7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8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9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0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1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2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3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4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5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6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50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82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83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84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85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99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0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1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2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3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86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87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94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5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6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7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8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88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89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0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1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2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3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51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69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70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71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2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3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5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6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7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8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9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0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1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52" name="Rechte verbindingslijn 24"/>
            <p:cNvCxnSpPr>
              <a:endCxn id="269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53" name="Rechte verbindingslijn 25"/>
            <p:cNvCxnSpPr>
              <a:endCxn id="304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54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5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6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57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58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59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60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61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62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63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64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65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67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68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66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33342969"/>
      </p:ext>
    </p:extLst>
  </p:cSld>
  <p:clrMapOvr>
    <a:masterClrMapping/>
  </p:clrMapOvr>
  <p:transition spd="med">
    <p:fade/>
  </p:transition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L) &amp; Image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4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(L) &amp; Image (XL)</a:t>
            </a:r>
          </a:p>
        </p:txBody>
      </p:sp>
      <p:sp>
        <p:nvSpPr>
          <p:cNvPr id="4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50800"/>
            <a:ext cx="6089565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DA1CC38-B765-48F1-869E-1AB4D20A8091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236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37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38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39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40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44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45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46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7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8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49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304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05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306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7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8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9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0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1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2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3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4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5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6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50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82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83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84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85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99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0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1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2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3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86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87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94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5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6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7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8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88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89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0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1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2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3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51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69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70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71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2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3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5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6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7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8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9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0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1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52" name="Rechte verbindingslijn 24"/>
            <p:cNvCxnSpPr>
              <a:endCxn id="269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53" name="Rechte verbindingslijn 25"/>
            <p:cNvCxnSpPr>
              <a:endCxn id="304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54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5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6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57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58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59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60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61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62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63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64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65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67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68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66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69666993"/>
      </p:ext>
    </p:extLst>
  </p:cSld>
  <p:clrMapOvr>
    <a:masterClrMapping/>
  </p:clrMapOvr>
  <p:transition spd="med">
    <p:fade/>
  </p:transition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XL) &amp; Image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(XL) &amp; Image (XL)</a:t>
            </a:r>
          </a:p>
        </p:txBody>
      </p:sp>
      <p:sp>
        <p:nvSpPr>
          <p:cNvPr id="4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50800"/>
            <a:ext cx="7537451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C3F098B-1776-4BDE-B13F-7EC24D6C34E9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236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37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38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39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40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44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45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46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7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8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49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304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05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306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7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8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9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0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1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2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3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4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5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6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50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82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83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84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85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99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0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1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2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3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86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87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94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5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6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7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8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88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89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0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1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2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3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51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69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70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71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2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3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5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6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7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8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9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0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1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52" name="Rechte verbindingslijn 24"/>
            <p:cNvCxnSpPr>
              <a:endCxn id="269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53" name="Rechte verbindingslijn 25"/>
            <p:cNvCxnSpPr>
              <a:endCxn id="304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54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5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6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57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58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59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60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61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62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63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64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65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67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68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66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80185102"/>
      </p:ext>
    </p:extLst>
  </p:cSld>
  <p:clrMapOvr>
    <a:masterClrMapping/>
  </p:clrMapOvr>
  <p:transition spd="med">
    <p:fade/>
  </p:transition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(XL) &amp; Text (M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5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Image (XL) &amp; Text (M)</a:t>
            </a:r>
          </a:p>
        </p:txBody>
      </p:sp>
      <p:sp>
        <p:nvSpPr>
          <p:cNvPr id="5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7526266" y="1450800"/>
            <a:ext cx="4668910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38D8386-EED6-419C-B271-2FA85BB2A2E8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0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8065402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5" name="Groep 4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8" name="Afgeronde rechthoek 157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59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0" name="Rechte verbindingslijn 159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1" name="Gelijkbenige driehoek 160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3" name="Groep 142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4" name="Rechthoek 143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5" name="Groep 144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8" name="Rechthoek 147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49" name="Groep 148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2" name="Afgeronde rechthoek 151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" name="Rechthoek 152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0" name="Rechthoek 149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1" name="Gelijkbenige driehoek 150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6" name="Afgeronde rechthoek 145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7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235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36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37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38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39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40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41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42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43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44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45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6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7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48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303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04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305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6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7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8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9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0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1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2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3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4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5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49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81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82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83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84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98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99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0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1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2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85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86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93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4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5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6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7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87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88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89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0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1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2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50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68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69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70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1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2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3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5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6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7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8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9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0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51" name="Rechte verbindingslijn 24"/>
            <p:cNvCxnSpPr>
              <a:endCxn id="268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52" name="Rechte verbindingslijn 25"/>
            <p:cNvCxnSpPr>
              <a:endCxn id="303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53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4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5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56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57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58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59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60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61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62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63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64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66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67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65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586335660"/>
      </p:ext>
    </p:extLst>
  </p:cSld>
  <p:clrMapOvr>
    <a:masterClrMapping/>
  </p:clrMapOvr>
  <p:transition spd="med">
    <p:fade/>
  </p:transition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(XL) &amp; Text (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Image (XL) &amp; Text (L)</a:t>
            </a:r>
          </a:p>
        </p:txBody>
      </p:sp>
      <p:sp>
        <p:nvSpPr>
          <p:cNvPr id="5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6106539" y="1450800"/>
            <a:ext cx="6097461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5693091-C729-4D0B-A126-1B2C0003E48D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0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664567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236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37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38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39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40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44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45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46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7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8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49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304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05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306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7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8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9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0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1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2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3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4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5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6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50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82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83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84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85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99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0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1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2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3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86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87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94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5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6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7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8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88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89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0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1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2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3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51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69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70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71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2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3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5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6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7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8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9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0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1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52" name="Rechte verbindingslijn 24"/>
            <p:cNvCxnSpPr>
              <a:endCxn id="269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53" name="Rechte verbindingslijn 25"/>
            <p:cNvCxnSpPr>
              <a:endCxn id="304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54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5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6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57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58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59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60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61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62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63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64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65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67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68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66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26868225"/>
      </p:ext>
    </p:extLst>
  </p:cSld>
  <p:clrMapOvr>
    <a:masterClrMapping/>
  </p:clrMapOvr>
  <p:transition spd="med">
    <p:fade/>
  </p:transition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(XL) &amp; Text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Image (XL) &amp; Text (XL)</a:t>
            </a:r>
          </a:p>
        </p:txBody>
      </p:sp>
      <p:sp>
        <p:nvSpPr>
          <p:cNvPr id="5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4657352" y="1450800"/>
            <a:ext cx="7546649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5F1DC7D-4AEB-4A27-AF31-B1A4FAA48B5A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0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196489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236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37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38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39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40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44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45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46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7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8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49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304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05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306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7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8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9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0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1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2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3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4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5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6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50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82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83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84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85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99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0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1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2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3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86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87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94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5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6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7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8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88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89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0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1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2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3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51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69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70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71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2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3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5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6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7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8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9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0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1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52" name="Rechte verbindingslijn 24"/>
            <p:cNvCxnSpPr>
              <a:endCxn id="269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53" name="Rechte verbindingslijn 25"/>
            <p:cNvCxnSpPr>
              <a:endCxn id="304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54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5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6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57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58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59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60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61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62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63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64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65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67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68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66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85633153"/>
      </p:ext>
    </p:extLst>
  </p:cSld>
  <p:clrMapOvr>
    <a:masterClrMapping/>
  </p:clrMapOvr>
  <p:transition spd="med">
    <p:fade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50% - grey left - whit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5" y="838946"/>
            <a:ext cx="6102000" cy="6019054"/>
          </a:xfrm>
          <a:prstGeom prst="rect">
            <a:avLst/>
          </a:prstGeom>
        </p:spPr>
      </p:pic>
      <p:sp>
        <p:nvSpPr>
          <p:cNvPr id="5" name="Rechthoek 8"/>
          <p:cNvSpPr/>
          <p:nvPr userDrawn="1"/>
        </p:nvSpPr>
        <p:spPr>
          <a:xfrm>
            <a:off x="7867650" y="-5016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(50%) – grey background left</a:t>
            </a:r>
            <a:r>
              <a:rPr lang="en-US" sz="1600" baseline="0" dirty="0">
                <a:solidFill>
                  <a:schemeClr val="bg2"/>
                </a:solidFill>
              </a:rPr>
              <a:t> </a:t>
            </a:r>
            <a:br>
              <a:rPr lang="en-US" sz="1600" baseline="0" dirty="0">
                <a:solidFill>
                  <a:schemeClr val="bg2"/>
                </a:solidFill>
              </a:rPr>
            </a:br>
            <a:r>
              <a:rPr lang="en-US" sz="1600" baseline="0" dirty="0">
                <a:solidFill>
                  <a:schemeClr val="bg2"/>
                </a:solidFill>
              </a:rPr>
              <a:t>– white background right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90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6105874" cy="4968000"/>
          </a:xfrm>
          <a:noFill/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91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173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74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76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7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8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9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83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4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5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86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41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42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43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5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6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7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8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9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0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1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2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3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87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19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20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21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22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36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9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0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23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24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31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2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3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4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5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25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6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7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8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9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0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88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06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07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08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9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0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1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2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3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4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5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6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7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8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89" name="Rechte verbindingslijn 24"/>
            <p:cNvCxnSpPr>
              <a:endCxn id="206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90" name="Rechte verbindingslijn 25"/>
            <p:cNvCxnSpPr>
              <a:endCxn id="241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91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3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94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95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96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97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98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99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00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01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02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04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5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03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89705856"/>
      </p:ext>
    </p:extLst>
  </p:cSld>
  <p:clrMapOvr>
    <a:masterClrMapping/>
  </p:clrMapOvr>
  <p:transition spd="med">
    <p:fade/>
  </p:transition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M) &amp; Graph (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(M) &amp; Graph (L)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/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Tijdelijke aanduiding voor inhoud 2"/>
          <p:cNvSpPr>
            <a:spLocks noGrp="1"/>
          </p:cNvSpPr>
          <p:nvPr>
            <p:ph idx="17"/>
          </p:nvPr>
        </p:nvSpPr>
        <p:spPr>
          <a:xfrm>
            <a:off x="4668911" y="1592688"/>
            <a:ext cx="7008739" cy="4681111"/>
          </a:xfrm>
          <a:solidFill>
            <a:srgbClr val="E5E9EC"/>
          </a:solidFill>
        </p:spPr>
        <p:txBody>
          <a:bodyPr anchor="ctr"/>
          <a:lstStyle>
            <a:lvl1pPr algn="ctr">
              <a:defRPr sz="14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/>
            </a:lvl1pPr>
          </a:lstStyle>
          <a:p>
            <a:fld id="{4F154394-2FC5-4628-81A3-089C82F08482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5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4" name="Instruction Chart &amp; Edit"/>
          <p:cNvGrpSpPr/>
          <p:nvPr userDrawn="1"/>
        </p:nvGrpSpPr>
        <p:grpSpPr>
          <a:xfrm>
            <a:off x="12382788" y="-5444"/>
            <a:ext cx="2697278" cy="6868888"/>
            <a:chOff x="12382788" y="-5444"/>
            <a:chExt cx="2697278" cy="6868888"/>
          </a:xfrm>
        </p:grpSpPr>
        <p:grpSp>
          <p:nvGrpSpPr>
            <p:cNvPr id="95" name="Groep 94"/>
            <p:cNvGrpSpPr/>
            <p:nvPr userDrawn="1"/>
          </p:nvGrpSpPr>
          <p:grpSpPr>
            <a:xfrm>
              <a:off x="12382788" y="1480224"/>
              <a:ext cx="689983" cy="573048"/>
              <a:chOff x="15171969" y="1587338"/>
              <a:chExt cx="755407" cy="627385"/>
            </a:xfrm>
          </p:grpSpPr>
          <p:sp>
            <p:nvSpPr>
              <p:cNvPr id="149" name="Rechthoek 962"/>
              <p:cNvSpPr/>
              <p:nvPr userDrawn="1"/>
            </p:nvSpPr>
            <p:spPr>
              <a:xfrm>
                <a:off x="15171969" y="2008934"/>
                <a:ext cx="755407" cy="205789"/>
              </a:xfrm>
              <a:custGeom>
                <a:avLst/>
                <a:gdLst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664132 w 664132"/>
                  <a:gd name="connsiteY2" fmla="*/ 27778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664132"/>
                  <a:gd name="connsiteY0" fmla="*/ 0 h 290487"/>
                  <a:gd name="connsiteX1" fmla="*/ 664132 w 664132"/>
                  <a:gd name="connsiteY1" fmla="*/ 0 h 290487"/>
                  <a:gd name="connsiteX2" fmla="*/ 333932 w 664132"/>
                  <a:gd name="connsiteY2" fmla="*/ 290487 h 290487"/>
                  <a:gd name="connsiteX3" fmla="*/ 0 w 664132"/>
                  <a:gd name="connsiteY3" fmla="*/ 277787 h 290487"/>
                  <a:gd name="connsiteX4" fmla="*/ 0 w 664132"/>
                  <a:gd name="connsiteY4" fmla="*/ 0 h 290487"/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575232 w 664132"/>
                  <a:gd name="connsiteY2" fmla="*/ 27143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708582"/>
                  <a:gd name="connsiteY0" fmla="*/ 0 h 277787"/>
                  <a:gd name="connsiteX1" fmla="*/ 708582 w 708582"/>
                  <a:gd name="connsiteY1" fmla="*/ 31750 h 277787"/>
                  <a:gd name="connsiteX2" fmla="*/ 575232 w 708582"/>
                  <a:gd name="connsiteY2" fmla="*/ 271437 h 277787"/>
                  <a:gd name="connsiteX3" fmla="*/ 0 w 708582"/>
                  <a:gd name="connsiteY3" fmla="*/ 277787 h 277787"/>
                  <a:gd name="connsiteX4" fmla="*/ 0 w 708582"/>
                  <a:gd name="connsiteY4" fmla="*/ 0 h 277787"/>
                  <a:gd name="connsiteX0" fmla="*/ 228600 w 708582"/>
                  <a:gd name="connsiteY0" fmla="*/ 6350 h 246037"/>
                  <a:gd name="connsiteX1" fmla="*/ 708582 w 708582"/>
                  <a:gd name="connsiteY1" fmla="*/ 0 h 246037"/>
                  <a:gd name="connsiteX2" fmla="*/ 575232 w 708582"/>
                  <a:gd name="connsiteY2" fmla="*/ 239687 h 246037"/>
                  <a:gd name="connsiteX3" fmla="*/ 0 w 708582"/>
                  <a:gd name="connsiteY3" fmla="*/ 246037 h 246037"/>
                  <a:gd name="connsiteX4" fmla="*/ 228600 w 708582"/>
                  <a:gd name="connsiteY4" fmla="*/ 6350 h 246037"/>
                  <a:gd name="connsiteX0" fmla="*/ 228600 w 778432"/>
                  <a:gd name="connsiteY0" fmla="*/ 0 h 239687"/>
                  <a:gd name="connsiteX1" fmla="*/ 778432 w 778432"/>
                  <a:gd name="connsiteY1" fmla="*/ 25400 h 239687"/>
                  <a:gd name="connsiteX2" fmla="*/ 575232 w 778432"/>
                  <a:gd name="connsiteY2" fmla="*/ 233337 h 239687"/>
                  <a:gd name="connsiteX3" fmla="*/ 0 w 778432"/>
                  <a:gd name="connsiteY3" fmla="*/ 239687 h 239687"/>
                  <a:gd name="connsiteX4" fmla="*/ 228600 w 778432"/>
                  <a:gd name="connsiteY4" fmla="*/ 0 h 239687"/>
                  <a:gd name="connsiteX0" fmla="*/ 228600 w 778432"/>
                  <a:gd name="connsiteY0" fmla="*/ 0 h 214287"/>
                  <a:gd name="connsiteX1" fmla="*/ 778432 w 778432"/>
                  <a:gd name="connsiteY1" fmla="*/ 0 h 214287"/>
                  <a:gd name="connsiteX2" fmla="*/ 575232 w 778432"/>
                  <a:gd name="connsiteY2" fmla="*/ 207937 h 214287"/>
                  <a:gd name="connsiteX3" fmla="*/ 0 w 778432"/>
                  <a:gd name="connsiteY3" fmla="*/ 214287 h 214287"/>
                  <a:gd name="connsiteX4" fmla="*/ 228600 w 778432"/>
                  <a:gd name="connsiteY4" fmla="*/ 0 h 214287"/>
                  <a:gd name="connsiteX0" fmla="*/ 228600 w 730724"/>
                  <a:gd name="connsiteY0" fmla="*/ 3975 h 218262"/>
                  <a:gd name="connsiteX1" fmla="*/ 730724 w 730724"/>
                  <a:gd name="connsiteY1" fmla="*/ 0 h 218262"/>
                  <a:gd name="connsiteX2" fmla="*/ 575232 w 730724"/>
                  <a:gd name="connsiteY2" fmla="*/ 211912 h 218262"/>
                  <a:gd name="connsiteX3" fmla="*/ 0 w 730724"/>
                  <a:gd name="connsiteY3" fmla="*/ 218262 h 218262"/>
                  <a:gd name="connsiteX4" fmla="*/ 228600 w 730724"/>
                  <a:gd name="connsiteY4" fmla="*/ 3975 h 218262"/>
                  <a:gd name="connsiteX0" fmla="*/ 252454 w 754578"/>
                  <a:gd name="connsiteY0" fmla="*/ 3975 h 211912"/>
                  <a:gd name="connsiteX1" fmla="*/ 754578 w 754578"/>
                  <a:gd name="connsiteY1" fmla="*/ 0 h 211912"/>
                  <a:gd name="connsiteX2" fmla="*/ 599086 w 754578"/>
                  <a:gd name="connsiteY2" fmla="*/ 211912 h 211912"/>
                  <a:gd name="connsiteX3" fmla="*/ 0 w 754578"/>
                  <a:gd name="connsiteY3" fmla="*/ 210311 h 211912"/>
                  <a:gd name="connsiteX4" fmla="*/ 252454 w 754578"/>
                  <a:gd name="connsiteY4" fmla="*/ 3975 h 211912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599086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754578"/>
                  <a:gd name="connsiteY0" fmla="*/ 0 h 223840"/>
                  <a:gd name="connsiteX1" fmla="*/ 754578 w 754578"/>
                  <a:gd name="connsiteY1" fmla="*/ 7952 h 223840"/>
                  <a:gd name="connsiteX2" fmla="*/ 654745 w 754578"/>
                  <a:gd name="connsiteY2" fmla="*/ 223840 h 223840"/>
                  <a:gd name="connsiteX3" fmla="*/ 0 w 754578"/>
                  <a:gd name="connsiteY3" fmla="*/ 218263 h 223840"/>
                  <a:gd name="connsiteX4" fmla="*/ 172941 w 754578"/>
                  <a:gd name="connsiteY4" fmla="*/ 0 h 223840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646793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818189"/>
                  <a:gd name="connsiteY0" fmla="*/ 0 h 219864"/>
                  <a:gd name="connsiteX1" fmla="*/ 818189 w 818189"/>
                  <a:gd name="connsiteY1" fmla="*/ 31806 h 219864"/>
                  <a:gd name="connsiteX2" fmla="*/ 646793 w 818189"/>
                  <a:gd name="connsiteY2" fmla="*/ 219864 h 219864"/>
                  <a:gd name="connsiteX3" fmla="*/ 0 w 818189"/>
                  <a:gd name="connsiteY3" fmla="*/ 218263 h 219864"/>
                  <a:gd name="connsiteX4" fmla="*/ 172941 w 818189"/>
                  <a:gd name="connsiteY4" fmla="*/ 0 h 219864"/>
                  <a:gd name="connsiteX0" fmla="*/ 172941 w 806262"/>
                  <a:gd name="connsiteY0" fmla="*/ 0 h 219864"/>
                  <a:gd name="connsiteX1" fmla="*/ 806262 w 806262"/>
                  <a:gd name="connsiteY1" fmla="*/ 11928 h 219864"/>
                  <a:gd name="connsiteX2" fmla="*/ 646793 w 806262"/>
                  <a:gd name="connsiteY2" fmla="*/ 219864 h 219864"/>
                  <a:gd name="connsiteX3" fmla="*/ 0 w 806262"/>
                  <a:gd name="connsiteY3" fmla="*/ 218263 h 219864"/>
                  <a:gd name="connsiteX4" fmla="*/ 172941 w 806262"/>
                  <a:gd name="connsiteY4" fmla="*/ 0 h 219864"/>
                  <a:gd name="connsiteX0" fmla="*/ 172941 w 798310"/>
                  <a:gd name="connsiteY0" fmla="*/ 0 h 219864"/>
                  <a:gd name="connsiteX1" fmla="*/ 798310 w 798310"/>
                  <a:gd name="connsiteY1" fmla="*/ 15903 h 219864"/>
                  <a:gd name="connsiteX2" fmla="*/ 646793 w 798310"/>
                  <a:gd name="connsiteY2" fmla="*/ 219864 h 219864"/>
                  <a:gd name="connsiteX3" fmla="*/ 0 w 798310"/>
                  <a:gd name="connsiteY3" fmla="*/ 218263 h 219864"/>
                  <a:gd name="connsiteX4" fmla="*/ 172941 w 798310"/>
                  <a:gd name="connsiteY4" fmla="*/ 0 h 219864"/>
                  <a:gd name="connsiteX0" fmla="*/ 172941 w 798310"/>
                  <a:gd name="connsiteY0" fmla="*/ 0 h 259620"/>
                  <a:gd name="connsiteX1" fmla="*/ 798310 w 798310"/>
                  <a:gd name="connsiteY1" fmla="*/ 15903 h 259620"/>
                  <a:gd name="connsiteX2" fmla="*/ 614988 w 798310"/>
                  <a:gd name="connsiteY2" fmla="*/ 259620 h 259620"/>
                  <a:gd name="connsiteX3" fmla="*/ 0 w 798310"/>
                  <a:gd name="connsiteY3" fmla="*/ 218263 h 259620"/>
                  <a:gd name="connsiteX4" fmla="*/ 172941 w 798310"/>
                  <a:gd name="connsiteY4" fmla="*/ 0 h 259620"/>
                  <a:gd name="connsiteX0" fmla="*/ 188843 w 814212"/>
                  <a:gd name="connsiteY0" fmla="*/ 0 h 259620"/>
                  <a:gd name="connsiteX1" fmla="*/ 814212 w 814212"/>
                  <a:gd name="connsiteY1" fmla="*/ 15903 h 259620"/>
                  <a:gd name="connsiteX2" fmla="*/ 630890 w 814212"/>
                  <a:gd name="connsiteY2" fmla="*/ 259620 h 259620"/>
                  <a:gd name="connsiteX3" fmla="*/ 0 w 814212"/>
                  <a:gd name="connsiteY3" fmla="*/ 254043 h 259620"/>
                  <a:gd name="connsiteX4" fmla="*/ 188843 w 814212"/>
                  <a:gd name="connsiteY4" fmla="*/ 0 h 259620"/>
                  <a:gd name="connsiteX0" fmla="*/ 208721 w 834090"/>
                  <a:gd name="connsiteY0" fmla="*/ 0 h 259620"/>
                  <a:gd name="connsiteX1" fmla="*/ 834090 w 834090"/>
                  <a:gd name="connsiteY1" fmla="*/ 15903 h 259620"/>
                  <a:gd name="connsiteX2" fmla="*/ 650768 w 834090"/>
                  <a:gd name="connsiteY2" fmla="*/ 259620 h 259620"/>
                  <a:gd name="connsiteX3" fmla="*/ 0 w 834090"/>
                  <a:gd name="connsiteY3" fmla="*/ 254043 h 259620"/>
                  <a:gd name="connsiteX4" fmla="*/ 208721 w 834090"/>
                  <a:gd name="connsiteY4" fmla="*/ 0 h 259620"/>
                  <a:gd name="connsiteX0" fmla="*/ 268356 w 893725"/>
                  <a:gd name="connsiteY0" fmla="*/ 0 h 259620"/>
                  <a:gd name="connsiteX1" fmla="*/ 893725 w 893725"/>
                  <a:gd name="connsiteY1" fmla="*/ 15903 h 259620"/>
                  <a:gd name="connsiteX2" fmla="*/ 710403 w 893725"/>
                  <a:gd name="connsiteY2" fmla="*/ 259620 h 259620"/>
                  <a:gd name="connsiteX3" fmla="*/ 0 w 893725"/>
                  <a:gd name="connsiteY3" fmla="*/ 254043 h 259620"/>
                  <a:gd name="connsiteX4" fmla="*/ 268356 w 893725"/>
                  <a:gd name="connsiteY4" fmla="*/ 0 h 259620"/>
                  <a:gd name="connsiteX0" fmla="*/ 260405 w 885774"/>
                  <a:gd name="connsiteY0" fmla="*/ 0 h 259620"/>
                  <a:gd name="connsiteX1" fmla="*/ 885774 w 885774"/>
                  <a:gd name="connsiteY1" fmla="*/ 15903 h 259620"/>
                  <a:gd name="connsiteX2" fmla="*/ 702452 w 885774"/>
                  <a:gd name="connsiteY2" fmla="*/ 259620 h 259620"/>
                  <a:gd name="connsiteX3" fmla="*/ 0 w 885774"/>
                  <a:gd name="connsiteY3" fmla="*/ 254043 h 259620"/>
                  <a:gd name="connsiteX4" fmla="*/ 260405 w 885774"/>
                  <a:gd name="connsiteY4" fmla="*/ 0 h 259620"/>
                  <a:gd name="connsiteX0" fmla="*/ 220648 w 885774"/>
                  <a:gd name="connsiteY0" fmla="*/ 0 h 243717"/>
                  <a:gd name="connsiteX1" fmla="*/ 885774 w 885774"/>
                  <a:gd name="connsiteY1" fmla="*/ 0 h 243717"/>
                  <a:gd name="connsiteX2" fmla="*/ 702452 w 885774"/>
                  <a:gd name="connsiteY2" fmla="*/ 243717 h 243717"/>
                  <a:gd name="connsiteX3" fmla="*/ 0 w 885774"/>
                  <a:gd name="connsiteY3" fmla="*/ 238140 h 243717"/>
                  <a:gd name="connsiteX4" fmla="*/ 220648 w 885774"/>
                  <a:gd name="connsiteY4" fmla="*/ 0 h 24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5774" h="243717">
                    <a:moveTo>
                      <a:pt x="220648" y="0"/>
                    </a:moveTo>
                    <a:lnTo>
                      <a:pt x="885774" y="0"/>
                    </a:lnTo>
                    <a:lnTo>
                      <a:pt x="702452" y="243717"/>
                    </a:lnTo>
                    <a:lnTo>
                      <a:pt x="0" y="238140"/>
                    </a:lnTo>
                    <a:lnTo>
                      <a:pt x="220648" y="0"/>
                    </a:lnTo>
                    <a:close/>
                  </a:path>
                </a:pathLst>
              </a:custGeom>
              <a:solidFill>
                <a:srgbClr val="FFFFFF">
                  <a:lumMod val="50000"/>
                </a:srgbClr>
              </a:solidFill>
              <a:ln w="25400" cap="flat" cmpd="sng" algn="ctr">
                <a:noFill/>
                <a:prstDash val="solid"/>
              </a:ln>
              <a:effectLst>
                <a:softEdge rad="31750"/>
              </a:effectLst>
            </p:spPr>
            <p:txBody>
              <a:bodyPr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0" name="Groep 149"/>
              <p:cNvGrpSpPr/>
              <p:nvPr userDrawn="1"/>
            </p:nvGrpSpPr>
            <p:grpSpPr>
              <a:xfrm>
                <a:off x="15281106" y="1587338"/>
                <a:ext cx="511775" cy="560304"/>
                <a:chOff x="10604642" y="969717"/>
                <a:chExt cx="1290643" cy="1427163"/>
              </a:xfrm>
            </p:grpSpPr>
            <p:grpSp>
              <p:nvGrpSpPr>
                <p:cNvPr id="151" name="Group 879"/>
                <p:cNvGrpSpPr>
                  <a:grpSpLocks noChangeAspect="1"/>
                </p:cNvGrpSpPr>
                <p:nvPr userDrawn="1"/>
              </p:nvGrpSpPr>
              <p:grpSpPr bwMode="auto">
                <a:xfrm>
                  <a:off x="10604642" y="969717"/>
                  <a:ext cx="1290643" cy="1427163"/>
                  <a:chOff x="4798" y="1515"/>
                  <a:chExt cx="813" cy="899"/>
                </a:xfrm>
              </p:grpSpPr>
              <p:sp>
                <p:nvSpPr>
                  <p:cNvPr id="153" name="Freeform 886"/>
                  <p:cNvSpPr>
                    <a:spLocks/>
                  </p:cNvSpPr>
                  <p:nvPr userDrawn="1"/>
                </p:nvSpPr>
                <p:spPr bwMode="auto">
                  <a:xfrm>
                    <a:off x="5269" y="1515"/>
                    <a:ext cx="71" cy="898"/>
                  </a:xfrm>
                  <a:custGeom>
                    <a:avLst/>
                    <a:gdLst>
                      <a:gd name="T0" fmla="*/ 282 w 282"/>
                      <a:gd name="T1" fmla="*/ 0 h 3595"/>
                      <a:gd name="T2" fmla="*/ 282 w 282"/>
                      <a:gd name="T3" fmla="*/ 3138 h 3595"/>
                      <a:gd name="T4" fmla="*/ 0 w 282"/>
                      <a:gd name="T5" fmla="*/ 3595 h 3595"/>
                      <a:gd name="T6" fmla="*/ 0 w 282"/>
                      <a:gd name="T7" fmla="*/ 285 h 3595"/>
                      <a:gd name="T8" fmla="*/ 282 w 282"/>
                      <a:gd name="T9" fmla="*/ 0 h 35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2" h="3595">
                        <a:moveTo>
                          <a:pt x="282" y="0"/>
                        </a:moveTo>
                        <a:lnTo>
                          <a:pt x="282" y="3138"/>
                        </a:lnTo>
                        <a:lnTo>
                          <a:pt x="0" y="3595"/>
                        </a:lnTo>
                        <a:lnTo>
                          <a:pt x="0" y="285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solidFill>
                    <a:srgbClr val="FFC000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4" name="Rectangle 880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515"/>
                    <a:ext cx="813" cy="899"/>
                  </a:xfrm>
                  <a:prstGeom prst="rect">
                    <a:avLst/>
                  </a:prstGeom>
                  <a:noFill/>
                  <a:ln w="0">
                    <a:noFill/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5" name="Rectangle 881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857"/>
                    <a:ext cx="228" cy="55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002060"/>
                      </a:gs>
                      <a:gs pos="100000">
                        <a:srgbClr val="1929FF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6" name="Freeform 882"/>
                  <p:cNvSpPr>
                    <a:spLocks/>
                  </p:cNvSpPr>
                  <p:nvPr userDrawn="1"/>
                </p:nvSpPr>
                <p:spPr bwMode="auto">
                  <a:xfrm>
                    <a:off x="4798" y="1771"/>
                    <a:ext cx="314" cy="86"/>
                  </a:xfrm>
                  <a:custGeom>
                    <a:avLst/>
                    <a:gdLst>
                      <a:gd name="T0" fmla="*/ 411 w 1255"/>
                      <a:gd name="T1" fmla="*/ 0 h 342"/>
                      <a:gd name="T2" fmla="*/ 1255 w 1255"/>
                      <a:gd name="T3" fmla="*/ 0 h 342"/>
                      <a:gd name="T4" fmla="*/ 913 w 1255"/>
                      <a:gd name="T5" fmla="*/ 342 h 342"/>
                      <a:gd name="T6" fmla="*/ 0 w 1255"/>
                      <a:gd name="T7" fmla="*/ 342 h 342"/>
                      <a:gd name="T8" fmla="*/ 411 w 1255"/>
                      <a:gd name="T9" fmla="*/ 0 h 3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55" h="342">
                        <a:moveTo>
                          <a:pt x="411" y="0"/>
                        </a:moveTo>
                        <a:lnTo>
                          <a:pt x="1255" y="0"/>
                        </a:lnTo>
                        <a:lnTo>
                          <a:pt x="913" y="342"/>
                        </a:lnTo>
                        <a:lnTo>
                          <a:pt x="0" y="342"/>
                        </a:lnTo>
                        <a:lnTo>
                          <a:pt x="411" y="0"/>
                        </a:lnTo>
                        <a:close/>
                      </a:path>
                    </a:pathLst>
                  </a:custGeom>
                  <a:solidFill>
                    <a:srgbClr val="0039AC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7" name="Freeform 883"/>
                  <p:cNvSpPr>
                    <a:spLocks/>
                  </p:cNvSpPr>
                  <p:nvPr userDrawn="1"/>
                </p:nvSpPr>
                <p:spPr bwMode="auto">
                  <a:xfrm>
                    <a:off x="5026" y="1771"/>
                    <a:ext cx="85" cy="642"/>
                  </a:xfrm>
                  <a:custGeom>
                    <a:avLst/>
                    <a:gdLst>
                      <a:gd name="T0" fmla="*/ 342 w 342"/>
                      <a:gd name="T1" fmla="*/ 0 h 2568"/>
                      <a:gd name="T2" fmla="*/ 342 w 342"/>
                      <a:gd name="T3" fmla="*/ 2111 h 2568"/>
                      <a:gd name="T4" fmla="*/ 0 w 342"/>
                      <a:gd name="T5" fmla="*/ 2568 h 2568"/>
                      <a:gd name="T6" fmla="*/ 0 w 342"/>
                      <a:gd name="T7" fmla="*/ 342 h 2568"/>
                      <a:gd name="T8" fmla="*/ 342 w 342"/>
                      <a:gd name="T9" fmla="*/ 0 h 25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568">
                        <a:moveTo>
                          <a:pt x="342" y="0"/>
                        </a:moveTo>
                        <a:lnTo>
                          <a:pt x="342" y="2111"/>
                        </a:lnTo>
                        <a:lnTo>
                          <a:pt x="0" y="2568"/>
                        </a:lnTo>
                        <a:lnTo>
                          <a:pt x="0" y="342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000075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8" name="Freeform 884"/>
                  <p:cNvSpPr>
                    <a:spLocks/>
                  </p:cNvSpPr>
                  <p:nvPr userDrawn="1"/>
                </p:nvSpPr>
                <p:spPr bwMode="auto">
                  <a:xfrm>
                    <a:off x="5054" y="1515"/>
                    <a:ext cx="286" cy="72"/>
                  </a:xfrm>
                  <a:custGeom>
                    <a:avLst/>
                    <a:gdLst>
                      <a:gd name="T0" fmla="*/ 318 w 1140"/>
                      <a:gd name="T1" fmla="*/ 0 h 289"/>
                      <a:gd name="T2" fmla="*/ 1140 w 1140"/>
                      <a:gd name="T3" fmla="*/ 0 h 289"/>
                      <a:gd name="T4" fmla="*/ 855 w 1140"/>
                      <a:gd name="T5" fmla="*/ 289 h 289"/>
                      <a:gd name="T6" fmla="*/ 0 w 1140"/>
                      <a:gd name="T7" fmla="*/ 289 h 289"/>
                      <a:gd name="T8" fmla="*/ 318 w 1140"/>
                      <a:gd name="T9" fmla="*/ 0 h 2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40" h="289">
                        <a:moveTo>
                          <a:pt x="318" y="0"/>
                        </a:moveTo>
                        <a:lnTo>
                          <a:pt x="1140" y="0"/>
                        </a:lnTo>
                        <a:lnTo>
                          <a:pt x="855" y="289"/>
                        </a:lnTo>
                        <a:lnTo>
                          <a:pt x="0" y="289"/>
                        </a:lnTo>
                        <a:lnTo>
                          <a:pt x="318" y="0"/>
                        </a:lnTo>
                        <a:close/>
                      </a:path>
                    </a:pathLst>
                  </a:custGeom>
                  <a:solidFill>
                    <a:srgbClr val="EEFF26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9" name="Rectangle 885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054" y="1587"/>
                    <a:ext cx="215" cy="82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FFC000"/>
                      </a:gs>
                      <a:gs pos="100000">
                        <a:srgbClr val="FFFF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60" name="Rectangle 887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298" y="1771"/>
                    <a:ext cx="228" cy="643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B80004"/>
                      </a:gs>
                      <a:gs pos="100000">
                        <a:srgbClr val="FF00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61" name="Freeform 888"/>
                  <p:cNvSpPr>
                    <a:spLocks/>
                  </p:cNvSpPr>
                  <p:nvPr userDrawn="1"/>
                </p:nvSpPr>
                <p:spPr bwMode="auto">
                  <a:xfrm>
                    <a:off x="5526" y="1686"/>
                    <a:ext cx="85" cy="727"/>
                  </a:xfrm>
                  <a:custGeom>
                    <a:avLst/>
                    <a:gdLst>
                      <a:gd name="T0" fmla="*/ 342 w 342"/>
                      <a:gd name="T1" fmla="*/ 0 h 2911"/>
                      <a:gd name="T2" fmla="*/ 342 w 342"/>
                      <a:gd name="T3" fmla="*/ 2477 h 2911"/>
                      <a:gd name="T4" fmla="*/ 0 w 342"/>
                      <a:gd name="T5" fmla="*/ 2911 h 2911"/>
                      <a:gd name="T6" fmla="*/ 0 w 342"/>
                      <a:gd name="T7" fmla="*/ 334 h 2911"/>
                      <a:gd name="T8" fmla="*/ 342 w 342"/>
                      <a:gd name="T9" fmla="*/ 0 h 29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911">
                        <a:moveTo>
                          <a:pt x="342" y="0"/>
                        </a:moveTo>
                        <a:lnTo>
                          <a:pt x="342" y="2477"/>
                        </a:lnTo>
                        <a:lnTo>
                          <a:pt x="0" y="2911"/>
                        </a:lnTo>
                        <a:lnTo>
                          <a:pt x="0" y="334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C2001B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  <p:sp>
              <p:nvSpPr>
                <p:cNvPr id="152" name="Vrije vorm 151"/>
                <p:cNvSpPr/>
                <p:nvPr userDrawn="1"/>
              </p:nvSpPr>
              <p:spPr>
                <a:xfrm>
                  <a:off x="11389225" y="1241176"/>
                  <a:ext cx="506025" cy="137883"/>
                </a:xfrm>
                <a:custGeom>
                  <a:avLst/>
                  <a:gdLst>
                    <a:gd name="connsiteX0" fmla="*/ 0 w 508407"/>
                    <a:gd name="connsiteY0" fmla="*/ 142646 h 146304"/>
                    <a:gd name="connsiteX1" fmla="*/ 369418 w 508407"/>
                    <a:gd name="connsiteY1" fmla="*/ 146304 h 146304"/>
                    <a:gd name="connsiteX2" fmla="*/ 508407 w 508407"/>
                    <a:gd name="connsiteY2" fmla="*/ 0 h 146304"/>
                    <a:gd name="connsiteX3" fmla="*/ 168250 w 508407"/>
                    <a:gd name="connsiteY3" fmla="*/ 0 h 146304"/>
                    <a:gd name="connsiteX4" fmla="*/ 0 w 508407"/>
                    <a:gd name="connsiteY4" fmla="*/ 142646 h 146304"/>
                    <a:gd name="connsiteX0" fmla="*/ 0 w 508407"/>
                    <a:gd name="connsiteY0" fmla="*/ 142646 h 142646"/>
                    <a:gd name="connsiteX1" fmla="*/ 376562 w 508407"/>
                    <a:gd name="connsiteY1" fmla="*/ 136779 h 142646"/>
                    <a:gd name="connsiteX2" fmla="*/ 508407 w 508407"/>
                    <a:gd name="connsiteY2" fmla="*/ 0 h 142646"/>
                    <a:gd name="connsiteX3" fmla="*/ 168250 w 508407"/>
                    <a:gd name="connsiteY3" fmla="*/ 0 h 142646"/>
                    <a:gd name="connsiteX4" fmla="*/ 0 w 508407"/>
                    <a:gd name="connsiteY4" fmla="*/ 142646 h 142646"/>
                    <a:gd name="connsiteX0" fmla="*/ 0 w 506025"/>
                    <a:gd name="connsiteY0" fmla="*/ 137883 h 137883"/>
                    <a:gd name="connsiteX1" fmla="*/ 374180 w 506025"/>
                    <a:gd name="connsiteY1" fmla="*/ 136779 h 137883"/>
                    <a:gd name="connsiteX2" fmla="*/ 506025 w 506025"/>
                    <a:gd name="connsiteY2" fmla="*/ 0 h 137883"/>
                    <a:gd name="connsiteX3" fmla="*/ 165868 w 506025"/>
                    <a:gd name="connsiteY3" fmla="*/ 0 h 137883"/>
                    <a:gd name="connsiteX4" fmla="*/ 0 w 506025"/>
                    <a:gd name="connsiteY4" fmla="*/ 137883 h 137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6025" h="137883">
                      <a:moveTo>
                        <a:pt x="0" y="137883"/>
                      </a:moveTo>
                      <a:lnTo>
                        <a:pt x="374180" y="136779"/>
                      </a:lnTo>
                      <a:lnTo>
                        <a:pt x="506025" y="0"/>
                      </a:lnTo>
                      <a:lnTo>
                        <a:pt x="165868" y="0"/>
                      </a:lnTo>
                      <a:lnTo>
                        <a:pt x="0" y="137883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96" name="Groep 95"/>
            <p:cNvGrpSpPr/>
            <p:nvPr/>
          </p:nvGrpSpPr>
          <p:grpSpPr>
            <a:xfrm>
              <a:off x="12487778" y="6003628"/>
              <a:ext cx="1980859" cy="542924"/>
              <a:chOff x="12390702" y="6054428"/>
              <a:chExt cx="1980859" cy="542924"/>
            </a:xfrm>
          </p:grpSpPr>
          <p:sp>
            <p:nvSpPr>
              <p:cNvPr id="115" name="Rechthoek 114"/>
              <p:cNvSpPr/>
              <p:nvPr/>
            </p:nvSpPr>
            <p:spPr>
              <a:xfrm>
                <a:off x="12402284" y="6054428"/>
                <a:ext cx="1969277" cy="54292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116" name="Rechthoek 115"/>
              <p:cNvSpPr/>
              <p:nvPr/>
            </p:nvSpPr>
            <p:spPr>
              <a:xfrm>
                <a:off x="12662053" y="6062530"/>
                <a:ext cx="1268296" cy="2616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1100" dirty="0"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Change chart type</a:t>
                </a:r>
              </a:p>
            </p:txBody>
          </p:sp>
          <p:sp>
            <p:nvSpPr>
              <p:cNvPr id="117" name="Gelijkbenige driehoek 116"/>
              <p:cNvSpPr/>
              <p:nvPr/>
            </p:nvSpPr>
            <p:spPr>
              <a:xfrm rot="5400000">
                <a:off x="14210471" y="6150144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118" name="Afgeronde rechthoek 117"/>
              <p:cNvSpPr/>
              <p:nvPr/>
            </p:nvSpPr>
            <p:spPr>
              <a:xfrm>
                <a:off x="12390702" y="6322741"/>
                <a:ext cx="1973675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Edit data</a:t>
                </a:r>
              </a:p>
            </p:txBody>
          </p:sp>
          <p:grpSp>
            <p:nvGrpSpPr>
              <p:cNvPr id="119" name="Groep 118"/>
              <p:cNvGrpSpPr/>
              <p:nvPr/>
            </p:nvGrpSpPr>
            <p:grpSpPr>
              <a:xfrm>
                <a:off x="12461788" y="6100223"/>
                <a:ext cx="204691" cy="170000"/>
                <a:chOff x="15171969" y="1587338"/>
                <a:chExt cx="755407" cy="627385"/>
              </a:xfrm>
            </p:grpSpPr>
            <p:sp>
              <p:nvSpPr>
                <p:cNvPr id="136" name="Rechthoek 962"/>
                <p:cNvSpPr/>
                <p:nvPr userDrawn="1"/>
              </p:nvSpPr>
              <p:spPr>
                <a:xfrm>
                  <a:off x="15171969" y="2008934"/>
                  <a:ext cx="755407" cy="205789"/>
                </a:xfrm>
                <a:custGeom>
                  <a:avLst/>
                  <a:gdLst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664132 w 664132"/>
                    <a:gd name="connsiteY2" fmla="*/ 27778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664132"/>
                    <a:gd name="connsiteY0" fmla="*/ 0 h 290487"/>
                    <a:gd name="connsiteX1" fmla="*/ 664132 w 664132"/>
                    <a:gd name="connsiteY1" fmla="*/ 0 h 290487"/>
                    <a:gd name="connsiteX2" fmla="*/ 333932 w 664132"/>
                    <a:gd name="connsiteY2" fmla="*/ 290487 h 290487"/>
                    <a:gd name="connsiteX3" fmla="*/ 0 w 664132"/>
                    <a:gd name="connsiteY3" fmla="*/ 277787 h 290487"/>
                    <a:gd name="connsiteX4" fmla="*/ 0 w 664132"/>
                    <a:gd name="connsiteY4" fmla="*/ 0 h 290487"/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575232 w 664132"/>
                    <a:gd name="connsiteY2" fmla="*/ 27143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708582"/>
                    <a:gd name="connsiteY0" fmla="*/ 0 h 277787"/>
                    <a:gd name="connsiteX1" fmla="*/ 708582 w 708582"/>
                    <a:gd name="connsiteY1" fmla="*/ 31750 h 277787"/>
                    <a:gd name="connsiteX2" fmla="*/ 575232 w 708582"/>
                    <a:gd name="connsiteY2" fmla="*/ 271437 h 277787"/>
                    <a:gd name="connsiteX3" fmla="*/ 0 w 708582"/>
                    <a:gd name="connsiteY3" fmla="*/ 277787 h 277787"/>
                    <a:gd name="connsiteX4" fmla="*/ 0 w 708582"/>
                    <a:gd name="connsiteY4" fmla="*/ 0 h 277787"/>
                    <a:gd name="connsiteX0" fmla="*/ 228600 w 708582"/>
                    <a:gd name="connsiteY0" fmla="*/ 6350 h 246037"/>
                    <a:gd name="connsiteX1" fmla="*/ 708582 w 708582"/>
                    <a:gd name="connsiteY1" fmla="*/ 0 h 246037"/>
                    <a:gd name="connsiteX2" fmla="*/ 575232 w 708582"/>
                    <a:gd name="connsiteY2" fmla="*/ 239687 h 246037"/>
                    <a:gd name="connsiteX3" fmla="*/ 0 w 708582"/>
                    <a:gd name="connsiteY3" fmla="*/ 246037 h 246037"/>
                    <a:gd name="connsiteX4" fmla="*/ 228600 w 708582"/>
                    <a:gd name="connsiteY4" fmla="*/ 6350 h 246037"/>
                    <a:gd name="connsiteX0" fmla="*/ 228600 w 778432"/>
                    <a:gd name="connsiteY0" fmla="*/ 0 h 239687"/>
                    <a:gd name="connsiteX1" fmla="*/ 778432 w 778432"/>
                    <a:gd name="connsiteY1" fmla="*/ 25400 h 239687"/>
                    <a:gd name="connsiteX2" fmla="*/ 575232 w 778432"/>
                    <a:gd name="connsiteY2" fmla="*/ 233337 h 239687"/>
                    <a:gd name="connsiteX3" fmla="*/ 0 w 778432"/>
                    <a:gd name="connsiteY3" fmla="*/ 239687 h 239687"/>
                    <a:gd name="connsiteX4" fmla="*/ 228600 w 778432"/>
                    <a:gd name="connsiteY4" fmla="*/ 0 h 239687"/>
                    <a:gd name="connsiteX0" fmla="*/ 228600 w 778432"/>
                    <a:gd name="connsiteY0" fmla="*/ 0 h 214287"/>
                    <a:gd name="connsiteX1" fmla="*/ 778432 w 778432"/>
                    <a:gd name="connsiteY1" fmla="*/ 0 h 214287"/>
                    <a:gd name="connsiteX2" fmla="*/ 575232 w 778432"/>
                    <a:gd name="connsiteY2" fmla="*/ 207937 h 214287"/>
                    <a:gd name="connsiteX3" fmla="*/ 0 w 778432"/>
                    <a:gd name="connsiteY3" fmla="*/ 214287 h 214287"/>
                    <a:gd name="connsiteX4" fmla="*/ 228600 w 778432"/>
                    <a:gd name="connsiteY4" fmla="*/ 0 h 214287"/>
                    <a:gd name="connsiteX0" fmla="*/ 228600 w 730724"/>
                    <a:gd name="connsiteY0" fmla="*/ 3975 h 218262"/>
                    <a:gd name="connsiteX1" fmla="*/ 730724 w 730724"/>
                    <a:gd name="connsiteY1" fmla="*/ 0 h 218262"/>
                    <a:gd name="connsiteX2" fmla="*/ 575232 w 730724"/>
                    <a:gd name="connsiteY2" fmla="*/ 211912 h 218262"/>
                    <a:gd name="connsiteX3" fmla="*/ 0 w 730724"/>
                    <a:gd name="connsiteY3" fmla="*/ 218262 h 218262"/>
                    <a:gd name="connsiteX4" fmla="*/ 228600 w 730724"/>
                    <a:gd name="connsiteY4" fmla="*/ 3975 h 218262"/>
                    <a:gd name="connsiteX0" fmla="*/ 252454 w 754578"/>
                    <a:gd name="connsiteY0" fmla="*/ 3975 h 211912"/>
                    <a:gd name="connsiteX1" fmla="*/ 754578 w 754578"/>
                    <a:gd name="connsiteY1" fmla="*/ 0 h 211912"/>
                    <a:gd name="connsiteX2" fmla="*/ 599086 w 754578"/>
                    <a:gd name="connsiteY2" fmla="*/ 211912 h 211912"/>
                    <a:gd name="connsiteX3" fmla="*/ 0 w 754578"/>
                    <a:gd name="connsiteY3" fmla="*/ 210311 h 211912"/>
                    <a:gd name="connsiteX4" fmla="*/ 252454 w 754578"/>
                    <a:gd name="connsiteY4" fmla="*/ 3975 h 211912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599086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754578"/>
                    <a:gd name="connsiteY0" fmla="*/ 0 h 223840"/>
                    <a:gd name="connsiteX1" fmla="*/ 754578 w 754578"/>
                    <a:gd name="connsiteY1" fmla="*/ 7952 h 223840"/>
                    <a:gd name="connsiteX2" fmla="*/ 654745 w 754578"/>
                    <a:gd name="connsiteY2" fmla="*/ 223840 h 223840"/>
                    <a:gd name="connsiteX3" fmla="*/ 0 w 754578"/>
                    <a:gd name="connsiteY3" fmla="*/ 218263 h 223840"/>
                    <a:gd name="connsiteX4" fmla="*/ 172941 w 754578"/>
                    <a:gd name="connsiteY4" fmla="*/ 0 h 223840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646793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818189"/>
                    <a:gd name="connsiteY0" fmla="*/ 0 h 219864"/>
                    <a:gd name="connsiteX1" fmla="*/ 818189 w 818189"/>
                    <a:gd name="connsiteY1" fmla="*/ 31806 h 219864"/>
                    <a:gd name="connsiteX2" fmla="*/ 646793 w 818189"/>
                    <a:gd name="connsiteY2" fmla="*/ 219864 h 219864"/>
                    <a:gd name="connsiteX3" fmla="*/ 0 w 818189"/>
                    <a:gd name="connsiteY3" fmla="*/ 218263 h 219864"/>
                    <a:gd name="connsiteX4" fmla="*/ 172941 w 818189"/>
                    <a:gd name="connsiteY4" fmla="*/ 0 h 219864"/>
                    <a:gd name="connsiteX0" fmla="*/ 172941 w 806262"/>
                    <a:gd name="connsiteY0" fmla="*/ 0 h 219864"/>
                    <a:gd name="connsiteX1" fmla="*/ 806262 w 806262"/>
                    <a:gd name="connsiteY1" fmla="*/ 11928 h 219864"/>
                    <a:gd name="connsiteX2" fmla="*/ 646793 w 806262"/>
                    <a:gd name="connsiteY2" fmla="*/ 219864 h 219864"/>
                    <a:gd name="connsiteX3" fmla="*/ 0 w 806262"/>
                    <a:gd name="connsiteY3" fmla="*/ 218263 h 219864"/>
                    <a:gd name="connsiteX4" fmla="*/ 172941 w 806262"/>
                    <a:gd name="connsiteY4" fmla="*/ 0 h 219864"/>
                    <a:gd name="connsiteX0" fmla="*/ 172941 w 798310"/>
                    <a:gd name="connsiteY0" fmla="*/ 0 h 219864"/>
                    <a:gd name="connsiteX1" fmla="*/ 798310 w 798310"/>
                    <a:gd name="connsiteY1" fmla="*/ 15903 h 219864"/>
                    <a:gd name="connsiteX2" fmla="*/ 646793 w 798310"/>
                    <a:gd name="connsiteY2" fmla="*/ 219864 h 219864"/>
                    <a:gd name="connsiteX3" fmla="*/ 0 w 798310"/>
                    <a:gd name="connsiteY3" fmla="*/ 218263 h 219864"/>
                    <a:gd name="connsiteX4" fmla="*/ 172941 w 798310"/>
                    <a:gd name="connsiteY4" fmla="*/ 0 h 219864"/>
                    <a:gd name="connsiteX0" fmla="*/ 172941 w 798310"/>
                    <a:gd name="connsiteY0" fmla="*/ 0 h 259620"/>
                    <a:gd name="connsiteX1" fmla="*/ 798310 w 798310"/>
                    <a:gd name="connsiteY1" fmla="*/ 15903 h 259620"/>
                    <a:gd name="connsiteX2" fmla="*/ 614988 w 798310"/>
                    <a:gd name="connsiteY2" fmla="*/ 259620 h 259620"/>
                    <a:gd name="connsiteX3" fmla="*/ 0 w 798310"/>
                    <a:gd name="connsiteY3" fmla="*/ 218263 h 259620"/>
                    <a:gd name="connsiteX4" fmla="*/ 172941 w 798310"/>
                    <a:gd name="connsiteY4" fmla="*/ 0 h 259620"/>
                    <a:gd name="connsiteX0" fmla="*/ 188843 w 814212"/>
                    <a:gd name="connsiteY0" fmla="*/ 0 h 259620"/>
                    <a:gd name="connsiteX1" fmla="*/ 814212 w 814212"/>
                    <a:gd name="connsiteY1" fmla="*/ 15903 h 259620"/>
                    <a:gd name="connsiteX2" fmla="*/ 630890 w 814212"/>
                    <a:gd name="connsiteY2" fmla="*/ 259620 h 259620"/>
                    <a:gd name="connsiteX3" fmla="*/ 0 w 814212"/>
                    <a:gd name="connsiteY3" fmla="*/ 254043 h 259620"/>
                    <a:gd name="connsiteX4" fmla="*/ 188843 w 814212"/>
                    <a:gd name="connsiteY4" fmla="*/ 0 h 259620"/>
                    <a:gd name="connsiteX0" fmla="*/ 208721 w 834090"/>
                    <a:gd name="connsiteY0" fmla="*/ 0 h 259620"/>
                    <a:gd name="connsiteX1" fmla="*/ 834090 w 834090"/>
                    <a:gd name="connsiteY1" fmla="*/ 15903 h 259620"/>
                    <a:gd name="connsiteX2" fmla="*/ 650768 w 834090"/>
                    <a:gd name="connsiteY2" fmla="*/ 259620 h 259620"/>
                    <a:gd name="connsiteX3" fmla="*/ 0 w 834090"/>
                    <a:gd name="connsiteY3" fmla="*/ 254043 h 259620"/>
                    <a:gd name="connsiteX4" fmla="*/ 208721 w 834090"/>
                    <a:gd name="connsiteY4" fmla="*/ 0 h 259620"/>
                    <a:gd name="connsiteX0" fmla="*/ 268356 w 893725"/>
                    <a:gd name="connsiteY0" fmla="*/ 0 h 259620"/>
                    <a:gd name="connsiteX1" fmla="*/ 893725 w 893725"/>
                    <a:gd name="connsiteY1" fmla="*/ 15903 h 259620"/>
                    <a:gd name="connsiteX2" fmla="*/ 710403 w 893725"/>
                    <a:gd name="connsiteY2" fmla="*/ 259620 h 259620"/>
                    <a:gd name="connsiteX3" fmla="*/ 0 w 893725"/>
                    <a:gd name="connsiteY3" fmla="*/ 254043 h 259620"/>
                    <a:gd name="connsiteX4" fmla="*/ 268356 w 893725"/>
                    <a:gd name="connsiteY4" fmla="*/ 0 h 259620"/>
                    <a:gd name="connsiteX0" fmla="*/ 260405 w 885774"/>
                    <a:gd name="connsiteY0" fmla="*/ 0 h 259620"/>
                    <a:gd name="connsiteX1" fmla="*/ 885774 w 885774"/>
                    <a:gd name="connsiteY1" fmla="*/ 15903 h 259620"/>
                    <a:gd name="connsiteX2" fmla="*/ 702452 w 885774"/>
                    <a:gd name="connsiteY2" fmla="*/ 259620 h 259620"/>
                    <a:gd name="connsiteX3" fmla="*/ 0 w 885774"/>
                    <a:gd name="connsiteY3" fmla="*/ 254043 h 259620"/>
                    <a:gd name="connsiteX4" fmla="*/ 260405 w 885774"/>
                    <a:gd name="connsiteY4" fmla="*/ 0 h 259620"/>
                    <a:gd name="connsiteX0" fmla="*/ 220648 w 885774"/>
                    <a:gd name="connsiteY0" fmla="*/ 0 h 243717"/>
                    <a:gd name="connsiteX1" fmla="*/ 885774 w 885774"/>
                    <a:gd name="connsiteY1" fmla="*/ 0 h 243717"/>
                    <a:gd name="connsiteX2" fmla="*/ 702452 w 885774"/>
                    <a:gd name="connsiteY2" fmla="*/ 243717 h 243717"/>
                    <a:gd name="connsiteX3" fmla="*/ 0 w 885774"/>
                    <a:gd name="connsiteY3" fmla="*/ 238140 h 243717"/>
                    <a:gd name="connsiteX4" fmla="*/ 220648 w 885774"/>
                    <a:gd name="connsiteY4" fmla="*/ 0 h 243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5774" h="243717">
                      <a:moveTo>
                        <a:pt x="220648" y="0"/>
                      </a:moveTo>
                      <a:lnTo>
                        <a:pt x="885774" y="0"/>
                      </a:lnTo>
                      <a:lnTo>
                        <a:pt x="702452" y="243717"/>
                      </a:lnTo>
                      <a:lnTo>
                        <a:pt x="0" y="238140"/>
                      </a:lnTo>
                      <a:lnTo>
                        <a:pt x="220648" y="0"/>
                      </a:lnTo>
                      <a:close/>
                    </a:path>
                  </a:pathLst>
                </a:custGeom>
                <a:solidFill>
                  <a:srgbClr val="FFFFFF">
                    <a:lumMod val="50000"/>
                  </a:srgbClr>
                </a:solidFill>
                <a:ln w="25400" cap="flat" cmpd="sng" algn="ctr">
                  <a:noFill/>
                  <a:prstDash val="solid"/>
                </a:ln>
                <a:effectLst>
                  <a:softEdge rad="31750"/>
                </a:effectLst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137" name="Groep 136"/>
                <p:cNvGrpSpPr/>
                <p:nvPr userDrawn="1"/>
              </p:nvGrpSpPr>
              <p:grpSpPr>
                <a:xfrm>
                  <a:off x="15281106" y="1587338"/>
                  <a:ext cx="511775" cy="560304"/>
                  <a:chOff x="10604642" y="969717"/>
                  <a:chExt cx="1290643" cy="1427163"/>
                </a:xfrm>
              </p:grpSpPr>
              <p:grpSp>
                <p:nvGrpSpPr>
                  <p:cNvPr id="138" name="Group 879"/>
                  <p:cNvGrpSpPr>
                    <a:grpSpLocks noChangeAspect="1"/>
                  </p:cNvGrpSpPr>
                  <p:nvPr userDrawn="1"/>
                </p:nvGrpSpPr>
                <p:grpSpPr bwMode="auto">
                  <a:xfrm>
                    <a:off x="10604642" y="969717"/>
                    <a:ext cx="1290643" cy="1427163"/>
                    <a:chOff x="4798" y="1515"/>
                    <a:chExt cx="813" cy="899"/>
                  </a:xfrm>
                </p:grpSpPr>
                <p:sp>
                  <p:nvSpPr>
                    <p:cNvPr id="140" name="Freeform 886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269" y="1515"/>
                      <a:ext cx="71" cy="898"/>
                    </a:xfrm>
                    <a:custGeom>
                      <a:avLst/>
                      <a:gdLst>
                        <a:gd name="T0" fmla="*/ 282 w 282"/>
                        <a:gd name="T1" fmla="*/ 0 h 3595"/>
                        <a:gd name="T2" fmla="*/ 282 w 282"/>
                        <a:gd name="T3" fmla="*/ 3138 h 3595"/>
                        <a:gd name="T4" fmla="*/ 0 w 282"/>
                        <a:gd name="T5" fmla="*/ 3595 h 3595"/>
                        <a:gd name="T6" fmla="*/ 0 w 282"/>
                        <a:gd name="T7" fmla="*/ 285 h 3595"/>
                        <a:gd name="T8" fmla="*/ 282 w 282"/>
                        <a:gd name="T9" fmla="*/ 0 h 359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82" h="3595">
                          <a:moveTo>
                            <a:pt x="282" y="0"/>
                          </a:moveTo>
                          <a:lnTo>
                            <a:pt x="282" y="3138"/>
                          </a:lnTo>
                          <a:lnTo>
                            <a:pt x="0" y="3595"/>
                          </a:lnTo>
                          <a:lnTo>
                            <a:pt x="0" y="285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solidFill>
                      <a:srgbClr val="FFC000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1" name="Rectangle 880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515"/>
                      <a:ext cx="813" cy="899"/>
                    </a:xfrm>
                    <a:prstGeom prst="rect">
                      <a:avLst/>
                    </a:prstGeom>
                    <a:noFill/>
                    <a:ln w="0">
                      <a:noFill/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2" name="Rectangle 881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857"/>
                      <a:ext cx="228" cy="55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002060"/>
                        </a:gs>
                        <a:gs pos="100000">
                          <a:srgbClr val="1929FF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3" name="Freeform 882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4798" y="1771"/>
                      <a:ext cx="314" cy="86"/>
                    </a:xfrm>
                    <a:custGeom>
                      <a:avLst/>
                      <a:gdLst>
                        <a:gd name="T0" fmla="*/ 411 w 1255"/>
                        <a:gd name="T1" fmla="*/ 0 h 342"/>
                        <a:gd name="T2" fmla="*/ 1255 w 1255"/>
                        <a:gd name="T3" fmla="*/ 0 h 342"/>
                        <a:gd name="T4" fmla="*/ 913 w 1255"/>
                        <a:gd name="T5" fmla="*/ 342 h 342"/>
                        <a:gd name="T6" fmla="*/ 0 w 1255"/>
                        <a:gd name="T7" fmla="*/ 342 h 342"/>
                        <a:gd name="T8" fmla="*/ 411 w 1255"/>
                        <a:gd name="T9" fmla="*/ 0 h 3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55" h="342">
                          <a:moveTo>
                            <a:pt x="411" y="0"/>
                          </a:moveTo>
                          <a:lnTo>
                            <a:pt x="1255" y="0"/>
                          </a:lnTo>
                          <a:lnTo>
                            <a:pt x="913" y="342"/>
                          </a:lnTo>
                          <a:lnTo>
                            <a:pt x="0" y="342"/>
                          </a:lnTo>
                          <a:lnTo>
                            <a:pt x="411" y="0"/>
                          </a:lnTo>
                          <a:close/>
                        </a:path>
                      </a:pathLst>
                    </a:custGeom>
                    <a:solidFill>
                      <a:srgbClr val="0039AC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4" name="Freeform 883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26" y="1771"/>
                      <a:ext cx="85" cy="642"/>
                    </a:xfrm>
                    <a:custGeom>
                      <a:avLst/>
                      <a:gdLst>
                        <a:gd name="T0" fmla="*/ 342 w 342"/>
                        <a:gd name="T1" fmla="*/ 0 h 2568"/>
                        <a:gd name="T2" fmla="*/ 342 w 342"/>
                        <a:gd name="T3" fmla="*/ 2111 h 2568"/>
                        <a:gd name="T4" fmla="*/ 0 w 342"/>
                        <a:gd name="T5" fmla="*/ 2568 h 2568"/>
                        <a:gd name="T6" fmla="*/ 0 w 342"/>
                        <a:gd name="T7" fmla="*/ 342 h 2568"/>
                        <a:gd name="T8" fmla="*/ 342 w 342"/>
                        <a:gd name="T9" fmla="*/ 0 h 25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568">
                          <a:moveTo>
                            <a:pt x="342" y="0"/>
                          </a:moveTo>
                          <a:lnTo>
                            <a:pt x="342" y="2111"/>
                          </a:lnTo>
                          <a:lnTo>
                            <a:pt x="0" y="2568"/>
                          </a:lnTo>
                          <a:lnTo>
                            <a:pt x="0" y="342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000075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5" name="Freeform 884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54" y="1515"/>
                      <a:ext cx="286" cy="72"/>
                    </a:xfrm>
                    <a:custGeom>
                      <a:avLst/>
                      <a:gdLst>
                        <a:gd name="T0" fmla="*/ 318 w 1140"/>
                        <a:gd name="T1" fmla="*/ 0 h 289"/>
                        <a:gd name="T2" fmla="*/ 1140 w 1140"/>
                        <a:gd name="T3" fmla="*/ 0 h 289"/>
                        <a:gd name="T4" fmla="*/ 855 w 1140"/>
                        <a:gd name="T5" fmla="*/ 289 h 289"/>
                        <a:gd name="T6" fmla="*/ 0 w 1140"/>
                        <a:gd name="T7" fmla="*/ 289 h 289"/>
                        <a:gd name="T8" fmla="*/ 318 w 1140"/>
                        <a:gd name="T9" fmla="*/ 0 h 2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140" h="289">
                          <a:moveTo>
                            <a:pt x="318" y="0"/>
                          </a:moveTo>
                          <a:lnTo>
                            <a:pt x="1140" y="0"/>
                          </a:lnTo>
                          <a:lnTo>
                            <a:pt x="855" y="289"/>
                          </a:lnTo>
                          <a:lnTo>
                            <a:pt x="0" y="289"/>
                          </a:lnTo>
                          <a:lnTo>
                            <a:pt x="318" y="0"/>
                          </a:lnTo>
                          <a:close/>
                        </a:path>
                      </a:pathLst>
                    </a:custGeom>
                    <a:solidFill>
                      <a:srgbClr val="EEFF26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6" name="Rectangle 885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054" y="1587"/>
                      <a:ext cx="215" cy="82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FFC000"/>
                        </a:gs>
                        <a:gs pos="100000">
                          <a:srgbClr val="FFFF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7" name="Rectangle 887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298" y="1771"/>
                      <a:ext cx="228" cy="643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B80004"/>
                        </a:gs>
                        <a:gs pos="100000">
                          <a:srgbClr val="FF00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8" name="Freeform 888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526" y="1686"/>
                      <a:ext cx="85" cy="727"/>
                    </a:xfrm>
                    <a:custGeom>
                      <a:avLst/>
                      <a:gdLst>
                        <a:gd name="T0" fmla="*/ 342 w 342"/>
                        <a:gd name="T1" fmla="*/ 0 h 2911"/>
                        <a:gd name="T2" fmla="*/ 342 w 342"/>
                        <a:gd name="T3" fmla="*/ 2477 h 2911"/>
                        <a:gd name="T4" fmla="*/ 0 w 342"/>
                        <a:gd name="T5" fmla="*/ 2911 h 2911"/>
                        <a:gd name="T6" fmla="*/ 0 w 342"/>
                        <a:gd name="T7" fmla="*/ 334 h 2911"/>
                        <a:gd name="T8" fmla="*/ 342 w 342"/>
                        <a:gd name="T9" fmla="*/ 0 h 29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911">
                          <a:moveTo>
                            <a:pt x="342" y="0"/>
                          </a:moveTo>
                          <a:lnTo>
                            <a:pt x="342" y="2477"/>
                          </a:lnTo>
                          <a:lnTo>
                            <a:pt x="0" y="2911"/>
                          </a:lnTo>
                          <a:lnTo>
                            <a:pt x="0" y="334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C2001B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</p:grpSp>
              <p:sp>
                <p:nvSpPr>
                  <p:cNvPr id="139" name="Vrije vorm 138"/>
                  <p:cNvSpPr/>
                  <p:nvPr userDrawn="1"/>
                </p:nvSpPr>
                <p:spPr>
                  <a:xfrm>
                    <a:off x="11389225" y="1241176"/>
                    <a:ext cx="506025" cy="137883"/>
                  </a:xfrm>
                  <a:custGeom>
                    <a:avLst/>
                    <a:gdLst>
                      <a:gd name="connsiteX0" fmla="*/ 0 w 508407"/>
                      <a:gd name="connsiteY0" fmla="*/ 142646 h 146304"/>
                      <a:gd name="connsiteX1" fmla="*/ 369418 w 508407"/>
                      <a:gd name="connsiteY1" fmla="*/ 146304 h 146304"/>
                      <a:gd name="connsiteX2" fmla="*/ 508407 w 508407"/>
                      <a:gd name="connsiteY2" fmla="*/ 0 h 146304"/>
                      <a:gd name="connsiteX3" fmla="*/ 168250 w 508407"/>
                      <a:gd name="connsiteY3" fmla="*/ 0 h 146304"/>
                      <a:gd name="connsiteX4" fmla="*/ 0 w 508407"/>
                      <a:gd name="connsiteY4" fmla="*/ 142646 h 146304"/>
                      <a:gd name="connsiteX0" fmla="*/ 0 w 508407"/>
                      <a:gd name="connsiteY0" fmla="*/ 142646 h 142646"/>
                      <a:gd name="connsiteX1" fmla="*/ 376562 w 508407"/>
                      <a:gd name="connsiteY1" fmla="*/ 136779 h 142646"/>
                      <a:gd name="connsiteX2" fmla="*/ 508407 w 508407"/>
                      <a:gd name="connsiteY2" fmla="*/ 0 h 142646"/>
                      <a:gd name="connsiteX3" fmla="*/ 168250 w 508407"/>
                      <a:gd name="connsiteY3" fmla="*/ 0 h 142646"/>
                      <a:gd name="connsiteX4" fmla="*/ 0 w 508407"/>
                      <a:gd name="connsiteY4" fmla="*/ 142646 h 142646"/>
                      <a:gd name="connsiteX0" fmla="*/ 0 w 506025"/>
                      <a:gd name="connsiteY0" fmla="*/ 137883 h 137883"/>
                      <a:gd name="connsiteX1" fmla="*/ 374180 w 506025"/>
                      <a:gd name="connsiteY1" fmla="*/ 136779 h 137883"/>
                      <a:gd name="connsiteX2" fmla="*/ 506025 w 506025"/>
                      <a:gd name="connsiteY2" fmla="*/ 0 h 137883"/>
                      <a:gd name="connsiteX3" fmla="*/ 165868 w 506025"/>
                      <a:gd name="connsiteY3" fmla="*/ 0 h 137883"/>
                      <a:gd name="connsiteX4" fmla="*/ 0 w 506025"/>
                      <a:gd name="connsiteY4" fmla="*/ 137883 h 137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6025" h="137883">
                        <a:moveTo>
                          <a:pt x="0" y="137883"/>
                        </a:moveTo>
                        <a:lnTo>
                          <a:pt x="374180" y="136779"/>
                        </a:lnTo>
                        <a:lnTo>
                          <a:pt x="506025" y="0"/>
                        </a:lnTo>
                        <a:lnTo>
                          <a:pt x="165868" y="0"/>
                        </a:lnTo>
                        <a:lnTo>
                          <a:pt x="0" y="137883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  <p:grpSp>
            <p:nvGrpSpPr>
              <p:cNvPr id="120" name="Groep 119"/>
              <p:cNvGrpSpPr/>
              <p:nvPr/>
            </p:nvGrpSpPr>
            <p:grpSpPr>
              <a:xfrm>
                <a:off x="12468521" y="6356844"/>
                <a:ext cx="133446" cy="114786"/>
                <a:chOff x="14587469" y="6356844"/>
                <a:chExt cx="133446" cy="114786"/>
              </a:xfrm>
            </p:grpSpPr>
            <p:sp>
              <p:nvSpPr>
                <p:cNvPr id="126" name="Rectangle 6"/>
                <p:cNvSpPr>
                  <a:spLocks noChangeArrowheads="1"/>
                </p:cNvSpPr>
                <p:nvPr userDrawn="1"/>
              </p:nvSpPr>
              <p:spPr bwMode="auto">
                <a:xfrm>
                  <a:off x="14588703" y="6379233"/>
                  <a:ext cx="130780" cy="91699"/>
                </a:xfrm>
                <a:prstGeom prst="rect">
                  <a:avLst/>
                </a:prstGeom>
                <a:solidFill>
                  <a:srgbClr val="F2FAFF"/>
                </a:solidFill>
                <a:ln w="0">
                  <a:solidFill>
                    <a:schemeClr val="bg2">
                      <a:lumMod val="5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7" name="Rectangle 15"/>
                <p:cNvSpPr>
                  <a:spLocks noChangeArrowheads="1"/>
                </p:cNvSpPr>
                <p:nvPr userDrawn="1"/>
              </p:nvSpPr>
              <p:spPr bwMode="auto">
                <a:xfrm>
                  <a:off x="14587469" y="6423761"/>
                  <a:ext cx="131076" cy="1446"/>
                </a:xfrm>
                <a:prstGeom prst="rect">
                  <a:avLst/>
                </a:prstGeom>
                <a:gradFill flip="none" rotWithShape="1">
                  <a:gsLst>
                    <a:gs pos="20000">
                      <a:srgbClr val="0039AC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Freeform 14"/>
                <p:cNvSpPr>
                  <a:spLocks noEditPoints="1"/>
                </p:cNvSpPr>
                <p:nvPr userDrawn="1"/>
              </p:nvSpPr>
              <p:spPr bwMode="auto">
                <a:xfrm>
                  <a:off x="14588901" y="6356844"/>
                  <a:ext cx="132014" cy="114786"/>
                </a:xfrm>
                <a:custGeom>
                  <a:avLst/>
                  <a:gdLst>
                    <a:gd name="T0" fmla="*/ 48 w 5347"/>
                    <a:gd name="T1" fmla="*/ 48 h 4605"/>
                    <a:gd name="T2" fmla="*/ 48 w 5347"/>
                    <a:gd name="T3" fmla="*/ 4557 h 4605"/>
                    <a:gd name="T4" fmla="*/ 5299 w 5347"/>
                    <a:gd name="T5" fmla="*/ 4557 h 4605"/>
                    <a:gd name="T6" fmla="*/ 5299 w 5347"/>
                    <a:gd name="T7" fmla="*/ 48 h 4605"/>
                    <a:gd name="T8" fmla="*/ 48 w 5347"/>
                    <a:gd name="T9" fmla="*/ 48 h 4605"/>
                    <a:gd name="T10" fmla="*/ 0 w 5347"/>
                    <a:gd name="T11" fmla="*/ 0 h 4605"/>
                    <a:gd name="T12" fmla="*/ 5347 w 5347"/>
                    <a:gd name="T13" fmla="*/ 0 h 4605"/>
                    <a:gd name="T14" fmla="*/ 5347 w 5347"/>
                    <a:gd name="T15" fmla="*/ 4605 h 4605"/>
                    <a:gd name="T16" fmla="*/ 0 w 5347"/>
                    <a:gd name="T17" fmla="*/ 4605 h 4605"/>
                    <a:gd name="T18" fmla="*/ 0 w 5347"/>
                    <a:gd name="T19" fmla="*/ 0 h 46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347" h="4605">
                      <a:moveTo>
                        <a:pt x="48" y="48"/>
                      </a:moveTo>
                      <a:lnTo>
                        <a:pt x="48" y="4557"/>
                      </a:lnTo>
                      <a:lnTo>
                        <a:pt x="5299" y="4557"/>
                      </a:lnTo>
                      <a:lnTo>
                        <a:pt x="5299" y="48"/>
                      </a:lnTo>
                      <a:lnTo>
                        <a:pt x="48" y="48"/>
                      </a:lnTo>
                      <a:close/>
                      <a:moveTo>
                        <a:pt x="0" y="0"/>
                      </a:moveTo>
                      <a:lnTo>
                        <a:pt x="5347" y="0"/>
                      </a:lnTo>
                      <a:lnTo>
                        <a:pt x="5347" y="4605"/>
                      </a:lnTo>
                      <a:lnTo>
                        <a:pt x="0" y="46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E5D88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cxnSp>
              <p:nvCxnSpPr>
                <p:cNvPr id="129" name="Rechte verbindingslijn 128"/>
                <p:cNvCxnSpPr/>
                <p:nvPr userDrawn="1"/>
              </p:nvCxnSpPr>
              <p:spPr>
                <a:xfrm flipH="1">
                  <a:off x="14654334" y="6382168"/>
                  <a:ext cx="162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0" name="Rechte verbindingslijn 129"/>
                <p:cNvCxnSpPr/>
                <p:nvPr userDrawn="1"/>
              </p:nvCxnSpPr>
              <p:spPr>
                <a:xfrm>
                  <a:off x="14689188" y="6382168"/>
                  <a:ext cx="0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Rechte verbindingslijn 130"/>
                <p:cNvCxnSpPr/>
                <p:nvPr userDrawn="1"/>
              </p:nvCxnSpPr>
              <p:spPr>
                <a:xfrm>
                  <a:off x="14619892" y="6382040"/>
                  <a:ext cx="0" cy="8577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2" name="Rechte verbindingslijn 131"/>
                <p:cNvCxnSpPr/>
                <p:nvPr userDrawn="1"/>
              </p:nvCxnSpPr>
              <p:spPr>
                <a:xfrm flipH="1">
                  <a:off x="14593115" y="6400164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3" name="Rechte verbindingslijn 132"/>
                <p:cNvCxnSpPr/>
                <p:nvPr userDrawn="1"/>
              </p:nvCxnSpPr>
              <p:spPr>
                <a:xfrm flipH="1">
                  <a:off x="14593115" y="6423860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4" name="Rechte verbindingslijn 133"/>
                <p:cNvCxnSpPr/>
                <p:nvPr userDrawn="1"/>
              </p:nvCxnSpPr>
              <p:spPr>
                <a:xfrm flipH="1">
                  <a:off x="14593115" y="6447556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35" name="Rectangle 13"/>
                <p:cNvSpPr>
                  <a:spLocks noChangeArrowheads="1"/>
                </p:cNvSpPr>
                <p:nvPr userDrawn="1"/>
              </p:nvSpPr>
              <p:spPr bwMode="auto">
                <a:xfrm>
                  <a:off x="14590283" y="6359138"/>
                  <a:ext cx="128657" cy="19347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1929FF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21" name="Groep 120"/>
              <p:cNvGrpSpPr/>
              <p:nvPr/>
            </p:nvGrpSpPr>
            <p:grpSpPr>
              <a:xfrm>
                <a:off x="12529899" y="6421402"/>
                <a:ext cx="97399" cy="97399"/>
                <a:chOff x="14546483" y="5323041"/>
                <a:chExt cx="242460" cy="242460"/>
              </a:xfrm>
            </p:grpSpPr>
            <p:sp>
              <p:nvSpPr>
                <p:cNvPr id="122" name="Rechthoek 121"/>
                <p:cNvSpPr/>
                <p:nvPr userDrawn="1"/>
              </p:nvSpPr>
              <p:spPr>
                <a:xfrm>
                  <a:off x="14546483" y="5323041"/>
                  <a:ext cx="242460" cy="2424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rgbClr val="00A4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123" name="Groep 122"/>
                <p:cNvGrpSpPr/>
                <p:nvPr/>
              </p:nvGrpSpPr>
              <p:grpSpPr>
                <a:xfrm>
                  <a:off x="14568035" y="5357818"/>
                  <a:ext cx="199836" cy="175226"/>
                  <a:chOff x="14559757" y="5349611"/>
                  <a:chExt cx="216392" cy="191641"/>
                </a:xfrm>
              </p:grpSpPr>
              <p:sp>
                <p:nvSpPr>
                  <p:cNvPr id="124" name="Parallellogram 123"/>
                  <p:cNvSpPr/>
                  <p:nvPr/>
                </p:nvSpPr>
                <p:spPr>
                  <a:xfrm>
                    <a:off x="14559757" y="5369222"/>
                    <a:ext cx="214316" cy="147762"/>
                  </a:xfrm>
                  <a:prstGeom prst="parallelogram">
                    <a:avLst>
                      <a:gd name="adj" fmla="val 93909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25" name="Parallellogram 124"/>
                  <p:cNvSpPr/>
                  <p:nvPr/>
                </p:nvSpPr>
                <p:spPr>
                  <a:xfrm flipH="1">
                    <a:off x="14561833" y="5349611"/>
                    <a:ext cx="214316" cy="191641"/>
                  </a:xfrm>
                  <a:prstGeom prst="parallelogram">
                    <a:avLst>
                      <a:gd name="adj" fmla="val 68946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sp>
          <p:nvSpPr>
            <p:cNvPr id="97" name="Rechthoek 96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CHART</a:t>
              </a:r>
            </a:p>
          </p:txBody>
        </p:sp>
        <p:sp>
          <p:nvSpPr>
            <p:cNvPr id="98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 chart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9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graph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00" name="Ovaal 99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01" name="Ovaal 100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02" name="Rechte verbindingslijn 101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3" name="Rechte verbindingslijn 102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4" name="Rechte verbindingslijn 103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05" name="Tekstvak 33"/>
            <p:cNvSpPr txBox="1"/>
            <p:nvPr/>
          </p:nvSpPr>
          <p:spPr>
            <a:xfrm>
              <a:off x="12479311" y="5259838"/>
              <a:ext cx="2588841" cy="447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chart,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‘Edit data’</a:t>
              </a:r>
            </a:p>
          </p:txBody>
        </p:sp>
        <p:cxnSp>
          <p:nvCxnSpPr>
            <p:cNvPr id="106" name="Rechte verbindingslijn 105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7" name="Groep 106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11" name="Afgeronde rechthoek 110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2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13" name="Rechte verbindingslijn 112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4" name="Gelijkbenige driehoek 113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08" name="Rechthoek 107"/>
            <p:cNvSpPr/>
            <p:nvPr/>
          </p:nvSpPr>
          <p:spPr>
            <a:xfrm>
              <a:off x="12483705" y="4856599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EDIT CHART</a:t>
              </a:r>
            </a:p>
          </p:txBody>
        </p:sp>
        <p:cxnSp>
          <p:nvCxnSpPr>
            <p:cNvPr id="109" name="Rechte verbindingslijn 108"/>
            <p:cNvCxnSpPr/>
            <p:nvPr/>
          </p:nvCxnSpPr>
          <p:spPr>
            <a:xfrm>
              <a:off x="12487778" y="5145063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10" name="Picture 3"/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254186" y="6395104"/>
              <a:ext cx="158644" cy="2564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16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6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6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6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7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68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69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70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71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72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73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74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75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30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31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32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6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9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0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1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76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8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9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10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1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25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12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13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0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1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2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3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4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14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5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7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8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9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7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95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96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7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1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2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3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4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5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6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7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8" name="Rechte verbindingslijn 24"/>
            <p:cNvCxnSpPr>
              <a:endCxn id="195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9" name="Rechte verbindingslijn 25"/>
            <p:cNvCxnSpPr>
              <a:endCxn id="230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82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84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85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86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7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8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9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90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91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93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94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57869735"/>
      </p:ext>
    </p:extLst>
  </p:cSld>
  <p:clrMapOvr>
    <a:masterClrMapping/>
  </p:clrMapOvr>
  <p:transition spd="med">
    <p:fade/>
  </p:transition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ph compa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Graph compare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Tijdelijke aanduiding voor inhoud 2"/>
          <p:cNvSpPr>
            <a:spLocks noGrp="1"/>
          </p:cNvSpPr>
          <p:nvPr>
            <p:ph idx="17"/>
          </p:nvPr>
        </p:nvSpPr>
        <p:spPr>
          <a:xfrm>
            <a:off x="6297329" y="1592688"/>
            <a:ext cx="5380322" cy="4681111"/>
          </a:xfrm>
          <a:solidFill>
            <a:srgbClr val="E5E9EC"/>
          </a:solidFill>
        </p:spPr>
        <p:txBody>
          <a:bodyPr anchor="ctr"/>
          <a:lstStyle>
            <a:lvl1pPr algn="ctr">
              <a:defRPr sz="14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/>
            </a:lvl1pPr>
          </a:lstStyle>
          <a:p>
            <a:fld id="{4F154394-2FC5-4628-81A3-089C82F08482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5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4" name="Instruction Chart &amp; Edit"/>
          <p:cNvGrpSpPr/>
          <p:nvPr userDrawn="1"/>
        </p:nvGrpSpPr>
        <p:grpSpPr>
          <a:xfrm>
            <a:off x="12382788" y="-5444"/>
            <a:ext cx="2697278" cy="6868888"/>
            <a:chOff x="12382788" y="-5444"/>
            <a:chExt cx="2697278" cy="6868888"/>
          </a:xfrm>
        </p:grpSpPr>
        <p:grpSp>
          <p:nvGrpSpPr>
            <p:cNvPr id="95" name="Groep 94"/>
            <p:cNvGrpSpPr/>
            <p:nvPr userDrawn="1"/>
          </p:nvGrpSpPr>
          <p:grpSpPr>
            <a:xfrm>
              <a:off x="12382788" y="1480224"/>
              <a:ext cx="689983" cy="573048"/>
              <a:chOff x="15171969" y="1587338"/>
              <a:chExt cx="755407" cy="627385"/>
            </a:xfrm>
          </p:grpSpPr>
          <p:sp>
            <p:nvSpPr>
              <p:cNvPr id="149" name="Rechthoek 962"/>
              <p:cNvSpPr/>
              <p:nvPr userDrawn="1"/>
            </p:nvSpPr>
            <p:spPr>
              <a:xfrm>
                <a:off x="15171969" y="2008934"/>
                <a:ext cx="755407" cy="205789"/>
              </a:xfrm>
              <a:custGeom>
                <a:avLst/>
                <a:gdLst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664132 w 664132"/>
                  <a:gd name="connsiteY2" fmla="*/ 27778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664132"/>
                  <a:gd name="connsiteY0" fmla="*/ 0 h 290487"/>
                  <a:gd name="connsiteX1" fmla="*/ 664132 w 664132"/>
                  <a:gd name="connsiteY1" fmla="*/ 0 h 290487"/>
                  <a:gd name="connsiteX2" fmla="*/ 333932 w 664132"/>
                  <a:gd name="connsiteY2" fmla="*/ 290487 h 290487"/>
                  <a:gd name="connsiteX3" fmla="*/ 0 w 664132"/>
                  <a:gd name="connsiteY3" fmla="*/ 277787 h 290487"/>
                  <a:gd name="connsiteX4" fmla="*/ 0 w 664132"/>
                  <a:gd name="connsiteY4" fmla="*/ 0 h 290487"/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575232 w 664132"/>
                  <a:gd name="connsiteY2" fmla="*/ 27143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708582"/>
                  <a:gd name="connsiteY0" fmla="*/ 0 h 277787"/>
                  <a:gd name="connsiteX1" fmla="*/ 708582 w 708582"/>
                  <a:gd name="connsiteY1" fmla="*/ 31750 h 277787"/>
                  <a:gd name="connsiteX2" fmla="*/ 575232 w 708582"/>
                  <a:gd name="connsiteY2" fmla="*/ 271437 h 277787"/>
                  <a:gd name="connsiteX3" fmla="*/ 0 w 708582"/>
                  <a:gd name="connsiteY3" fmla="*/ 277787 h 277787"/>
                  <a:gd name="connsiteX4" fmla="*/ 0 w 708582"/>
                  <a:gd name="connsiteY4" fmla="*/ 0 h 277787"/>
                  <a:gd name="connsiteX0" fmla="*/ 228600 w 708582"/>
                  <a:gd name="connsiteY0" fmla="*/ 6350 h 246037"/>
                  <a:gd name="connsiteX1" fmla="*/ 708582 w 708582"/>
                  <a:gd name="connsiteY1" fmla="*/ 0 h 246037"/>
                  <a:gd name="connsiteX2" fmla="*/ 575232 w 708582"/>
                  <a:gd name="connsiteY2" fmla="*/ 239687 h 246037"/>
                  <a:gd name="connsiteX3" fmla="*/ 0 w 708582"/>
                  <a:gd name="connsiteY3" fmla="*/ 246037 h 246037"/>
                  <a:gd name="connsiteX4" fmla="*/ 228600 w 708582"/>
                  <a:gd name="connsiteY4" fmla="*/ 6350 h 246037"/>
                  <a:gd name="connsiteX0" fmla="*/ 228600 w 778432"/>
                  <a:gd name="connsiteY0" fmla="*/ 0 h 239687"/>
                  <a:gd name="connsiteX1" fmla="*/ 778432 w 778432"/>
                  <a:gd name="connsiteY1" fmla="*/ 25400 h 239687"/>
                  <a:gd name="connsiteX2" fmla="*/ 575232 w 778432"/>
                  <a:gd name="connsiteY2" fmla="*/ 233337 h 239687"/>
                  <a:gd name="connsiteX3" fmla="*/ 0 w 778432"/>
                  <a:gd name="connsiteY3" fmla="*/ 239687 h 239687"/>
                  <a:gd name="connsiteX4" fmla="*/ 228600 w 778432"/>
                  <a:gd name="connsiteY4" fmla="*/ 0 h 239687"/>
                  <a:gd name="connsiteX0" fmla="*/ 228600 w 778432"/>
                  <a:gd name="connsiteY0" fmla="*/ 0 h 214287"/>
                  <a:gd name="connsiteX1" fmla="*/ 778432 w 778432"/>
                  <a:gd name="connsiteY1" fmla="*/ 0 h 214287"/>
                  <a:gd name="connsiteX2" fmla="*/ 575232 w 778432"/>
                  <a:gd name="connsiteY2" fmla="*/ 207937 h 214287"/>
                  <a:gd name="connsiteX3" fmla="*/ 0 w 778432"/>
                  <a:gd name="connsiteY3" fmla="*/ 214287 h 214287"/>
                  <a:gd name="connsiteX4" fmla="*/ 228600 w 778432"/>
                  <a:gd name="connsiteY4" fmla="*/ 0 h 214287"/>
                  <a:gd name="connsiteX0" fmla="*/ 228600 w 730724"/>
                  <a:gd name="connsiteY0" fmla="*/ 3975 h 218262"/>
                  <a:gd name="connsiteX1" fmla="*/ 730724 w 730724"/>
                  <a:gd name="connsiteY1" fmla="*/ 0 h 218262"/>
                  <a:gd name="connsiteX2" fmla="*/ 575232 w 730724"/>
                  <a:gd name="connsiteY2" fmla="*/ 211912 h 218262"/>
                  <a:gd name="connsiteX3" fmla="*/ 0 w 730724"/>
                  <a:gd name="connsiteY3" fmla="*/ 218262 h 218262"/>
                  <a:gd name="connsiteX4" fmla="*/ 228600 w 730724"/>
                  <a:gd name="connsiteY4" fmla="*/ 3975 h 218262"/>
                  <a:gd name="connsiteX0" fmla="*/ 252454 w 754578"/>
                  <a:gd name="connsiteY0" fmla="*/ 3975 h 211912"/>
                  <a:gd name="connsiteX1" fmla="*/ 754578 w 754578"/>
                  <a:gd name="connsiteY1" fmla="*/ 0 h 211912"/>
                  <a:gd name="connsiteX2" fmla="*/ 599086 w 754578"/>
                  <a:gd name="connsiteY2" fmla="*/ 211912 h 211912"/>
                  <a:gd name="connsiteX3" fmla="*/ 0 w 754578"/>
                  <a:gd name="connsiteY3" fmla="*/ 210311 h 211912"/>
                  <a:gd name="connsiteX4" fmla="*/ 252454 w 754578"/>
                  <a:gd name="connsiteY4" fmla="*/ 3975 h 211912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599086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754578"/>
                  <a:gd name="connsiteY0" fmla="*/ 0 h 223840"/>
                  <a:gd name="connsiteX1" fmla="*/ 754578 w 754578"/>
                  <a:gd name="connsiteY1" fmla="*/ 7952 h 223840"/>
                  <a:gd name="connsiteX2" fmla="*/ 654745 w 754578"/>
                  <a:gd name="connsiteY2" fmla="*/ 223840 h 223840"/>
                  <a:gd name="connsiteX3" fmla="*/ 0 w 754578"/>
                  <a:gd name="connsiteY3" fmla="*/ 218263 h 223840"/>
                  <a:gd name="connsiteX4" fmla="*/ 172941 w 754578"/>
                  <a:gd name="connsiteY4" fmla="*/ 0 h 223840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646793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818189"/>
                  <a:gd name="connsiteY0" fmla="*/ 0 h 219864"/>
                  <a:gd name="connsiteX1" fmla="*/ 818189 w 818189"/>
                  <a:gd name="connsiteY1" fmla="*/ 31806 h 219864"/>
                  <a:gd name="connsiteX2" fmla="*/ 646793 w 818189"/>
                  <a:gd name="connsiteY2" fmla="*/ 219864 h 219864"/>
                  <a:gd name="connsiteX3" fmla="*/ 0 w 818189"/>
                  <a:gd name="connsiteY3" fmla="*/ 218263 h 219864"/>
                  <a:gd name="connsiteX4" fmla="*/ 172941 w 818189"/>
                  <a:gd name="connsiteY4" fmla="*/ 0 h 219864"/>
                  <a:gd name="connsiteX0" fmla="*/ 172941 w 806262"/>
                  <a:gd name="connsiteY0" fmla="*/ 0 h 219864"/>
                  <a:gd name="connsiteX1" fmla="*/ 806262 w 806262"/>
                  <a:gd name="connsiteY1" fmla="*/ 11928 h 219864"/>
                  <a:gd name="connsiteX2" fmla="*/ 646793 w 806262"/>
                  <a:gd name="connsiteY2" fmla="*/ 219864 h 219864"/>
                  <a:gd name="connsiteX3" fmla="*/ 0 w 806262"/>
                  <a:gd name="connsiteY3" fmla="*/ 218263 h 219864"/>
                  <a:gd name="connsiteX4" fmla="*/ 172941 w 806262"/>
                  <a:gd name="connsiteY4" fmla="*/ 0 h 219864"/>
                  <a:gd name="connsiteX0" fmla="*/ 172941 w 798310"/>
                  <a:gd name="connsiteY0" fmla="*/ 0 h 219864"/>
                  <a:gd name="connsiteX1" fmla="*/ 798310 w 798310"/>
                  <a:gd name="connsiteY1" fmla="*/ 15903 h 219864"/>
                  <a:gd name="connsiteX2" fmla="*/ 646793 w 798310"/>
                  <a:gd name="connsiteY2" fmla="*/ 219864 h 219864"/>
                  <a:gd name="connsiteX3" fmla="*/ 0 w 798310"/>
                  <a:gd name="connsiteY3" fmla="*/ 218263 h 219864"/>
                  <a:gd name="connsiteX4" fmla="*/ 172941 w 798310"/>
                  <a:gd name="connsiteY4" fmla="*/ 0 h 219864"/>
                  <a:gd name="connsiteX0" fmla="*/ 172941 w 798310"/>
                  <a:gd name="connsiteY0" fmla="*/ 0 h 259620"/>
                  <a:gd name="connsiteX1" fmla="*/ 798310 w 798310"/>
                  <a:gd name="connsiteY1" fmla="*/ 15903 h 259620"/>
                  <a:gd name="connsiteX2" fmla="*/ 614988 w 798310"/>
                  <a:gd name="connsiteY2" fmla="*/ 259620 h 259620"/>
                  <a:gd name="connsiteX3" fmla="*/ 0 w 798310"/>
                  <a:gd name="connsiteY3" fmla="*/ 218263 h 259620"/>
                  <a:gd name="connsiteX4" fmla="*/ 172941 w 798310"/>
                  <a:gd name="connsiteY4" fmla="*/ 0 h 259620"/>
                  <a:gd name="connsiteX0" fmla="*/ 188843 w 814212"/>
                  <a:gd name="connsiteY0" fmla="*/ 0 h 259620"/>
                  <a:gd name="connsiteX1" fmla="*/ 814212 w 814212"/>
                  <a:gd name="connsiteY1" fmla="*/ 15903 h 259620"/>
                  <a:gd name="connsiteX2" fmla="*/ 630890 w 814212"/>
                  <a:gd name="connsiteY2" fmla="*/ 259620 h 259620"/>
                  <a:gd name="connsiteX3" fmla="*/ 0 w 814212"/>
                  <a:gd name="connsiteY3" fmla="*/ 254043 h 259620"/>
                  <a:gd name="connsiteX4" fmla="*/ 188843 w 814212"/>
                  <a:gd name="connsiteY4" fmla="*/ 0 h 259620"/>
                  <a:gd name="connsiteX0" fmla="*/ 208721 w 834090"/>
                  <a:gd name="connsiteY0" fmla="*/ 0 h 259620"/>
                  <a:gd name="connsiteX1" fmla="*/ 834090 w 834090"/>
                  <a:gd name="connsiteY1" fmla="*/ 15903 h 259620"/>
                  <a:gd name="connsiteX2" fmla="*/ 650768 w 834090"/>
                  <a:gd name="connsiteY2" fmla="*/ 259620 h 259620"/>
                  <a:gd name="connsiteX3" fmla="*/ 0 w 834090"/>
                  <a:gd name="connsiteY3" fmla="*/ 254043 h 259620"/>
                  <a:gd name="connsiteX4" fmla="*/ 208721 w 834090"/>
                  <a:gd name="connsiteY4" fmla="*/ 0 h 259620"/>
                  <a:gd name="connsiteX0" fmla="*/ 268356 w 893725"/>
                  <a:gd name="connsiteY0" fmla="*/ 0 h 259620"/>
                  <a:gd name="connsiteX1" fmla="*/ 893725 w 893725"/>
                  <a:gd name="connsiteY1" fmla="*/ 15903 h 259620"/>
                  <a:gd name="connsiteX2" fmla="*/ 710403 w 893725"/>
                  <a:gd name="connsiteY2" fmla="*/ 259620 h 259620"/>
                  <a:gd name="connsiteX3" fmla="*/ 0 w 893725"/>
                  <a:gd name="connsiteY3" fmla="*/ 254043 h 259620"/>
                  <a:gd name="connsiteX4" fmla="*/ 268356 w 893725"/>
                  <a:gd name="connsiteY4" fmla="*/ 0 h 259620"/>
                  <a:gd name="connsiteX0" fmla="*/ 260405 w 885774"/>
                  <a:gd name="connsiteY0" fmla="*/ 0 h 259620"/>
                  <a:gd name="connsiteX1" fmla="*/ 885774 w 885774"/>
                  <a:gd name="connsiteY1" fmla="*/ 15903 h 259620"/>
                  <a:gd name="connsiteX2" fmla="*/ 702452 w 885774"/>
                  <a:gd name="connsiteY2" fmla="*/ 259620 h 259620"/>
                  <a:gd name="connsiteX3" fmla="*/ 0 w 885774"/>
                  <a:gd name="connsiteY3" fmla="*/ 254043 h 259620"/>
                  <a:gd name="connsiteX4" fmla="*/ 260405 w 885774"/>
                  <a:gd name="connsiteY4" fmla="*/ 0 h 259620"/>
                  <a:gd name="connsiteX0" fmla="*/ 220648 w 885774"/>
                  <a:gd name="connsiteY0" fmla="*/ 0 h 243717"/>
                  <a:gd name="connsiteX1" fmla="*/ 885774 w 885774"/>
                  <a:gd name="connsiteY1" fmla="*/ 0 h 243717"/>
                  <a:gd name="connsiteX2" fmla="*/ 702452 w 885774"/>
                  <a:gd name="connsiteY2" fmla="*/ 243717 h 243717"/>
                  <a:gd name="connsiteX3" fmla="*/ 0 w 885774"/>
                  <a:gd name="connsiteY3" fmla="*/ 238140 h 243717"/>
                  <a:gd name="connsiteX4" fmla="*/ 220648 w 885774"/>
                  <a:gd name="connsiteY4" fmla="*/ 0 h 24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5774" h="243717">
                    <a:moveTo>
                      <a:pt x="220648" y="0"/>
                    </a:moveTo>
                    <a:lnTo>
                      <a:pt x="885774" y="0"/>
                    </a:lnTo>
                    <a:lnTo>
                      <a:pt x="702452" y="243717"/>
                    </a:lnTo>
                    <a:lnTo>
                      <a:pt x="0" y="238140"/>
                    </a:lnTo>
                    <a:lnTo>
                      <a:pt x="220648" y="0"/>
                    </a:lnTo>
                    <a:close/>
                  </a:path>
                </a:pathLst>
              </a:custGeom>
              <a:solidFill>
                <a:srgbClr val="FFFFFF">
                  <a:lumMod val="50000"/>
                </a:srgbClr>
              </a:solidFill>
              <a:ln w="25400" cap="flat" cmpd="sng" algn="ctr">
                <a:noFill/>
                <a:prstDash val="solid"/>
              </a:ln>
              <a:effectLst>
                <a:softEdge rad="31750"/>
              </a:effectLst>
            </p:spPr>
            <p:txBody>
              <a:bodyPr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0" name="Groep 149"/>
              <p:cNvGrpSpPr/>
              <p:nvPr userDrawn="1"/>
            </p:nvGrpSpPr>
            <p:grpSpPr>
              <a:xfrm>
                <a:off x="15281106" y="1587338"/>
                <a:ext cx="511775" cy="560304"/>
                <a:chOff x="10604642" y="969717"/>
                <a:chExt cx="1290643" cy="1427163"/>
              </a:xfrm>
            </p:grpSpPr>
            <p:grpSp>
              <p:nvGrpSpPr>
                <p:cNvPr id="151" name="Group 879"/>
                <p:cNvGrpSpPr>
                  <a:grpSpLocks noChangeAspect="1"/>
                </p:cNvGrpSpPr>
                <p:nvPr userDrawn="1"/>
              </p:nvGrpSpPr>
              <p:grpSpPr bwMode="auto">
                <a:xfrm>
                  <a:off x="10604642" y="969717"/>
                  <a:ext cx="1290643" cy="1427163"/>
                  <a:chOff x="4798" y="1515"/>
                  <a:chExt cx="813" cy="899"/>
                </a:xfrm>
              </p:grpSpPr>
              <p:sp>
                <p:nvSpPr>
                  <p:cNvPr id="153" name="Freeform 886"/>
                  <p:cNvSpPr>
                    <a:spLocks/>
                  </p:cNvSpPr>
                  <p:nvPr userDrawn="1"/>
                </p:nvSpPr>
                <p:spPr bwMode="auto">
                  <a:xfrm>
                    <a:off x="5269" y="1515"/>
                    <a:ext cx="71" cy="898"/>
                  </a:xfrm>
                  <a:custGeom>
                    <a:avLst/>
                    <a:gdLst>
                      <a:gd name="T0" fmla="*/ 282 w 282"/>
                      <a:gd name="T1" fmla="*/ 0 h 3595"/>
                      <a:gd name="T2" fmla="*/ 282 w 282"/>
                      <a:gd name="T3" fmla="*/ 3138 h 3595"/>
                      <a:gd name="T4" fmla="*/ 0 w 282"/>
                      <a:gd name="T5" fmla="*/ 3595 h 3595"/>
                      <a:gd name="T6" fmla="*/ 0 w 282"/>
                      <a:gd name="T7" fmla="*/ 285 h 3595"/>
                      <a:gd name="T8" fmla="*/ 282 w 282"/>
                      <a:gd name="T9" fmla="*/ 0 h 35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2" h="3595">
                        <a:moveTo>
                          <a:pt x="282" y="0"/>
                        </a:moveTo>
                        <a:lnTo>
                          <a:pt x="282" y="3138"/>
                        </a:lnTo>
                        <a:lnTo>
                          <a:pt x="0" y="3595"/>
                        </a:lnTo>
                        <a:lnTo>
                          <a:pt x="0" y="285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solidFill>
                    <a:srgbClr val="FFC000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4" name="Rectangle 880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515"/>
                    <a:ext cx="813" cy="899"/>
                  </a:xfrm>
                  <a:prstGeom prst="rect">
                    <a:avLst/>
                  </a:prstGeom>
                  <a:noFill/>
                  <a:ln w="0">
                    <a:noFill/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5" name="Rectangle 881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857"/>
                    <a:ext cx="228" cy="55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002060"/>
                      </a:gs>
                      <a:gs pos="100000">
                        <a:srgbClr val="1929FF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6" name="Freeform 882"/>
                  <p:cNvSpPr>
                    <a:spLocks/>
                  </p:cNvSpPr>
                  <p:nvPr userDrawn="1"/>
                </p:nvSpPr>
                <p:spPr bwMode="auto">
                  <a:xfrm>
                    <a:off x="4798" y="1771"/>
                    <a:ext cx="314" cy="86"/>
                  </a:xfrm>
                  <a:custGeom>
                    <a:avLst/>
                    <a:gdLst>
                      <a:gd name="T0" fmla="*/ 411 w 1255"/>
                      <a:gd name="T1" fmla="*/ 0 h 342"/>
                      <a:gd name="T2" fmla="*/ 1255 w 1255"/>
                      <a:gd name="T3" fmla="*/ 0 h 342"/>
                      <a:gd name="T4" fmla="*/ 913 w 1255"/>
                      <a:gd name="T5" fmla="*/ 342 h 342"/>
                      <a:gd name="T6" fmla="*/ 0 w 1255"/>
                      <a:gd name="T7" fmla="*/ 342 h 342"/>
                      <a:gd name="T8" fmla="*/ 411 w 1255"/>
                      <a:gd name="T9" fmla="*/ 0 h 3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55" h="342">
                        <a:moveTo>
                          <a:pt x="411" y="0"/>
                        </a:moveTo>
                        <a:lnTo>
                          <a:pt x="1255" y="0"/>
                        </a:lnTo>
                        <a:lnTo>
                          <a:pt x="913" y="342"/>
                        </a:lnTo>
                        <a:lnTo>
                          <a:pt x="0" y="342"/>
                        </a:lnTo>
                        <a:lnTo>
                          <a:pt x="411" y="0"/>
                        </a:lnTo>
                        <a:close/>
                      </a:path>
                    </a:pathLst>
                  </a:custGeom>
                  <a:solidFill>
                    <a:srgbClr val="0039AC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7" name="Freeform 883"/>
                  <p:cNvSpPr>
                    <a:spLocks/>
                  </p:cNvSpPr>
                  <p:nvPr userDrawn="1"/>
                </p:nvSpPr>
                <p:spPr bwMode="auto">
                  <a:xfrm>
                    <a:off x="5026" y="1771"/>
                    <a:ext cx="85" cy="642"/>
                  </a:xfrm>
                  <a:custGeom>
                    <a:avLst/>
                    <a:gdLst>
                      <a:gd name="T0" fmla="*/ 342 w 342"/>
                      <a:gd name="T1" fmla="*/ 0 h 2568"/>
                      <a:gd name="T2" fmla="*/ 342 w 342"/>
                      <a:gd name="T3" fmla="*/ 2111 h 2568"/>
                      <a:gd name="T4" fmla="*/ 0 w 342"/>
                      <a:gd name="T5" fmla="*/ 2568 h 2568"/>
                      <a:gd name="T6" fmla="*/ 0 w 342"/>
                      <a:gd name="T7" fmla="*/ 342 h 2568"/>
                      <a:gd name="T8" fmla="*/ 342 w 342"/>
                      <a:gd name="T9" fmla="*/ 0 h 25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568">
                        <a:moveTo>
                          <a:pt x="342" y="0"/>
                        </a:moveTo>
                        <a:lnTo>
                          <a:pt x="342" y="2111"/>
                        </a:lnTo>
                        <a:lnTo>
                          <a:pt x="0" y="2568"/>
                        </a:lnTo>
                        <a:lnTo>
                          <a:pt x="0" y="342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000075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8" name="Freeform 884"/>
                  <p:cNvSpPr>
                    <a:spLocks/>
                  </p:cNvSpPr>
                  <p:nvPr userDrawn="1"/>
                </p:nvSpPr>
                <p:spPr bwMode="auto">
                  <a:xfrm>
                    <a:off x="5054" y="1515"/>
                    <a:ext cx="286" cy="72"/>
                  </a:xfrm>
                  <a:custGeom>
                    <a:avLst/>
                    <a:gdLst>
                      <a:gd name="T0" fmla="*/ 318 w 1140"/>
                      <a:gd name="T1" fmla="*/ 0 h 289"/>
                      <a:gd name="T2" fmla="*/ 1140 w 1140"/>
                      <a:gd name="T3" fmla="*/ 0 h 289"/>
                      <a:gd name="T4" fmla="*/ 855 w 1140"/>
                      <a:gd name="T5" fmla="*/ 289 h 289"/>
                      <a:gd name="T6" fmla="*/ 0 w 1140"/>
                      <a:gd name="T7" fmla="*/ 289 h 289"/>
                      <a:gd name="T8" fmla="*/ 318 w 1140"/>
                      <a:gd name="T9" fmla="*/ 0 h 2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40" h="289">
                        <a:moveTo>
                          <a:pt x="318" y="0"/>
                        </a:moveTo>
                        <a:lnTo>
                          <a:pt x="1140" y="0"/>
                        </a:lnTo>
                        <a:lnTo>
                          <a:pt x="855" y="289"/>
                        </a:lnTo>
                        <a:lnTo>
                          <a:pt x="0" y="289"/>
                        </a:lnTo>
                        <a:lnTo>
                          <a:pt x="318" y="0"/>
                        </a:lnTo>
                        <a:close/>
                      </a:path>
                    </a:pathLst>
                  </a:custGeom>
                  <a:solidFill>
                    <a:srgbClr val="EEFF26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9" name="Rectangle 885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054" y="1587"/>
                    <a:ext cx="215" cy="82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FFC000"/>
                      </a:gs>
                      <a:gs pos="100000">
                        <a:srgbClr val="FFFF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60" name="Rectangle 887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298" y="1771"/>
                    <a:ext cx="228" cy="643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B80004"/>
                      </a:gs>
                      <a:gs pos="100000">
                        <a:srgbClr val="FF00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61" name="Freeform 888"/>
                  <p:cNvSpPr>
                    <a:spLocks/>
                  </p:cNvSpPr>
                  <p:nvPr userDrawn="1"/>
                </p:nvSpPr>
                <p:spPr bwMode="auto">
                  <a:xfrm>
                    <a:off x="5526" y="1686"/>
                    <a:ext cx="85" cy="727"/>
                  </a:xfrm>
                  <a:custGeom>
                    <a:avLst/>
                    <a:gdLst>
                      <a:gd name="T0" fmla="*/ 342 w 342"/>
                      <a:gd name="T1" fmla="*/ 0 h 2911"/>
                      <a:gd name="T2" fmla="*/ 342 w 342"/>
                      <a:gd name="T3" fmla="*/ 2477 h 2911"/>
                      <a:gd name="T4" fmla="*/ 0 w 342"/>
                      <a:gd name="T5" fmla="*/ 2911 h 2911"/>
                      <a:gd name="T6" fmla="*/ 0 w 342"/>
                      <a:gd name="T7" fmla="*/ 334 h 2911"/>
                      <a:gd name="T8" fmla="*/ 342 w 342"/>
                      <a:gd name="T9" fmla="*/ 0 h 29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911">
                        <a:moveTo>
                          <a:pt x="342" y="0"/>
                        </a:moveTo>
                        <a:lnTo>
                          <a:pt x="342" y="2477"/>
                        </a:lnTo>
                        <a:lnTo>
                          <a:pt x="0" y="2911"/>
                        </a:lnTo>
                        <a:lnTo>
                          <a:pt x="0" y="334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C2001B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  <p:sp>
              <p:nvSpPr>
                <p:cNvPr id="152" name="Vrije vorm 151"/>
                <p:cNvSpPr/>
                <p:nvPr userDrawn="1"/>
              </p:nvSpPr>
              <p:spPr>
                <a:xfrm>
                  <a:off x="11389225" y="1241176"/>
                  <a:ext cx="506025" cy="137883"/>
                </a:xfrm>
                <a:custGeom>
                  <a:avLst/>
                  <a:gdLst>
                    <a:gd name="connsiteX0" fmla="*/ 0 w 508407"/>
                    <a:gd name="connsiteY0" fmla="*/ 142646 h 146304"/>
                    <a:gd name="connsiteX1" fmla="*/ 369418 w 508407"/>
                    <a:gd name="connsiteY1" fmla="*/ 146304 h 146304"/>
                    <a:gd name="connsiteX2" fmla="*/ 508407 w 508407"/>
                    <a:gd name="connsiteY2" fmla="*/ 0 h 146304"/>
                    <a:gd name="connsiteX3" fmla="*/ 168250 w 508407"/>
                    <a:gd name="connsiteY3" fmla="*/ 0 h 146304"/>
                    <a:gd name="connsiteX4" fmla="*/ 0 w 508407"/>
                    <a:gd name="connsiteY4" fmla="*/ 142646 h 146304"/>
                    <a:gd name="connsiteX0" fmla="*/ 0 w 508407"/>
                    <a:gd name="connsiteY0" fmla="*/ 142646 h 142646"/>
                    <a:gd name="connsiteX1" fmla="*/ 376562 w 508407"/>
                    <a:gd name="connsiteY1" fmla="*/ 136779 h 142646"/>
                    <a:gd name="connsiteX2" fmla="*/ 508407 w 508407"/>
                    <a:gd name="connsiteY2" fmla="*/ 0 h 142646"/>
                    <a:gd name="connsiteX3" fmla="*/ 168250 w 508407"/>
                    <a:gd name="connsiteY3" fmla="*/ 0 h 142646"/>
                    <a:gd name="connsiteX4" fmla="*/ 0 w 508407"/>
                    <a:gd name="connsiteY4" fmla="*/ 142646 h 142646"/>
                    <a:gd name="connsiteX0" fmla="*/ 0 w 506025"/>
                    <a:gd name="connsiteY0" fmla="*/ 137883 h 137883"/>
                    <a:gd name="connsiteX1" fmla="*/ 374180 w 506025"/>
                    <a:gd name="connsiteY1" fmla="*/ 136779 h 137883"/>
                    <a:gd name="connsiteX2" fmla="*/ 506025 w 506025"/>
                    <a:gd name="connsiteY2" fmla="*/ 0 h 137883"/>
                    <a:gd name="connsiteX3" fmla="*/ 165868 w 506025"/>
                    <a:gd name="connsiteY3" fmla="*/ 0 h 137883"/>
                    <a:gd name="connsiteX4" fmla="*/ 0 w 506025"/>
                    <a:gd name="connsiteY4" fmla="*/ 137883 h 137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6025" h="137883">
                      <a:moveTo>
                        <a:pt x="0" y="137883"/>
                      </a:moveTo>
                      <a:lnTo>
                        <a:pt x="374180" y="136779"/>
                      </a:lnTo>
                      <a:lnTo>
                        <a:pt x="506025" y="0"/>
                      </a:lnTo>
                      <a:lnTo>
                        <a:pt x="165868" y="0"/>
                      </a:lnTo>
                      <a:lnTo>
                        <a:pt x="0" y="137883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96" name="Groep 95"/>
            <p:cNvGrpSpPr/>
            <p:nvPr/>
          </p:nvGrpSpPr>
          <p:grpSpPr>
            <a:xfrm>
              <a:off x="12487778" y="6003628"/>
              <a:ext cx="1980859" cy="542924"/>
              <a:chOff x="12390702" y="6054428"/>
              <a:chExt cx="1980859" cy="542924"/>
            </a:xfrm>
          </p:grpSpPr>
          <p:sp>
            <p:nvSpPr>
              <p:cNvPr id="115" name="Rechthoek 114"/>
              <p:cNvSpPr/>
              <p:nvPr/>
            </p:nvSpPr>
            <p:spPr>
              <a:xfrm>
                <a:off x="12402284" y="6054428"/>
                <a:ext cx="1969277" cy="54292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116" name="Rechthoek 115"/>
              <p:cNvSpPr/>
              <p:nvPr/>
            </p:nvSpPr>
            <p:spPr>
              <a:xfrm>
                <a:off x="12662053" y="6062530"/>
                <a:ext cx="1268296" cy="2616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1100" dirty="0"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Change chart type</a:t>
                </a:r>
              </a:p>
            </p:txBody>
          </p:sp>
          <p:sp>
            <p:nvSpPr>
              <p:cNvPr id="117" name="Gelijkbenige driehoek 116"/>
              <p:cNvSpPr/>
              <p:nvPr/>
            </p:nvSpPr>
            <p:spPr>
              <a:xfrm rot="5400000">
                <a:off x="14210471" y="6150144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118" name="Afgeronde rechthoek 117"/>
              <p:cNvSpPr/>
              <p:nvPr/>
            </p:nvSpPr>
            <p:spPr>
              <a:xfrm>
                <a:off x="12390702" y="6322741"/>
                <a:ext cx="1973675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Edit data</a:t>
                </a:r>
              </a:p>
            </p:txBody>
          </p:sp>
          <p:grpSp>
            <p:nvGrpSpPr>
              <p:cNvPr id="119" name="Groep 118"/>
              <p:cNvGrpSpPr/>
              <p:nvPr/>
            </p:nvGrpSpPr>
            <p:grpSpPr>
              <a:xfrm>
                <a:off x="12461788" y="6100223"/>
                <a:ext cx="204691" cy="170000"/>
                <a:chOff x="15171969" y="1587338"/>
                <a:chExt cx="755407" cy="627385"/>
              </a:xfrm>
            </p:grpSpPr>
            <p:sp>
              <p:nvSpPr>
                <p:cNvPr id="136" name="Rechthoek 962"/>
                <p:cNvSpPr/>
                <p:nvPr userDrawn="1"/>
              </p:nvSpPr>
              <p:spPr>
                <a:xfrm>
                  <a:off x="15171969" y="2008934"/>
                  <a:ext cx="755407" cy="205789"/>
                </a:xfrm>
                <a:custGeom>
                  <a:avLst/>
                  <a:gdLst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664132 w 664132"/>
                    <a:gd name="connsiteY2" fmla="*/ 27778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664132"/>
                    <a:gd name="connsiteY0" fmla="*/ 0 h 290487"/>
                    <a:gd name="connsiteX1" fmla="*/ 664132 w 664132"/>
                    <a:gd name="connsiteY1" fmla="*/ 0 h 290487"/>
                    <a:gd name="connsiteX2" fmla="*/ 333932 w 664132"/>
                    <a:gd name="connsiteY2" fmla="*/ 290487 h 290487"/>
                    <a:gd name="connsiteX3" fmla="*/ 0 w 664132"/>
                    <a:gd name="connsiteY3" fmla="*/ 277787 h 290487"/>
                    <a:gd name="connsiteX4" fmla="*/ 0 w 664132"/>
                    <a:gd name="connsiteY4" fmla="*/ 0 h 290487"/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575232 w 664132"/>
                    <a:gd name="connsiteY2" fmla="*/ 27143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708582"/>
                    <a:gd name="connsiteY0" fmla="*/ 0 h 277787"/>
                    <a:gd name="connsiteX1" fmla="*/ 708582 w 708582"/>
                    <a:gd name="connsiteY1" fmla="*/ 31750 h 277787"/>
                    <a:gd name="connsiteX2" fmla="*/ 575232 w 708582"/>
                    <a:gd name="connsiteY2" fmla="*/ 271437 h 277787"/>
                    <a:gd name="connsiteX3" fmla="*/ 0 w 708582"/>
                    <a:gd name="connsiteY3" fmla="*/ 277787 h 277787"/>
                    <a:gd name="connsiteX4" fmla="*/ 0 w 708582"/>
                    <a:gd name="connsiteY4" fmla="*/ 0 h 277787"/>
                    <a:gd name="connsiteX0" fmla="*/ 228600 w 708582"/>
                    <a:gd name="connsiteY0" fmla="*/ 6350 h 246037"/>
                    <a:gd name="connsiteX1" fmla="*/ 708582 w 708582"/>
                    <a:gd name="connsiteY1" fmla="*/ 0 h 246037"/>
                    <a:gd name="connsiteX2" fmla="*/ 575232 w 708582"/>
                    <a:gd name="connsiteY2" fmla="*/ 239687 h 246037"/>
                    <a:gd name="connsiteX3" fmla="*/ 0 w 708582"/>
                    <a:gd name="connsiteY3" fmla="*/ 246037 h 246037"/>
                    <a:gd name="connsiteX4" fmla="*/ 228600 w 708582"/>
                    <a:gd name="connsiteY4" fmla="*/ 6350 h 246037"/>
                    <a:gd name="connsiteX0" fmla="*/ 228600 w 778432"/>
                    <a:gd name="connsiteY0" fmla="*/ 0 h 239687"/>
                    <a:gd name="connsiteX1" fmla="*/ 778432 w 778432"/>
                    <a:gd name="connsiteY1" fmla="*/ 25400 h 239687"/>
                    <a:gd name="connsiteX2" fmla="*/ 575232 w 778432"/>
                    <a:gd name="connsiteY2" fmla="*/ 233337 h 239687"/>
                    <a:gd name="connsiteX3" fmla="*/ 0 w 778432"/>
                    <a:gd name="connsiteY3" fmla="*/ 239687 h 239687"/>
                    <a:gd name="connsiteX4" fmla="*/ 228600 w 778432"/>
                    <a:gd name="connsiteY4" fmla="*/ 0 h 239687"/>
                    <a:gd name="connsiteX0" fmla="*/ 228600 w 778432"/>
                    <a:gd name="connsiteY0" fmla="*/ 0 h 214287"/>
                    <a:gd name="connsiteX1" fmla="*/ 778432 w 778432"/>
                    <a:gd name="connsiteY1" fmla="*/ 0 h 214287"/>
                    <a:gd name="connsiteX2" fmla="*/ 575232 w 778432"/>
                    <a:gd name="connsiteY2" fmla="*/ 207937 h 214287"/>
                    <a:gd name="connsiteX3" fmla="*/ 0 w 778432"/>
                    <a:gd name="connsiteY3" fmla="*/ 214287 h 214287"/>
                    <a:gd name="connsiteX4" fmla="*/ 228600 w 778432"/>
                    <a:gd name="connsiteY4" fmla="*/ 0 h 214287"/>
                    <a:gd name="connsiteX0" fmla="*/ 228600 w 730724"/>
                    <a:gd name="connsiteY0" fmla="*/ 3975 h 218262"/>
                    <a:gd name="connsiteX1" fmla="*/ 730724 w 730724"/>
                    <a:gd name="connsiteY1" fmla="*/ 0 h 218262"/>
                    <a:gd name="connsiteX2" fmla="*/ 575232 w 730724"/>
                    <a:gd name="connsiteY2" fmla="*/ 211912 h 218262"/>
                    <a:gd name="connsiteX3" fmla="*/ 0 w 730724"/>
                    <a:gd name="connsiteY3" fmla="*/ 218262 h 218262"/>
                    <a:gd name="connsiteX4" fmla="*/ 228600 w 730724"/>
                    <a:gd name="connsiteY4" fmla="*/ 3975 h 218262"/>
                    <a:gd name="connsiteX0" fmla="*/ 252454 w 754578"/>
                    <a:gd name="connsiteY0" fmla="*/ 3975 h 211912"/>
                    <a:gd name="connsiteX1" fmla="*/ 754578 w 754578"/>
                    <a:gd name="connsiteY1" fmla="*/ 0 h 211912"/>
                    <a:gd name="connsiteX2" fmla="*/ 599086 w 754578"/>
                    <a:gd name="connsiteY2" fmla="*/ 211912 h 211912"/>
                    <a:gd name="connsiteX3" fmla="*/ 0 w 754578"/>
                    <a:gd name="connsiteY3" fmla="*/ 210311 h 211912"/>
                    <a:gd name="connsiteX4" fmla="*/ 252454 w 754578"/>
                    <a:gd name="connsiteY4" fmla="*/ 3975 h 211912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599086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754578"/>
                    <a:gd name="connsiteY0" fmla="*/ 0 h 223840"/>
                    <a:gd name="connsiteX1" fmla="*/ 754578 w 754578"/>
                    <a:gd name="connsiteY1" fmla="*/ 7952 h 223840"/>
                    <a:gd name="connsiteX2" fmla="*/ 654745 w 754578"/>
                    <a:gd name="connsiteY2" fmla="*/ 223840 h 223840"/>
                    <a:gd name="connsiteX3" fmla="*/ 0 w 754578"/>
                    <a:gd name="connsiteY3" fmla="*/ 218263 h 223840"/>
                    <a:gd name="connsiteX4" fmla="*/ 172941 w 754578"/>
                    <a:gd name="connsiteY4" fmla="*/ 0 h 223840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646793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818189"/>
                    <a:gd name="connsiteY0" fmla="*/ 0 h 219864"/>
                    <a:gd name="connsiteX1" fmla="*/ 818189 w 818189"/>
                    <a:gd name="connsiteY1" fmla="*/ 31806 h 219864"/>
                    <a:gd name="connsiteX2" fmla="*/ 646793 w 818189"/>
                    <a:gd name="connsiteY2" fmla="*/ 219864 h 219864"/>
                    <a:gd name="connsiteX3" fmla="*/ 0 w 818189"/>
                    <a:gd name="connsiteY3" fmla="*/ 218263 h 219864"/>
                    <a:gd name="connsiteX4" fmla="*/ 172941 w 818189"/>
                    <a:gd name="connsiteY4" fmla="*/ 0 h 219864"/>
                    <a:gd name="connsiteX0" fmla="*/ 172941 w 806262"/>
                    <a:gd name="connsiteY0" fmla="*/ 0 h 219864"/>
                    <a:gd name="connsiteX1" fmla="*/ 806262 w 806262"/>
                    <a:gd name="connsiteY1" fmla="*/ 11928 h 219864"/>
                    <a:gd name="connsiteX2" fmla="*/ 646793 w 806262"/>
                    <a:gd name="connsiteY2" fmla="*/ 219864 h 219864"/>
                    <a:gd name="connsiteX3" fmla="*/ 0 w 806262"/>
                    <a:gd name="connsiteY3" fmla="*/ 218263 h 219864"/>
                    <a:gd name="connsiteX4" fmla="*/ 172941 w 806262"/>
                    <a:gd name="connsiteY4" fmla="*/ 0 h 219864"/>
                    <a:gd name="connsiteX0" fmla="*/ 172941 w 798310"/>
                    <a:gd name="connsiteY0" fmla="*/ 0 h 219864"/>
                    <a:gd name="connsiteX1" fmla="*/ 798310 w 798310"/>
                    <a:gd name="connsiteY1" fmla="*/ 15903 h 219864"/>
                    <a:gd name="connsiteX2" fmla="*/ 646793 w 798310"/>
                    <a:gd name="connsiteY2" fmla="*/ 219864 h 219864"/>
                    <a:gd name="connsiteX3" fmla="*/ 0 w 798310"/>
                    <a:gd name="connsiteY3" fmla="*/ 218263 h 219864"/>
                    <a:gd name="connsiteX4" fmla="*/ 172941 w 798310"/>
                    <a:gd name="connsiteY4" fmla="*/ 0 h 219864"/>
                    <a:gd name="connsiteX0" fmla="*/ 172941 w 798310"/>
                    <a:gd name="connsiteY0" fmla="*/ 0 h 259620"/>
                    <a:gd name="connsiteX1" fmla="*/ 798310 w 798310"/>
                    <a:gd name="connsiteY1" fmla="*/ 15903 h 259620"/>
                    <a:gd name="connsiteX2" fmla="*/ 614988 w 798310"/>
                    <a:gd name="connsiteY2" fmla="*/ 259620 h 259620"/>
                    <a:gd name="connsiteX3" fmla="*/ 0 w 798310"/>
                    <a:gd name="connsiteY3" fmla="*/ 218263 h 259620"/>
                    <a:gd name="connsiteX4" fmla="*/ 172941 w 798310"/>
                    <a:gd name="connsiteY4" fmla="*/ 0 h 259620"/>
                    <a:gd name="connsiteX0" fmla="*/ 188843 w 814212"/>
                    <a:gd name="connsiteY0" fmla="*/ 0 h 259620"/>
                    <a:gd name="connsiteX1" fmla="*/ 814212 w 814212"/>
                    <a:gd name="connsiteY1" fmla="*/ 15903 h 259620"/>
                    <a:gd name="connsiteX2" fmla="*/ 630890 w 814212"/>
                    <a:gd name="connsiteY2" fmla="*/ 259620 h 259620"/>
                    <a:gd name="connsiteX3" fmla="*/ 0 w 814212"/>
                    <a:gd name="connsiteY3" fmla="*/ 254043 h 259620"/>
                    <a:gd name="connsiteX4" fmla="*/ 188843 w 814212"/>
                    <a:gd name="connsiteY4" fmla="*/ 0 h 259620"/>
                    <a:gd name="connsiteX0" fmla="*/ 208721 w 834090"/>
                    <a:gd name="connsiteY0" fmla="*/ 0 h 259620"/>
                    <a:gd name="connsiteX1" fmla="*/ 834090 w 834090"/>
                    <a:gd name="connsiteY1" fmla="*/ 15903 h 259620"/>
                    <a:gd name="connsiteX2" fmla="*/ 650768 w 834090"/>
                    <a:gd name="connsiteY2" fmla="*/ 259620 h 259620"/>
                    <a:gd name="connsiteX3" fmla="*/ 0 w 834090"/>
                    <a:gd name="connsiteY3" fmla="*/ 254043 h 259620"/>
                    <a:gd name="connsiteX4" fmla="*/ 208721 w 834090"/>
                    <a:gd name="connsiteY4" fmla="*/ 0 h 259620"/>
                    <a:gd name="connsiteX0" fmla="*/ 268356 w 893725"/>
                    <a:gd name="connsiteY0" fmla="*/ 0 h 259620"/>
                    <a:gd name="connsiteX1" fmla="*/ 893725 w 893725"/>
                    <a:gd name="connsiteY1" fmla="*/ 15903 h 259620"/>
                    <a:gd name="connsiteX2" fmla="*/ 710403 w 893725"/>
                    <a:gd name="connsiteY2" fmla="*/ 259620 h 259620"/>
                    <a:gd name="connsiteX3" fmla="*/ 0 w 893725"/>
                    <a:gd name="connsiteY3" fmla="*/ 254043 h 259620"/>
                    <a:gd name="connsiteX4" fmla="*/ 268356 w 893725"/>
                    <a:gd name="connsiteY4" fmla="*/ 0 h 259620"/>
                    <a:gd name="connsiteX0" fmla="*/ 260405 w 885774"/>
                    <a:gd name="connsiteY0" fmla="*/ 0 h 259620"/>
                    <a:gd name="connsiteX1" fmla="*/ 885774 w 885774"/>
                    <a:gd name="connsiteY1" fmla="*/ 15903 h 259620"/>
                    <a:gd name="connsiteX2" fmla="*/ 702452 w 885774"/>
                    <a:gd name="connsiteY2" fmla="*/ 259620 h 259620"/>
                    <a:gd name="connsiteX3" fmla="*/ 0 w 885774"/>
                    <a:gd name="connsiteY3" fmla="*/ 254043 h 259620"/>
                    <a:gd name="connsiteX4" fmla="*/ 260405 w 885774"/>
                    <a:gd name="connsiteY4" fmla="*/ 0 h 259620"/>
                    <a:gd name="connsiteX0" fmla="*/ 220648 w 885774"/>
                    <a:gd name="connsiteY0" fmla="*/ 0 h 243717"/>
                    <a:gd name="connsiteX1" fmla="*/ 885774 w 885774"/>
                    <a:gd name="connsiteY1" fmla="*/ 0 h 243717"/>
                    <a:gd name="connsiteX2" fmla="*/ 702452 w 885774"/>
                    <a:gd name="connsiteY2" fmla="*/ 243717 h 243717"/>
                    <a:gd name="connsiteX3" fmla="*/ 0 w 885774"/>
                    <a:gd name="connsiteY3" fmla="*/ 238140 h 243717"/>
                    <a:gd name="connsiteX4" fmla="*/ 220648 w 885774"/>
                    <a:gd name="connsiteY4" fmla="*/ 0 h 243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5774" h="243717">
                      <a:moveTo>
                        <a:pt x="220648" y="0"/>
                      </a:moveTo>
                      <a:lnTo>
                        <a:pt x="885774" y="0"/>
                      </a:lnTo>
                      <a:lnTo>
                        <a:pt x="702452" y="243717"/>
                      </a:lnTo>
                      <a:lnTo>
                        <a:pt x="0" y="238140"/>
                      </a:lnTo>
                      <a:lnTo>
                        <a:pt x="220648" y="0"/>
                      </a:lnTo>
                      <a:close/>
                    </a:path>
                  </a:pathLst>
                </a:custGeom>
                <a:solidFill>
                  <a:srgbClr val="FFFFFF">
                    <a:lumMod val="50000"/>
                  </a:srgbClr>
                </a:solidFill>
                <a:ln w="25400" cap="flat" cmpd="sng" algn="ctr">
                  <a:noFill/>
                  <a:prstDash val="solid"/>
                </a:ln>
                <a:effectLst>
                  <a:softEdge rad="31750"/>
                </a:effectLst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137" name="Groep 136"/>
                <p:cNvGrpSpPr/>
                <p:nvPr userDrawn="1"/>
              </p:nvGrpSpPr>
              <p:grpSpPr>
                <a:xfrm>
                  <a:off x="15281106" y="1587338"/>
                  <a:ext cx="511775" cy="560304"/>
                  <a:chOff x="10604642" y="969717"/>
                  <a:chExt cx="1290643" cy="1427163"/>
                </a:xfrm>
              </p:grpSpPr>
              <p:grpSp>
                <p:nvGrpSpPr>
                  <p:cNvPr id="138" name="Group 879"/>
                  <p:cNvGrpSpPr>
                    <a:grpSpLocks noChangeAspect="1"/>
                  </p:cNvGrpSpPr>
                  <p:nvPr userDrawn="1"/>
                </p:nvGrpSpPr>
                <p:grpSpPr bwMode="auto">
                  <a:xfrm>
                    <a:off x="10604642" y="969717"/>
                    <a:ext cx="1290643" cy="1427163"/>
                    <a:chOff x="4798" y="1515"/>
                    <a:chExt cx="813" cy="899"/>
                  </a:xfrm>
                </p:grpSpPr>
                <p:sp>
                  <p:nvSpPr>
                    <p:cNvPr id="140" name="Freeform 886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269" y="1515"/>
                      <a:ext cx="71" cy="898"/>
                    </a:xfrm>
                    <a:custGeom>
                      <a:avLst/>
                      <a:gdLst>
                        <a:gd name="T0" fmla="*/ 282 w 282"/>
                        <a:gd name="T1" fmla="*/ 0 h 3595"/>
                        <a:gd name="T2" fmla="*/ 282 w 282"/>
                        <a:gd name="T3" fmla="*/ 3138 h 3595"/>
                        <a:gd name="T4" fmla="*/ 0 w 282"/>
                        <a:gd name="T5" fmla="*/ 3595 h 3595"/>
                        <a:gd name="T6" fmla="*/ 0 w 282"/>
                        <a:gd name="T7" fmla="*/ 285 h 3595"/>
                        <a:gd name="T8" fmla="*/ 282 w 282"/>
                        <a:gd name="T9" fmla="*/ 0 h 359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82" h="3595">
                          <a:moveTo>
                            <a:pt x="282" y="0"/>
                          </a:moveTo>
                          <a:lnTo>
                            <a:pt x="282" y="3138"/>
                          </a:lnTo>
                          <a:lnTo>
                            <a:pt x="0" y="3595"/>
                          </a:lnTo>
                          <a:lnTo>
                            <a:pt x="0" y="285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solidFill>
                      <a:srgbClr val="FFC000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1" name="Rectangle 880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515"/>
                      <a:ext cx="813" cy="899"/>
                    </a:xfrm>
                    <a:prstGeom prst="rect">
                      <a:avLst/>
                    </a:prstGeom>
                    <a:noFill/>
                    <a:ln w="0">
                      <a:noFill/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2" name="Rectangle 881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857"/>
                      <a:ext cx="228" cy="55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002060"/>
                        </a:gs>
                        <a:gs pos="100000">
                          <a:srgbClr val="1929FF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3" name="Freeform 882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4798" y="1771"/>
                      <a:ext cx="314" cy="86"/>
                    </a:xfrm>
                    <a:custGeom>
                      <a:avLst/>
                      <a:gdLst>
                        <a:gd name="T0" fmla="*/ 411 w 1255"/>
                        <a:gd name="T1" fmla="*/ 0 h 342"/>
                        <a:gd name="T2" fmla="*/ 1255 w 1255"/>
                        <a:gd name="T3" fmla="*/ 0 h 342"/>
                        <a:gd name="T4" fmla="*/ 913 w 1255"/>
                        <a:gd name="T5" fmla="*/ 342 h 342"/>
                        <a:gd name="T6" fmla="*/ 0 w 1255"/>
                        <a:gd name="T7" fmla="*/ 342 h 342"/>
                        <a:gd name="T8" fmla="*/ 411 w 1255"/>
                        <a:gd name="T9" fmla="*/ 0 h 3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55" h="342">
                          <a:moveTo>
                            <a:pt x="411" y="0"/>
                          </a:moveTo>
                          <a:lnTo>
                            <a:pt x="1255" y="0"/>
                          </a:lnTo>
                          <a:lnTo>
                            <a:pt x="913" y="342"/>
                          </a:lnTo>
                          <a:lnTo>
                            <a:pt x="0" y="342"/>
                          </a:lnTo>
                          <a:lnTo>
                            <a:pt x="411" y="0"/>
                          </a:lnTo>
                          <a:close/>
                        </a:path>
                      </a:pathLst>
                    </a:custGeom>
                    <a:solidFill>
                      <a:srgbClr val="0039AC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4" name="Freeform 883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26" y="1771"/>
                      <a:ext cx="85" cy="642"/>
                    </a:xfrm>
                    <a:custGeom>
                      <a:avLst/>
                      <a:gdLst>
                        <a:gd name="T0" fmla="*/ 342 w 342"/>
                        <a:gd name="T1" fmla="*/ 0 h 2568"/>
                        <a:gd name="T2" fmla="*/ 342 w 342"/>
                        <a:gd name="T3" fmla="*/ 2111 h 2568"/>
                        <a:gd name="T4" fmla="*/ 0 w 342"/>
                        <a:gd name="T5" fmla="*/ 2568 h 2568"/>
                        <a:gd name="T6" fmla="*/ 0 w 342"/>
                        <a:gd name="T7" fmla="*/ 342 h 2568"/>
                        <a:gd name="T8" fmla="*/ 342 w 342"/>
                        <a:gd name="T9" fmla="*/ 0 h 25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568">
                          <a:moveTo>
                            <a:pt x="342" y="0"/>
                          </a:moveTo>
                          <a:lnTo>
                            <a:pt x="342" y="2111"/>
                          </a:lnTo>
                          <a:lnTo>
                            <a:pt x="0" y="2568"/>
                          </a:lnTo>
                          <a:lnTo>
                            <a:pt x="0" y="342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000075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5" name="Freeform 884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54" y="1515"/>
                      <a:ext cx="286" cy="72"/>
                    </a:xfrm>
                    <a:custGeom>
                      <a:avLst/>
                      <a:gdLst>
                        <a:gd name="T0" fmla="*/ 318 w 1140"/>
                        <a:gd name="T1" fmla="*/ 0 h 289"/>
                        <a:gd name="T2" fmla="*/ 1140 w 1140"/>
                        <a:gd name="T3" fmla="*/ 0 h 289"/>
                        <a:gd name="T4" fmla="*/ 855 w 1140"/>
                        <a:gd name="T5" fmla="*/ 289 h 289"/>
                        <a:gd name="T6" fmla="*/ 0 w 1140"/>
                        <a:gd name="T7" fmla="*/ 289 h 289"/>
                        <a:gd name="T8" fmla="*/ 318 w 1140"/>
                        <a:gd name="T9" fmla="*/ 0 h 2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140" h="289">
                          <a:moveTo>
                            <a:pt x="318" y="0"/>
                          </a:moveTo>
                          <a:lnTo>
                            <a:pt x="1140" y="0"/>
                          </a:lnTo>
                          <a:lnTo>
                            <a:pt x="855" y="289"/>
                          </a:lnTo>
                          <a:lnTo>
                            <a:pt x="0" y="289"/>
                          </a:lnTo>
                          <a:lnTo>
                            <a:pt x="318" y="0"/>
                          </a:lnTo>
                          <a:close/>
                        </a:path>
                      </a:pathLst>
                    </a:custGeom>
                    <a:solidFill>
                      <a:srgbClr val="EEFF26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6" name="Rectangle 885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054" y="1587"/>
                      <a:ext cx="215" cy="82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FFC000"/>
                        </a:gs>
                        <a:gs pos="100000">
                          <a:srgbClr val="FFFF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7" name="Rectangle 887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298" y="1771"/>
                      <a:ext cx="228" cy="643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B80004"/>
                        </a:gs>
                        <a:gs pos="100000">
                          <a:srgbClr val="FF00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8" name="Freeform 888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526" y="1686"/>
                      <a:ext cx="85" cy="727"/>
                    </a:xfrm>
                    <a:custGeom>
                      <a:avLst/>
                      <a:gdLst>
                        <a:gd name="T0" fmla="*/ 342 w 342"/>
                        <a:gd name="T1" fmla="*/ 0 h 2911"/>
                        <a:gd name="T2" fmla="*/ 342 w 342"/>
                        <a:gd name="T3" fmla="*/ 2477 h 2911"/>
                        <a:gd name="T4" fmla="*/ 0 w 342"/>
                        <a:gd name="T5" fmla="*/ 2911 h 2911"/>
                        <a:gd name="T6" fmla="*/ 0 w 342"/>
                        <a:gd name="T7" fmla="*/ 334 h 2911"/>
                        <a:gd name="T8" fmla="*/ 342 w 342"/>
                        <a:gd name="T9" fmla="*/ 0 h 29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911">
                          <a:moveTo>
                            <a:pt x="342" y="0"/>
                          </a:moveTo>
                          <a:lnTo>
                            <a:pt x="342" y="2477"/>
                          </a:lnTo>
                          <a:lnTo>
                            <a:pt x="0" y="2911"/>
                          </a:lnTo>
                          <a:lnTo>
                            <a:pt x="0" y="334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C2001B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</p:grpSp>
              <p:sp>
                <p:nvSpPr>
                  <p:cNvPr id="139" name="Vrije vorm 138"/>
                  <p:cNvSpPr/>
                  <p:nvPr userDrawn="1"/>
                </p:nvSpPr>
                <p:spPr>
                  <a:xfrm>
                    <a:off x="11389225" y="1241176"/>
                    <a:ext cx="506025" cy="137883"/>
                  </a:xfrm>
                  <a:custGeom>
                    <a:avLst/>
                    <a:gdLst>
                      <a:gd name="connsiteX0" fmla="*/ 0 w 508407"/>
                      <a:gd name="connsiteY0" fmla="*/ 142646 h 146304"/>
                      <a:gd name="connsiteX1" fmla="*/ 369418 w 508407"/>
                      <a:gd name="connsiteY1" fmla="*/ 146304 h 146304"/>
                      <a:gd name="connsiteX2" fmla="*/ 508407 w 508407"/>
                      <a:gd name="connsiteY2" fmla="*/ 0 h 146304"/>
                      <a:gd name="connsiteX3" fmla="*/ 168250 w 508407"/>
                      <a:gd name="connsiteY3" fmla="*/ 0 h 146304"/>
                      <a:gd name="connsiteX4" fmla="*/ 0 w 508407"/>
                      <a:gd name="connsiteY4" fmla="*/ 142646 h 146304"/>
                      <a:gd name="connsiteX0" fmla="*/ 0 w 508407"/>
                      <a:gd name="connsiteY0" fmla="*/ 142646 h 142646"/>
                      <a:gd name="connsiteX1" fmla="*/ 376562 w 508407"/>
                      <a:gd name="connsiteY1" fmla="*/ 136779 h 142646"/>
                      <a:gd name="connsiteX2" fmla="*/ 508407 w 508407"/>
                      <a:gd name="connsiteY2" fmla="*/ 0 h 142646"/>
                      <a:gd name="connsiteX3" fmla="*/ 168250 w 508407"/>
                      <a:gd name="connsiteY3" fmla="*/ 0 h 142646"/>
                      <a:gd name="connsiteX4" fmla="*/ 0 w 508407"/>
                      <a:gd name="connsiteY4" fmla="*/ 142646 h 142646"/>
                      <a:gd name="connsiteX0" fmla="*/ 0 w 506025"/>
                      <a:gd name="connsiteY0" fmla="*/ 137883 h 137883"/>
                      <a:gd name="connsiteX1" fmla="*/ 374180 w 506025"/>
                      <a:gd name="connsiteY1" fmla="*/ 136779 h 137883"/>
                      <a:gd name="connsiteX2" fmla="*/ 506025 w 506025"/>
                      <a:gd name="connsiteY2" fmla="*/ 0 h 137883"/>
                      <a:gd name="connsiteX3" fmla="*/ 165868 w 506025"/>
                      <a:gd name="connsiteY3" fmla="*/ 0 h 137883"/>
                      <a:gd name="connsiteX4" fmla="*/ 0 w 506025"/>
                      <a:gd name="connsiteY4" fmla="*/ 137883 h 137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6025" h="137883">
                        <a:moveTo>
                          <a:pt x="0" y="137883"/>
                        </a:moveTo>
                        <a:lnTo>
                          <a:pt x="374180" y="136779"/>
                        </a:lnTo>
                        <a:lnTo>
                          <a:pt x="506025" y="0"/>
                        </a:lnTo>
                        <a:lnTo>
                          <a:pt x="165868" y="0"/>
                        </a:lnTo>
                        <a:lnTo>
                          <a:pt x="0" y="137883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  <p:grpSp>
            <p:nvGrpSpPr>
              <p:cNvPr id="120" name="Groep 119"/>
              <p:cNvGrpSpPr/>
              <p:nvPr/>
            </p:nvGrpSpPr>
            <p:grpSpPr>
              <a:xfrm>
                <a:off x="12468521" y="6356844"/>
                <a:ext cx="133446" cy="114786"/>
                <a:chOff x="14587469" y="6356844"/>
                <a:chExt cx="133446" cy="114786"/>
              </a:xfrm>
            </p:grpSpPr>
            <p:sp>
              <p:nvSpPr>
                <p:cNvPr id="126" name="Rectangle 6"/>
                <p:cNvSpPr>
                  <a:spLocks noChangeArrowheads="1"/>
                </p:cNvSpPr>
                <p:nvPr userDrawn="1"/>
              </p:nvSpPr>
              <p:spPr bwMode="auto">
                <a:xfrm>
                  <a:off x="14588703" y="6379233"/>
                  <a:ext cx="130780" cy="91699"/>
                </a:xfrm>
                <a:prstGeom prst="rect">
                  <a:avLst/>
                </a:prstGeom>
                <a:solidFill>
                  <a:srgbClr val="F2FAFF"/>
                </a:solidFill>
                <a:ln w="0">
                  <a:solidFill>
                    <a:schemeClr val="bg2">
                      <a:lumMod val="5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7" name="Rectangle 15"/>
                <p:cNvSpPr>
                  <a:spLocks noChangeArrowheads="1"/>
                </p:cNvSpPr>
                <p:nvPr userDrawn="1"/>
              </p:nvSpPr>
              <p:spPr bwMode="auto">
                <a:xfrm>
                  <a:off x="14587469" y="6423761"/>
                  <a:ext cx="131076" cy="1446"/>
                </a:xfrm>
                <a:prstGeom prst="rect">
                  <a:avLst/>
                </a:prstGeom>
                <a:gradFill flip="none" rotWithShape="1">
                  <a:gsLst>
                    <a:gs pos="20000">
                      <a:srgbClr val="0039AC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Freeform 14"/>
                <p:cNvSpPr>
                  <a:spLocks noEditPoints="1"/>
                </p:cNvSpPr>
                <p:nvPr userDrawn="1"/>
              </p:nvSpPr>
              <p:spPr bwMode="auto">
                <a:xfrm>
                  <a:off x="14588901" y="6356844"/>
                  <a:ext cx="132014" cy="114786"/>
                </a:xfrm>
                <a:custGeom>
                  <a:avLst/>
                  <a:gdLst>
                    <a:gd name="T0" fmla="*/ 48 w 5347"/>
                    <a:gd name="T1" fmla="*/ 48 h 4605"/>
                    <a:gd name="T2" fmla="*/ 48 w 5347"/>
                    <a:gd name="T3" fmla="*/ 4557 h 4605"/>
                    <a:gd name="T4" fmla="*/ 5299 w 5347"/>
                    <a:gd name="T5" fmla="*/ 4557 h 4605"/>
                    <a:gd name="T6" fmla="*/ 5299 w 5347"/>
                    <a:gd name="T7" fmla="*/ 48 h 4605"/>
                    <a:gd name="T8" fmla="*/ 48 w 5347"/>
                    <a:gd name="T9" fmla="*/ 48 h 4605"/>
                    <a:gd name="T10" fmla="*/ 0 w 5347"/>
                    <a:gd name="T11" fmla="*/ 0 h 4605"/>
                    <a:gd name="T12" fmla="*/ 5347 w 5347"/>
                    <a:gd name="T13" fmla="*/ 0 h 4605"/>
                    <a:gd name="T14" fmla="*/ 5347 w 5347"/>
                    <a:gd name="T15" fmla="*/ 4605 h 4605"/>
                    <a:gd name="T16" fmla="*/ 0 w 5347"/>
                    <a:gd name="T17" fmla="*/ 4605 h 4605"/>
                    <a:gd name="T18" fmla="*/ 0 w 5347"/>
                    <a:gd name="T19" fmla="*/ 0 h 46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347" h="4605">
                      <a:moveTo>
                        <a:pt x="48" y="48"/>
                      </a:moveTo>
                      <a:lnTo>
                        <a:pt x="48" y="4557"/>
                      </a:lnTo>
                      <a:lnTo>
                        <a:pt x="5299" y="4557"/>
                      </a:lnTo>
                      <a:lnTo>
                        <a:pt x="5299" y="48"/>
                      </a:lnTo>
                      <a:lnTo>
                        <a:pt x="48" y="48"/>
                      </a:lnTo>
                      <a:close/>
                      <a:moveTo>
                        <a:pt x="0" y="0"/>
                      </a:moveTo>
                      <a:lnTo>
                        <a:pt x="5347" y="0"/>
                      </a:lnTo>
                      <a:lnTo>
                        <a:pt x="5347" y="4605"/>
                      </a:lnTo>
                      <a:lnTo>
                        <a:pt x="0" y="46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E5D88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cxnSp>
              <p:nvCxnSpPr>
                <p:cNvPr id="129" name="Rechte verbindingslijn 128"/>
                <p:cNvCxnSpPr/>
                <p:nvPr userDrawn="1"/>
              </p:nvCxnSpPr>
              <p:spPr>
                <a:xfrm flipH="1">
                  <a:off x="14654334" y="6382168"/>
                  <a:ext cx="162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0" name="Rechte verbindingslijn 129"/>
                <p:cNvCxnSpPr/>
                <p:nvPr userDrawn="1"/>
              </p:nvCxnSpPr>
              <p:spPr>
                <a:xfrm>
                  <a:off x="14689188" y="6382168"/>
                  <a:ext cx="0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Rechte verbindingslijn 130"/>
                <p:cNvCxnSpPr/>
                <p:nvPr userDrawn="1"/>
              </p:nvCxnSpPr>
              <p:spPr>
                <a:xfrm>
                  <a:off x="14619892" y="6382040"/>
                  <a:ext cx="0" cy="8577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2" name="Rechte verbindingslijn 131"/>
                <p:cNvCxnSpPr/>
                <p:nvPr userDrawn="1"/>
              </p:nvCxnSpPr>
              <p:spPr>
                <a:xfrm flipH="1">
                  <a:off x="14593115" y="6400164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3" name="Rechte verbindingslijn 132"/>
                <p:cNvCxnSpPr/>
                <p:nvPr userDrawn="1"/>
              </p:nvCxnSpPr>
              <p:spPr>
                <a:xfrm flipH="1">
                  <a:off x="14593115" y="6423860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4" name="Rechte verbindingslijn 133"/>
                <p:cNvCxnSpPr/>
                <p:nvPr userDrawn="1"/>
              </p:nvCxnSpPr>
              <p:spPr>
                <a:xfrm flipH="1">
                  <a:off x="14593115" y="6447556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35" name="Rectangle 13"/>
                <p:cNvSpPr>
                  <a:spLocks noChangeArrowheads="1"/>
                </p:cNvSpPr>
                <p:nvPr userDrawn="1"/>
              </p:nvSpPr>
              <p:spPr bwMode="auto">
                <a:xfrm>
                  <a:off x="14590283" y="6359138"/>
                  <a:ext cx="128657" cy="19347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1929FF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21" name="Groep 120"/>
              <p:cNvGrpSpPr/>
              <p:nvPr/>
            </p:nvGrpSpPr>
            <p:grpSpPr>
              <a:xfrm>
                <a:off x="12529899" y="6421402"/>
                <a:ext cx="97399" cy="97399"/>
                <a:chOff x="14546483" y="5323041"/>
                <a:chExt cx="242460" cy="242460"/>
              </a:xfrm>
            </p:grpSpPr>
            <p:sp>
              <p:nvSpPr>
                <p:cNvPr id="122" name="Rechthoek 121"/>
                <p:cNvSpPr/>
                <p:nvPr userDrawn="1"/>
              </p:nvSpPr>
              <p:spPr>
                <a:xfrm>
                  <a:off x="14546483" y="5323041"/>
                  <a:ext cx="242460" cy="2424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rgbClr val="00A4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123" name="Groep 122"/>
                <p:cNvGrpSpPr/>
                <p:nvPr/>
              </p:nvGrpSpPr>
              <p:grpSpPr>
                <a:xfrm>
                  <a:off x="14568035" y="5357818"/>
                  <a:ext cx="199836" cy="175226"/>
                  <a:chOff x="14559757" y="5349611"/>
                  <a:chExt cx="216392" cy="191641"/>
                </a:xfrm>
              </p:grpSpPr>
              <p:sp>
                <p:nvSpPr>
                  <p:cNvPr id="124" name="Parallellogram 123"/>
                  <p:cNvSpPr/>
                  <p:nvPr/>
                </p:nvSpPr>
                <p:spPr>
                  <a:xfrm>
                    <a:off x="14559757" y="5369222"/>
                    <a:ext cx="214316" cy="147762"/>
                  </a:xfrm>
                  <a:prstGeom prst="parallelogram">
                    <a:avLst>
                      <a:gd name="adj" fmla="val 93909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25" name="Parallellogram 124"/>
                  <p:cNvSpPr/>
                  <p:nvPr/>
                </p:nvSpPr>
                <p:spPr>
                  <a:xfrm flipH="1">
                    <a:off x="14561833" y="5349611"/>
                    <a:ext cx="214316" cy="191641"/>
                  </a:xfrm>
                  <a:prstGeom prst="parallelogram">
                    <a:avLst>
                      <a:gd name="adj" fmla="val 68946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sp>
          <p:nvSpPr>
            <p:cNvPr id="97" name="Rechthoek 96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CHART</a:t>
              </a:r>
            </a:p>
          </p:txBody>
        </p:sp>
        <p:sp>
          <p:nvSpPr>
            <p:cNvPr id="98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 chart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9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graph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00" name="Ovaal 99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01" name="Ovaal 100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02" name="Rechte verbindingslijn 101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3" name="Rechte verbindingslijn 102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4" name="Rechte verbindingslijn 103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05" name="Tekstvak 33"/>
            <p:cNvSpPr txBox="1"/>
            <p:nvPr/>
          </p:nvSpPr>
          <p:spPr>
            <a:xfrm>
              <a:off x="12479311" y="5259838"/>
              <a:ext cx="2588841" cy="447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chart,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‘Edit data’</a:t>
              </a:r>
            </a:p>
          </p:txBody>
        </p:sp>
        <p:cxnSp>
          <p:nvCxnSpPr>
            <p:cNvPr id="106" name="Rechte verbindingslijn 105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7" name="Groep 106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11" name="Afgeronde rechthoek 110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2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13" name="Rechte verbindingslijn 112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4" name="Gelijkbenige driehoek 113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08" name="Rechthoek 107"/>
            <p:cNvSpPr/>
            <p:nvPr/>
          </p:nvSpPr>
          <p:spPr>
            <a:xfrm>
              <a:off x="12483705" y="4856599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EDIT CHART</a:t>
              </a:r>
            </a:p>
          </p:txBody>
        </p:sp>
        <p:cxnSp>
          <p:nvCxnSpPr>
            <p:cNvPr id="109" name="Rechte verbindingslijn 108"/>
            <p:cNvCxnSpPr/>
            <p:nvPr/>
          </p:nvCxnSpPr>
          <p:spPr>
            <a:xfrm>
              <a:off x="12487778" y="5145063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10" name="Picture 3"/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254186" y="6395104"/>
              <a:ext cx="158644" cy="2564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sp>
        <p:nvSpPr>
          <p:cNvPr id="162" name="Tijdelijke aanduiding voor inhoud 2"/>
          <p:cNvSpPr>
            <a:spLocks noGrp="1"/>
          </p:cNvSpPr>
          <p:nvPr>
            <p:ph idx="21"/>
          </p:nvPr>
        </p:nvSpPr>
        <p:spPr>
          <a:xfrm>
            <a:off x="522196" y="1592688"/>
            <a:ext cx="5470935" cy="4681111"/>
          </a:xfrm>
          <a:solidFill>
            <a:srgbClr val="E5E9EC"/>
          </a:solidFill>
        </p:spPr>
        <p:txBody>
          <a:bodyPr anchor="ctr"/>
          <a:lstStyle>
            <a:lvl1pPr algn="ctr">
              <a:defRPr sz="14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3" name="Tijdelijke aanduiding voor tekst 2"/>
          <p:cNvSpPr>
            <a:spLocks noGrp="1"/>
          </p:cNvSpPr>
          <p:nvPr>
            <p:ph type="body" idx="22"/>
          </p:nvPr>
        </p:nvSpPr>
        <p:spPr>
          <a:xfrm>
            <a:off x="6297329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245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46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47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48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49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50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51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52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53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54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55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56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57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58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313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14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315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6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7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8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9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20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21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22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23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24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25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59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91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92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93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94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308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9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0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1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2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95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96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303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04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05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06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07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97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98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9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00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01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02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60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78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79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80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1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2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3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4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5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6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7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8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9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90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61" name="Rechte verbindingslijn 24"/>
            <p:cNvCxnSpPr>
              <a:endCxn id="278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62" name="Rechte verbindingslijn 25"/>
            <p:cNvCxnSpPr>
              <a:endCxn id="313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63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64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65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66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67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68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69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70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71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72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73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74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76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77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75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54770193"/>
      </p:ext>
    </p:extLst>
  </p:cSld>
  <p:clrMapOvr>
    <a:masterClrMapping/>
  </p:clrMapOvr>
  <p:transition spd="med">
    <p:fade/>
  </p:transition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ph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11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Graph (XL)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Tijdelijke aanduiding voor inhoud 2"/>
          <p:cNvSpPr>
            <a:spLocks noGrp="1"/>
          </p:cNvSpPr>
          <p:nvPr>
            <p:ph idx="17"/>
          </p:nvPr>
        </p:nvSpPr>
        <p:spPr>
          <a:xfrm>
            <a:off x="517525" y="1592689"/>
            <a:ext cx="11160125" cy="4681112"/>
          </a:xfrm>
          <a:solidFill>
            <a:srgbClr val="E5E9EC"/>
          </a:solidFill>
        </p:spPr>
        <p:txBody>
          <a:bodyPr anchor="ctr"/>
          <a:lstStyle>
            <a:lvl1pPr algn="ctr">
              <a:defRPr sz="14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/>
            </a:lvl1pPr>
          </a:lstStyle>
          <a:p>
            <a:fld id="{2F16C7DF-FA48-4A8F-81E5-425111209FF4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7" name="Instruction Chart &amp; Edit"/>
          <p:cNvGrpSpPr/>
          <p:nvPr userDrawn="1"/>
        </p:nvGrpSpPr>
        <p:grpSpPr>
          <a:xfrm>
            <a:off x="12382788" y="-5444"/>
            <a:ext cx="2697278" cy="6868888"/>
            <a:chOff x="12382788" y="-5444"/>
            <a:chExt cx="2697278" cy="6868888"/>
          </a:xfrm>
        </p:grpSpPr>
        <p:grpSp>
          <p:nvGrpSpPr>
            <p:cNvPr id="9" name="Groep 8"/>
            <p:cNvGrpSpPr/>
            <p:nvPr userDrawn="1"/>
          </p:nvGrpSpPr>
          <p:grpSpPr>
            <a:xfrm>
              <a:off x="12382788" y="1480224"/>
              <a:ext cx="689983" cy="573048"/>
              <a:chOff x="15171969" y="1587338"/>
              <a:chExt cx="755407" cy="627385"/>
            </a:xfrm>
          </p:grpSpPr>
          <p:sp>
            <p:nvSpPr>
              <p:cNvPr id="65" name="Rechthoek 962"/>
              <p:cNvSpPr/>
              <p:nvPr userDrawn="1"/>
            </p:nvSpPr>
            <p:spPr>
              <a:xfrm>
                <a:off x="15171969" y="2008934"/>
                <a:ext cx="755407" cy="205789"/>
              </a:xfrm>
              <a:custGeom>
                <a:avLst/>
                <a:gdLst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664132 w 664132"/>
                  <a:gd name="connsiteY2" fmla="*/ 27778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664132"/>
                  <a:gd name="connsiteY0" fmla="*/ 0 h 290487"/>
                  <a:gd name="connsiteX1" fmla="*/ 664132 w 664132"/>
                  <a:gd name="connsiteY1" fmla="*/ 0 h 290487"/>
                  <a:gd name="connsiteX2" fmla="*/ 333932 w 664132"/>
                  <a:gd name="connsiteY2" fmla="*/ 290487 h 290487"/>
                  <a:gd name="connsiteX3" fmla="*/ 0 w 664132"/>
                  <a:gd name="connsiteY3" fmla="*/ 277787 h 290487"/>
                  <a:gd name="connsiteX4" fmla="*/ 0 w 664132"/>
                  <a:gd name="connsiteY4" fmla="*/ 0 h 290487"/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575232 w 664132"/>
                  <a:gd name="connsiteY2" fmla="*/ 27143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708582"/>
                  <a:gd name="connsiteY0" fmla="*/ 0 h 277787"/>
                  <a:gd name="connsiteX1" fmla="*/ 708582 w 708582"/>
                  <a:gd name="connsiteY1" fmla="*/ 31750 h 277787"/>
                  <a:gd name="connsiteX2" fmla="*/ 575232 w 708582"/>
                  <a:gd name="connsiteY2" fmla="*/ 271437 h 277787"/>
                  <a:gd name="connsiteX3" fmla="*/ 0 w 708582"/>
                  <a:gd name="connsiteY3" fmla="*/ 277787 h 277787"/>
                  <a:gd name="connsiteX4" fmla="*/ 0 w 708582"/>
                  <a:gd name="connsiteY4" fmla="*/ 0 h 277787"/>
                  <a:gd name="connsiteX0" fmla="*/ 228600 w 708582"/>
                  <a:gd name="connsiteY0" fmla="*/ 6350 h 246037"/>
                  <a:gd name="connsiteX1" fmla="*/ 708582 w 708582"/>
                  <a:gd name="connsiteY1" fmla="*/ 0 h 246037"/>
                  <a:gd name="connsiteX2" fmla="*/ 575232 w 708582"/>
                  <a:gd name="connsiteY2" fmla="*/ 239687 h 246037"/>
                  <a:gd name="connsiteX3" fmla="*/ 0 w 708582"/>
                  <a:gd name="connsiteY3" fmla="*/ 246037 h 246037"/>
                  <a:gd name="connsiteX4" fmla="*/ 228600 w 708582"/>
                  <a:gd name="connsiteY4" fmla="*/ 6350 h 246037"/>
                  <a:gd name="connsiteX0" fmla="*/ 228600 w 778432"/>
                  <a:gd name="connsiteY0" fmla="*/ 0 h 239687"/>
                  <a:gd name="connsiteX1" fmla="*/ 778432 w 778432"/>
                  <a:gd name="connsiteY1" fmla="*/ 25400 h 239687"/>
                  <a:gd name="connsiteX2" fmla="*/ 575232 w 778432"/>
                  <a:gd name="connsiteY2" fmla="*/ 233337 h 239687"/>
                  <a:gd name="connsiteX3" fmla="*/ 0 w 778432"/>
                  <a:gd name="connsiteY3" fmla="*/ 239687 h 239687"/>
                  <a:gd name="connsiteX4" fmla="*/ 228600 w 778432"/>
                  <a:gd name="connsiteY4" fmla="*/ 0 h 239687"/>
                  <a:gd name="connsiteX0" fmla="*/ 228600 w 778432"/>
                  <a:gd name="connsiteY0" fmla="*/ 0 h 214287"/>
                  <a:gd name="connsiteX1" fmla="*/ 778432 w 778432"/>
                  <a:gd name="connsiteY1" fmla="*/ 0 h 214287"/>
                  <a:gd name="connsiteX2" fmla="*/ 575232 w 778432"/>
                  <a:gd name="connsiteY2" fmla="*/ 207937 h 214287"/>
                  <a:gd name="connsiteX3" fmla="*/ 0 w 778432"/>
                  <a:gd name="connsiteY3" fmla="*/ 214287 h 214287"/>
                  <a:gd name="connsiteX4" fmla="*/ 228600 w 778432"/>
                  <a:gd name="connsiteY4" fmla="*/ 0 h 214287"/>
                  <a:gd name="connsiteX0" fmla="*/ 228600 w 730724"/>
                  <a:gd name="connsiteY0" fmla="*/ 3975 h 218262"/>
                  <a:gd name="connsiteX1" fmla="*/ 730724 w 730724"/>
                  <a:gd name="connsiteY1" fmla="*/ 0 h 218262"/>
                  <a:gd name="connsiteX2" fmla="*/ 575232 w 730724"/>
                  <a:gd name="connsiteY2" fmla="*/ 211912 h 218262"/>
                  <a:gd name="connsiteX3" fmla="*/ 0 w 730724"/>
                  <a:gd name="connsiteY3" fmla="*/ 218262 h 218262"/>
                  <a:gd name="connsiteX4" fmla="*/ 228600 w 730724"/>
                  <a:gd name="connsiteY4" fmla="*/ 3975 h 218262"/>
                  <a:gd name="connsiteX0" fmla="*/ 252454 w 754578"/>
                  <a:gd name="connsiteY0" fmla="*/ 3975 h 211912"/>
                  <a:gd name="connsiteX1" fmla="*/ 754578 w 754578"/>
                  <a:gd name="connsiteY1" fmla="*/ 0 h 211912"/>
                  <a:gd name="connsiteX2" fmla="*/ 599086 w 754578"/>
                  <a:gd name="connsiteY2" fmla="*/ 211912 h 211912"/>
                  <a:gd name="connsiteX3" fmla="*/ 0 w 754578"/>
                  <a:gd name="connsiteY3" fmla="*/ 210311 h 211912"/>
                  <a:gd name="connsiteX4" fmla="*/ 252454 w 754578"/>
                  <a:gd name="connsiteY4" fmla="*/ 3975 h 211912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599086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754578"/>
                  <a:gd name="connsiteY0" fmla="*/ 0 h 223840"/>
                  <a:gd name="connsiteX1" fmla="*/ 754578 w 754578"/>
                  <a:gd name="connsiteY1" fmla="*/ 7952 h 223840"/>
                  <a:gd name="connsiteX2" fmla="*/ 654745 w 754578"/>
                  <a:gd name="connsiteY2" fmla="*/ 223840 h 223840"/>
                  <a:gd name="connsiteX3" fmla="*/ 0 w 754578"/>
                  <a:gd name="connsiteY3" fmla="*/ 218263 h 223840"/>
                  <a:gd name="connsiteX4" fmla="*/ 172941 w 754578"/>
                  <a:gd name="connsiteY4" fmla="*/ 0 h 223840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646793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818189"/>
                  <a:gd name="connsiteY0" fmla="*/ 0 h 219864"/>
                  <a:gd name="connsiteX1" fmla="*/ 818189 w 818189"/>
                  <a:gd name="connsiteY1" fmla="*/ 31806 h 219864"/>
                  <a:gd name="connsiteX2" fmla="*/ 646793 w 818189"/>
                  <a:gd name="connsiteY2" fmla="*/ 219864 h 219864"/>
                  <a:gd name="connsiteX3" fmla="*/ 0 w 818189"/>
                  <a:gd name="connsiteY3" fmla="*/ 218263 h 219864"/>
                  <a:gd name="connsiteX4" fmla="*/ 172941 w 818189"/>
                  <a:gd name="connsiteY4" fmla="*/ 0 h 219864"/>
                  <a:gd name="connsiteX0" fmla="*/ 172941 w 806262"/>
                  <a:gd name="connsiteY0" fmla="*/ 0 h 219864"/>
                  <a:gd name="connsiteX1" fmla="*/ 806262 w 806262"/>
                  <a:gd name="connsiteY1" fmla="*/ 11928 h 219864"/>
                  <a:gd name="connsiteX2" fmla="*/ 646793 w 806262"/>
                  <a:gd name="connsiteY2" fmla="*/ 219864 h 219864"/>
                  <a:gd name="connsiteX3" fmla="*/ 0 w 806262"/>
                  <a:gd name="connsiteY3" fmla="*/ 218263 h 219864"/>
                  <a:gd name="connsiteX4" fmla="*/ 172941 w 806262"/>
                  <a:gd name="connsiteY4" fmla="*/ 0 h 219864"/>
                  <a:gd name="connsiteX0" fmla="*/ 172941 w 798310"/>
                  <a:gd name="connsiteY0" fmla="*/ 0 h 219864"/>
                  <a:gd name="connsiteX1" fmla="*/ 798310 w 798310"/>
                  <a:gd name="connsiteY1" fmla="*/ 15903 h 219864"/>
                  <a:gd name="connsiteX2" fmla="*/ 646793 w 798310"/>
                  <a:gd name="connsiteY2" fmla="*/ 219864 h 219864"/>
                  <a:gd name="connsiteX3" fmla="*/ 0 w 798310"/>
                  <a:gd name="connsiteY3" fmla="*/ 218263 h 219864"/>
                  <a:gd name="connsiteX4" fmla="*/ 172941 w 798310"/>
                  <a:gd name="connsiteY4" fmla="*/ 0 h 219864"/>
                  <a:gd name="connsiteX0" fmla="*/ 172941 w 798310"/>
                  <a:gd name="connsiteY0" fmla="*/ 0 h 259620"/>
                  <a:gd name="connsiteX1" fmla="*/ 798310 w 798310"/>
                  <a:gd name="connsiteY1" fmla="*/ 15903 h 259620"/>
                  <a:gd name="connsiteX2" fmla="*/ 614988 w 798310"/>
                  <a:gd name="connsiteY2" fmla="*/ 259620 h 259620"/>
                  <a:gd name="connsiteX3" fmla="*/ 0 w 798310"/>
                  <a:gd name="connsiteY3" fmla="*/ 218263 h 259620"/>
                  <a:gd name="connsiteX4" fmla="*/ 172941 w 798310"/>
                  <a:gd name="connsiteY4" fmla="*/ 0 h 259620"/>
                  <a:gd name="connsiteX0" fmla="*/ 188843 w 814212"/>
                  <a:gd name="connsiteY0" fmla="*/ 0 h 259620"/>
                  <a:gd name="connsiteX1" fmla="*/ 814212 w 814212"/>
                  <a:gd name="connsiteY1" fmla="*/ 15903 h 259620"/>
                  <a:gd name="connsiteX2" fmla="*/ 630890 w 814212"/>
                  <a:gd name="connsiteY2" fmla="*/ 259620 h 259620"/>
                  <a:gd name="connsiteX3" fmla="*/ 0 w 814212"/>
                  <a:gd name="connsiteY3" fmla="*/ 254043 h 259620"/>
                  <a:gd name="connsiteX4" fmla="*/ 188843 w 814212"/>
                  <a:gd name="connsiteY4" fmla="*/ 0 h 259620"/>
                  <a:gd name="connsiteX0" fmla="*/ 208721 w 834090"/>
                  <a:gd name="connsiteY0" fmla="*/ 0 h 259620"/>
                  <a:gd name="connsiteX1" fmla="*/ 834090 w 834090"/>
                  <a:gd name="connsiteY1" fmla="*/ 15903 h 259620"/>
                  <a:gd name="connsiteX2" fmla="*/ 650768 w 834090"/>
                  <a:gd name="connsiteY2" fmla="*/ 259620 h 259620"/>
                  <a:gd name="connsiteX3" fmla="*/ 0 w 834090"/>
                  <a:gd name="connsiteY3" fmla="*/ 254043 h 259620"/>
                  <a:gd name="connsiteX4" fmla="*/ 208721 w 834090"/>
                  <a:gd name="connsiteY4" fmla="*/ 0 h 259620"/>
                  <a:gd name="connsiteX0" fmla="*/ 268356 w 893725"/>
                  <a:gd name="connsiteY0" fmla="*/ 0 h 259620"/>
                  <a:gd name="connsiteX1" fmla="*/ 893725 w 893725"/>
                  <a:gd name="connsiteY1" fmla="*/ 15903 h 259620"/>
                  <a:gd name="connsiteX2" fmla="*/ 710403 w 893725"/>
                  <a:gd name="connsiteY2" fmla="*/ 259620 h 259620"/>
                  <a:gd name="connsiteX3" fmla="*/ 0 w 893725"/>
                  <a:gd name="connsiteY3" fmla="*/ 254043 h 259620"/>
                  <a:gd name="connsiteX4" fmla="*/ 268356 w 893725"/>
                  <a:gd name="connsiteY4" fmla="*/ 0 h 259620"/>
                  <a:gd name="connsiteX0" fmla="*/ 260405 w 885774"/>
                  <a:gd name="connsiteY0" fmla="*/ 0 h 259620"/>
                  <a:gd name="connsiteX1" fmla="*/ 885774 w 885774"/>
                  <a:gd name="connsiteY1" fmla="*/ 15903 h 259620"/>
                  <a:gd name="connsiteX2" fmla="*/ 702452 w 885774"/>
                  <a:gd name="connsiteY2" fmla="*/ 259620 h 259620"/>
                  <a:gd name="connsiteX3" fmla="*/ 0 w 885774"/>
                  <a:gd name="connsiteY3" fmla="*/ 254043 h 259620"/>
                  <a:gd name="connsiteX4" fmla="*/ 260405 w 885774"/>
                  <a:gd name="connsiteY4" fmla="*/ 0 h 259620"/>
                  <a:gd name="connsiteX0" fmla="*/ 220648 w 885774"/>
                  <a:gd name="connsiteY0" fmla="*/ 0 h 243717"/>
                  <a:gd name="connsiteX1" fmla="*/ 885774 w 885774"/>
                  <a:gd name="connsiteY1" fmla="*/ 0 h 243717"/>
                  <a:gd name="connsiteX2" fmla="*/ 702452 w 885774"/>
                  <a:gd name="connsiteY2" fmla="*/ 243717 h 243717"/>
                  <a:gd name="connsiteX3" fmla="*/ 0 w 885774"/>
                  <a:gd name="connsiteY3" fmla="*/ 238140 h 243717"/>
                  <a:gd name="connsiteX4" fmla="*/ 220648 w 885774"/>
                  <a:gd name="connsiteY4" fmla="*/ 0 h 24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5774" h="243717">
                    <a:moveTo>
                      <a:pt x="220648" y="0"/>
                    </a:moveTo>
                    <a:lnTo>
                      <a:pt x="885774" y="0"/>
                    </a:lnTo>
                    <a:lnTo>
                      <a:pt x="702452" y="243717"/>
                    </a:lnTo>
                    <a:lnTo>
                      <a:pt x="0" y="238140"/>
                    </a:lnTo>
                    <a:lnTo>
                      <a:pt x="220648" y="0"/>
                    </a:lnTo>
                    <a:close/>
                  </a:path>
                </a:pathLst>
              </a:custGeom>
              <a:solidFill>
                <a:srgbClr val="FFFFFF">
                  <a:lumMod val="50000"/>
                </a:srgbClr>
              </a:solidFill>
              <a:ln w="25400" cap="flat" cmpd="sng" algn="ctr">
                <a:noFill/>
                <a:prstDash val="solid"/>
              </a:ln>
              <a:effectLst>
                <a:softEdge rad="31750"/>
              </a:effectLst>
            </p:spPr>
            <p:txBody>
              <a:bodyPr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66" name="Groep 65"/>
              <p:cNvGrpSpPr/>
              <p:nvPr userDrawn="1"/>
            </p:nvGrpSpPr>
            <p:grpSpPr>
              <a:xfrm>
                <a:off x="15281106" y="1587338"/>
                <a:ext cx="511775" cy="560304"/>
                <a:chOff x="10604642" y="969717"/>
                <a:chExt cx="1290643" cy="1427163"/>
              </a:xfrm>
            </p:grpSpPr>
            <p:grpSp>
              <p:nvGrpSpPr>
                <p:cNvPr id="67" name="Group 879"/>
                <p:cNvGrpSpPr>
                  <a:grpSpLocks noChangeAspect="1"/>
                </p:cNvGrpSpPr>
                <p:nvPr userDrawn="1"/>
              </p:nvGrpSpPr>
              <p:grpSpPr bwMode="auto">
                <a:xfrm>
                  <a:off x="10604642" y="969717"/>
                  <a:ext cx="1290643" cy="1427163"/>
                  <a:chOff x="4798" y="1515"/>
                  <a:chExt cx="813" cy="899"/>
                </a:xfrm>
              </p:grpSpPr>
              <p:sp>
                <p:nvSpPr>
                  <p:cNvPr id="69" name="Freeform 886"/>
                  <p:cNvSpPr>
                    <a:spLocks/>
                  </p:cNvSpPr>
                  <p:nvPr userDrawn="1"/>
                </p:nvSpPr>
                <p:spPr bwMode="auto">
                  <a:xfrm>
                    <a:off x="5269" y="1515"/>
                    <a:ext cx="71" cy="898"/>
                  </a:xfrm>
                  <a:custGeom>
                    <a:avLst/>
                    <a:gdLst>
                      <a:gd name="T0" fmla="*/ 282 w 282"/>
                      <a:gd name="T1" fmla="*/ 0 h 3595"/>
                      <a:gd name="T2" fmla="*/ 282 w 282"/>
                      <a:gd name="T3" fmla="*/ 3138 h 3595"/>
                      <a:gd name="T4" fmla="*/ 0 w 282"/>
                      <a:gd name="T5" fmla="*/ 3595 h 3595"/>
                      <a:gd name="T6" fmla="*/ 0 w 282"/>
                      <a:gd name="T7" fmla="*/ 285 h 3595"/>
                      <a:gd name="T8" fmla="*/ 282 w 282"/>
                      <a:gd name="T9" fmla="*/ 0 h 35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2" h="3595">
                        <a:moveTo>
                          <a:pt x="282" y="0"/>
                        </a:moveTo>
                        <a:lnTo>
                          <a:pt x="282" y="3138"/>
                        </a:lnTo>
                        <a:lnTo>
                          <a:pt x="0" y="3595"/>
                        </a:lnTo>
                        <a:lnTo>
                          <a:pt x="0" y="285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solidFill>
                    <a:srgbClr val="FFC000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0" name="Rectangle 880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515"/>
                    <a:ext cx="813" cy="899"/>
                  </a:xfrm>
                  <a:prstGeom prst="rect">
                    <a:avLst/>
                  </a:prstGeom>
                  <a:noFill/>
                  <a:ln w="0">
                    <a:noFill/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1" name="Rectangle 881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857"/>
                    <a:ext cx="228" cy="55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002060"/>
                      </a:gs>
                      <a:gs pos="100000">
                        <a:srgbClr val="1929FF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2" name="Freeform 882"/>
                  <p:cNvSpPr>
                    <a:spLocks/>
                  </p:cNvSpPr>
                  <p:nvPr userDrawn="1"/>
                </p:nvSpPr>
                <p:spPr bwMode="auto">
                  <a:xfrm>
                    <a:off x="4798" y="1771"/>
                    <a:ext cx="314" cy="86"/>
                  </a:xfrm>
                  <a:custGeom>
                    <a:avLst/>
                    <a:gdLst>
                      <a:gd name="T0" fmla="*/ 411 w 1255"/>
                      <a:gd name="T1" fmla="*/ 0 h 342"/>
                      <a:gd name="T2" fmla="*/ 1255 w 1255"/>
                      <a:gd name="T3" fmla="*/ 0 h 342"/>
                      <a:gd name="T4" fmla="*/ 913 w 1255"/>
                      <a:gd name="T5" fmla="*/ 342 h 342"/>
                      <a:gd name="T6" fmla="*/ 0 w 1255"/>
                      <a:gd name="T7" fmla="*/ 342 h 342"/>
                      <a:gd name="T8" fmla="*/ 411 w 1255"/>
                      <a:gd name="T9" fmla="*/ 0 h 3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55" h="342">
                        <a:moveTo>
                          <a:pt x="411" y="0"/>
                        </a:moveTo>
                        <a:lnTo>
                          <a:pt x="1255" y="0"/>
                        </a:lnTo>
                        <a:lnTo>
                          <a:pt x="913" y="342"/>
                        </a:lnTo>
                        <a:lnTo>
                          <a:pt x="0" y="342"/>
                        </a:lnTo>
                        <a:lnTo>
                          <a:pt x="411" y="0"/>
                        </a:lnTo>
                        <a:close/>
                      </a:path>
                    </a:pathLst>
                  </a:custGeom>
                  <a:solidFill>
                    <a:srgbClr val="0039AC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3" name="Freeform 883"/>
                  <p:cNvSpPr>
                    <a:spLocks/>
                  </p:cNvSpPr>
                  <p:nvPr userDrawn="1"/>
                </p:nvSpPr>
                <p:spPr bwMode="auto">
                  <a:xfrm>
                    <a:off x="5026" y="1771"/>
                    <a:ext cx="85" cy="642"/>
                  </a:xfrm>
                  <a:custGeom>
                    <a:avLst/>
                    <a:gdLst>
                      <a:gd name="T0" fmla="*/ 342 w 342"/>
                      <a:gd name="T1" fmla="*/ 0 h 2568"/>
                      <a:gd name="T2" fmla="*/ 342 w 342"/>
                      <a:gd name="T3" fmla="*/ 2111 h 2568"/>
                      <a:gd name="T4" fmla="*/ 0 w 342"/>
                      <a:gd name="T5" fmla="*/ 2568 h 2568"/>
                      <a:gd name="T6" fmla="*/ 0 w 342"/>
                      <a:gd name="T7" fmla="*/ 342 h 2568"/>
                      <a:gd name="T8" fmla="*/ 342 w 342"/>
                      <a:gd name="T9" fmla="*/ 0 h 25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568">
                        <a:moveTo>
                          <a:pt x="342" y="0"/>
                        </a:moveTo>
                        <a:lnTo>
                          <a:pt x="342" y="2111"/>
                        </a:lnTo>
                        <a:lnTo>
                          <a:pt x="0" y="2568"/>
                        </a:lnTo>
                        <a:lnTo>
                          <a:pt x="0" y="342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000075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4" name="Freeform 884"/>
                  <p:cNvSpPr>
                    <a:spLocks/>
                  </p:cNvSpPr>
                  <p:nvPr userDrawn="1"/>
                </p:nvSpPr>
                <p:spPr bwMode="auto">
                  <a:xfrm>
                    <a:off x="5054" y="1515"/>
                    <a:ext cx="286" cy="72"/>
                  </a:xfrm>
                  <a:custGeom>
                    <a:avLst/>
                    <a:gdLst>
                      <a:gd name="T0" fmla="*/ 318 w 1140"/>
                      <a:gd name="T1" fmla="*/ 0 h 289"/>
                      <a:gd name="T2" fmla="*/ 1140 w 1140"/>
                      <a:gd name="T3" fmla="*/ 0 h 289"/>
                      <a:gd name="T4" fmla="*/ 855 w 1140"/>
                      <a:gd name="T5" fmla="*/ 289 h 289"/>
                      <a:gd name="T6" fmla="*/ 0 w 1140"/>
                      <a:gd name="T7" fmla="*/ 289 h 289"/>
                      <a:gd name="T8" fmla="*/ 318 w 1140"/>
                      <a:gd name="T9" fmla="*/ 0 h 2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40" h="289">
                        <a:moveTo>
                          <a:pt x="318" y="0"/>
                        </a:moveTo>
                        <a:lnTo>
                          <a:pt x="1140" y="0"/>
                        </a:lnTo>
                        <a:lnTo>
                          <a:pt x="855" y="289"/>
                        </a:lnTo>
                        <a:lnTo>
                          <a:pt x="0" y="289"/>
                        </a:lnTo>
                        <a:lnTo>
                          <a:pt x="318" y="0"/>
                        </a:lnTo>
                        <a:close/>
                      </a:path>
                    </a:pathLst>
                  </a:custGeom>
                  <a:solidFill>
                    <a:srgbClr val="EEFF26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5" name="Rectangle 885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054" y="1587"/>
                    <a:ext cx="215" cy="82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FFC000"/>
                      </a:gs>
                      <a:gs pos="100000">
                        <a:srgbClr val="FFFF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6" name="Rectangle 887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298" y="1771"/>
                    <a:ext cx="228" cy="643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B80004"/>
                      </a:gs>
                      <a:gs pos="100000">
                        <a:srgbClr val="FF00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7" name="Freeform 888"/>
                  <p:cNvSpPr>
                    <a:spLocks/>
                  </p:cNvSpPr>
                  <p:nvPr userDrawn="1"/>
                </p:nvSpPr>
                <p:spPr bwMode="auto">
                  <a:xfrm>
                    <a:off x="5526" y="1686"/>
                    <a:ext cx="85" cy="727"/>
                  </a:xfrm>
                  <a:custGeom>
                    <a:avLst/>
                    <a:gdLst>
                      <a:gd name="T0" fmla="*/ 342 w 342"/>
                      <a:gd name="T1" fmla="*/ 0 h 2911"/>
                      <a:gd name="T2" fmla="*/ 342 w 342"/>
                      <a:gd name="T3" fmla="*/ 2477 h 2911"/>
                      <a:gd name="T4" fmla="*/ 0 w 342"/>
                      <a:gd name="T5" fmla="*/ 2911 h 2911"/>
                      <a:gd name="T6" fmla="*/ 0 w 342"/>
                      <a:gd name="T7" fmla="*/ 334 h 2911"/>
                      <a:gd name="T8" fmla="*/ 342 w 342"/>
                      <a:gd name="T9" fmla="*/ 0 h 29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911">
                        <a:moveTo>
                          <a:pt x="342" y="0"/>
                        </a:moveTo>
                        <a:lnTo>
                          <a:pt x="342" y="2477"/>
                        </a:lnTo>
                        <a:lnTo>
                          <a:pt x="0" y="2911"/>
                        </a:lnTo>
                        <a:lnTo>
                          <a:pt x="0" y="334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C2001B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  <p:sp>
              <p:nvSpPr>
                <p:cNvPr id="68" name="Vrije vorm 67"/>
                <p:cNvSpPr/>
                <p:nvPr userDrawn="1"/>
              </p:nvSpPr>
              <p:spPr>
                <a:xfrm>
                  <a:off x="11389225" y="1241176"/>
                  <a:ext cx="506025" cy="137883"/>
                </a:xfrm>
                <a:custGeom>
                  <a:avLst/>
                  <a:gdLst>
                    <a:gd name="connsiteX0" fmla="*/ 0 w 508407"/>
                    <a:gd name="connsiteY0" fmla="*/ 142646 h 146304"/>
                    <a:gd name="connsiteX1" fmla="*/ 369418 w 508407"/>
                    <a:gd name="connsiteY1" fmla="*/ 146304 h 146304"/>
                    <a:gd name="connsiteX2" fmla="*/ 508407 w 508407"/>
                    <a:gd name="connsiteY2" fmla="*/ 0 h 146304"/>
                    <a:gd name="connsiteX3" fmla="*/ 168250 w 508407"/>
                    <a:gd name="connsiteY3" fmla="*/ 0 h 146304"/>
                    <a:gd name="connsiteX4" fmla="*/ 0 w 508407"/>
                    <a:gd name="connsiteY4" fmla="*/ 142646 h 146304"/>
                    <a:gd name="connsiteX0" fmla="*/ 0 w 508407"/>
                    <a:gd name="connsiteY0" fmla="*/ 142646 h 142646"/>
                    <a:gd name="connsiteX1" fmla="*/ 376562 w 508407"/>
                    <a:gd name="connsiteY1" fmla="*/ 136779 h 142646"/>
                    <a:gd name="connsiteX2" fmla="*/ 508407 w 508407"/>
                    <a:gd name="connsiteY2" fmla="*/ 0 h 142646"/>
                    <a:gd name="connsiteX3" fmla="*/ 168250 w 508407"/>
                    <a:gd name="connsiteY3" fmla="*/ 0 h 142646"/>
                    <a:gd name="connsiteX4" fmla="*/ 0 w 508407"/>
                    <a:gd name="connsiteY4" fmla="*/ 142646 h 142646"/>
                    <a:gd name="connsiteX0" fmla="*/ 0 w 506025"/>
                    <a:gd name="connsiteY0" fmla="*/ 137883 h 137883"/>
                    <a:gd name="connsiteX1" fmla="*/ 374180 w 506025"/>
                    <a:gd name="connsiteY1" fmla="*/ 136779 h 137883"/>
                    <a:gd name="connsiteX2" fmla="*/ 506025 w 506025"/>
                    <a:gd name="connsiteY2" fmla="*/ 0 h 137883"/>
                    <a:gd name="connsiteX3" fmla="*/ 165868 w 506025"/>
                    <a:gd name="connsiteY3" fmla="*/ 0 h 137883"/>
                    <a:gd name="connsiteX4" fmla="*/ 0 w 506025"/>
                    <a:gd name="connsiteY4" fmla="*/ 137883 h 137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6025" h="137883">
                      <a:moveTo>
                        <a:pt x="0" y="137883"/>
                      </a:moveTo>
                      <a:lnTo>
                        <a:pt x="374180" y="136779"/>
                      </a:lnTo>
                      <a:lnTo>
                        <a:pt x="506025" y="0"/>
                      </a:lnTo>
                      <a:lnTo>
                        <a:pt x="165868" y="0"/>
                      </a:lnTo>
                      <a:lnTo>
                        <a:pt x="0" y="137883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" name="Groep 9"/>
            <p:cNvGrpSpPr/>
            <p:nvPr/>
          </p:nvGrpSpPr>
          <p:grpSpPr>
            <a:xfrm>
              <a:off x="12487778" y="6003628"/>
              <a:ext cx="1980859" cy="542924"/>
              <a:chOff x="12390702" y="6054428"/>
              <a:chExt cx="1980859" cy="542924"/>
            </a:xfrm>
          </p:grpSpPr>
          <p:sp>
            <p:nvSpPr>
              <p:cNvPr id="31" name="Rechthoek 30"/>
              <p:cNvSpPr/>
              <p:nvPr/>
            </p:nvSpPr>
            <p:spPr>
              <a:xfrm>
                <a:off x="12402284" y="6054428"/>
                <a:ext cx="1969277" cy="54292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32" name="Rechthoek 31"/>
              <p:cNvSpPr/>
              <p:nvPr/>
            </p:nvSpPr>
            <p:spPr>
              <a:xfrm>
                <a:off x="12662053" y="6062530"/>
                <a:ext cx="1268296" cy="2616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1100" dirty="0"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Change chart type</a:t>
                </a:r>
              </a:p>
            </p:txBody>
          </p:sp>
          <p:sp>
            <p:nvSpPr>
              <p:cNvPr id="33" name="Gelijkbenige driehoek 32"/>
              <p:cNvSpPr/>
              <p:nvPr/>
            </p:nvSpPr>
            <p:spPr>
              <a:xfrm rot="5400000">
                <a:off x="14210471" y="6150144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34" name="Afgeronde rechthoek 33"/>
              <p:cNvSpPr/>
              <p:nvPr/>
            </p:nvSpPr>
            <p:spPr>
              <a:xfrm>
                <a:off x="12390702" y="6322741"/>
                <a:ext cx="1973675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Edit data</a:t>
                </a:r>
              </a:p>
            </p:txBody>
          </p:sp>
          <p:grpSp>
            <p:nvGrpSpPr>
              <p:cNvPr id="35" name="Groep 34"/>
              <p:cNvGrpSpPr/>
              <p:nvPr/>
            </p:nvGrpSpPr>
            <p:grpSpPr>
              <a:xfrm>
                <a:off x="12461788" y="6100223"/>
                <a:ext cx="204691" cy="170000"/>
                <a:chOff x="15171969" y="1587338"/>
                <a:chExt cx="755407" cy="627385"/>
              </a:xfrm>
            </p:grpSpPr>
            <p:sp>
              <p:nvSpPr>
                <p:cNvPr id="52" name="Rechthoek 962"/>
                <p:cNvSpPr/>
                <p:nvPr userDrawn="1"/>
              </p:nvSpPr>
              <p:spPr>
                <a:xfrm>
                  <a:off x="15171969" y="2008934"/>
                  <a:ext cx="755407" cy="205789"/>
                </a:xfrm>
                <a:custGeom>
                  <a:avLst/>
                  <a:gdLst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664132 w 664132"/>
                    <a:gd name="connsiteY2" fmla="*/ 27778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664132"/>
                    <a:gd name="connsiteY0" fmla="*/ 0 h 290487"/>
                    <a:gd name="connsiteX1" fmla="*/ 664132 w 664132"/>
                    <a:gd name="connsiteY1" fmla="*/ 0 h 290487"/>
                    <a:gd name="connsiteX2" fmla="*/ 333932 w 664132"/>
                    <a:gd name="connsiteY2" fmla="*/ 290487 h 290487"/>
                    <a:gd name="connsiteX3" fmla="*/ 0 w 664132"/>
                    <a:gd name="connsiteY3" fmla="*/ 277787 h 290487"/>
                    <a:gd name="connsiteX4" fmla="*/ 0 w 664132"/>
                    <a:gd name="connsiteY4" fmla="*/ 0 h 290487"/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575232 w 664132"/>
                    <a:gd name="connsiteY2" fmla="*/ 27143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708582"/>
                    <a:gd name="connsiteY0" fmla="*/ 0 h 277787"/>
                    <a:gd name="connsiteX1" fmla="*/ 708582 w 708582"/>
                    <a:gd name="connsiteY1" fmla="*/ 31750 h 277787"/>
                    <a:gd name="connsiteX2" fmla="*/ 575232 w 708582"/>
                    <a:gd name="connsiteY2" fmla="*/ 271437 h 277787"/>
                    <a:gd name="connsiteX3" fmla="*/ 0 w 708582"/>
                    <a:gd name="connsiteY3" fmla="*/ 277787 h 277787"/>
                    <a:gd name="connsiteX4" fmla="*/ 0 w 708582"/>
                    <a:gd name="connsiteY4" fmla="*/ 0 h 277787"/>
                    <a:gd name="connsiteX0" fmla="*/ 228600 w 708582"/>
                    <a:gd name="connsiteY0" fmla="*/ 6350 h 246037"/>
                    <a:gd name="connsiteX1" fmla="*/ 708582 w 708582"/>
                    <a:gd name="connsiteY1" fmla="*/ 0 h 246037"/>
                    <a:gd name="connsiteX2" fmla="*/ 575232 w 708582"/>
                    <a:gd name="connsiteY2" fmla="*/ 239687 h 246037"/>
                    <a:gd name="connsiteX3" fmla="*/ 0 w 708582"/>
                    <a:gd name="connsiteY3" fmla="*/ 246037 h 246037"/>
                    <a:gd name="connsiteX4" fmla="*/ 228600 w 708582"/>
                    <a:gd name="connsiteY4" fmla="*/ 6350 h 246037"/>
                    <a:gd name="connsiteX0" fmla="*/ 228600 w 778432"/>
                    <a:gd name="connsiteY0" fmla="*/ 0 h 239687"/>
                    <a:gd name="connsiteX1" fmla="*/ 778432 w 778432"/>
                    <a:gd name="connsiteY1" fmla="*/ 25400 h 239687"/>
                    <a:gd name="connsiteX2" fmla="*/ 575232 w 778432"/>
                    <a:gd name="connsiteY2" fmla="*/ 233337 h 239687"/>
                    <a:gd name="connsiteX3" fmla="*/ 0 w 778432"/>
                    <a:gd name="connsiteY3" fmla="*/ 239687 h 239687"/>
                    <a:gd name="connsiteX4" fmla="*/ 228600 w 778432"/>
                    <a:gd name="connsiteY4" fmla="*/ 0 h 239687"/>
                    <a:gd name="connsiteX0" fmla="*/ 228600 w 778432"/>
                    <a:gd name="connsiteY0" fmla="*/ 0 h 214287"/>
                    <a:gd name="connsiteX1" fmla="*/ 778432 w 778432"/>
                    <a:gd name="connsiteY1" fmla="*/ 0 h 214287"/>
                    <a:gd name="connsiteX2" fmla="*/ 575232 w 778432"/>
                    <a:gd name="connsiteY2" fmla="*/ 207937 h 214287"/>
                    <a:gd name="connsiteX3" fmla="*/ 0 w 778432"/>
                    <a:gd name="connsiteY3" fmla="*/ 214287 h 214287"/>
                    <a:gd name="connsiteX4" fmla="*/ 228600 w 778432"/>
                    <a:gd name="connsiteY4" fmla="*/ 0 h 214287"/>
                    <a:gd name="connsiteX0" fmla="*/ 228600 w 730724"/>
                    <a:gd name="connsiteY0" fmla="*/ 3975 h 218262"/>
                    <a:gd name="connsiteX1" fmla="*/ 730724 w 730724"/>
                    <a:gd name="connsiteY1" fmla="*/ 0 h 218262"/>
                    <a:gd name="connsiteX2" fmla="*/ 575232 w 730724"/>
                    <a:gd name="connsiteY2" fmla="*/ 211912 h 218262"/>
                    <a:gd name="connsiteX3" fmla="*/ 0 w 730724"/>
                    <a:gd name="connsiteY3" fmla="*/ 218262 h 218262"/>
                    <a:gd name="connsiteX4" fmla="*/ 228600 w 730724"/>
                    <a:gd name="connsiteY4" fmla="*/ 3975 h 218262"/>
                    <a:gd name="connsiteX0" fmla="*/ 252454 w 754578"/>
                    <a:gd name="connsiteY0" fmla="*/ 3975 h 211912"/>
                    <a:gd name="connsiteX1" fmla="*/ 754578 w 754578"/>
                    <a:gd name="connsiteY1" fmla="*/ 0 h 211912"/>
                    <a:gd name="connsiteX2" fmla="*/ 599086 w 754578"/>
                    <a:gd name="connsiteY2" fmla="*/ 211912 h 211912"/>
                    <a:gd name="connsiteX3" fmla="*/ 0 w 754578"/>
                    <a:gd name="connsiteY3" fmla="*/ 210311 h 211912"/>
                    <a:gd name="connsiteX4" fmla="*/ 252454 w 754578"/>
                    <a:gd name="connsiteY4" fmla="*/ 3975 h 211912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599086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754578"/>
                    <a:gd name="connsiteY0" fmla="*/ 0 h 223840"/>
                    <a:gd name="connsiteX1" fmla="*/ 754578 w 754578"/>
                    <a:gd name="connsiteY1" fmla="*/ 7952 h 223840"/>
                    <a:gd name="connsiteX2" fmla="*/ 654745 w 754578"/>
                    <a:gd name="connsiteY2" fmla="*/ 223840 h 223840"/>
                    <a:gd name="connsiteX3" fmla="*/ 0 w 754578"/>
                    <a:gd name="connsiteY3" fmla="*/ 218263 h 223840"/>
                    <a:gd name="connsiteX4" fmla="*/ 172941 w 754578"/>
                    <a:gd name="connsiteY4" fmla="*/ 0 h 223840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646793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818189"/>
                    <a:gd name="connsiteY0" fmla="*/ 0 h 219864"/>
                    <a:gd name="connsiteX1" fmla="*/ 818189 w 818189"/>
                    <a:gd name="connsiteY1" fmla="*/ 31806 h 219864"/>
                    <a:gd name="connsiteX2" fmla="*/ 646793 w 818189"/>
                    <a:gd name="connsiteY2" fmla="*/ 219864 h 219864"/>
                    <a:gd name="connsiteX3" fmla="*/ 0 w 818189"/>
                    <a:gd name="connsiteY3" fmla="*/ 218263 h 219864"/>
                    <a:gd name="connsiteX4" fmla="*/ 172941 w 818189"/>
                    <a:gd name="connsiteY4" fmla="*/ 0 h 219864"/>
                    <a:gd name="connsiteX0" fmla="*/ 172941 w 806262"/>
                    <a:gd name="connsiteY0" fmla="*/ 0 h 219864"/>
                    <a:gd name="connsiteX1" fmla="*/ 806262 w 806262"/>
                    <a:gd name="connsiteY1" fmla="*/ 11928 h 219864"/>
                    <a:gd name="connsiteX2" fmla="*/ 646793 w 806262"/>
                    <a:gd name="connsiteY2" fmla="*/ 219864 h 219864"/>
                    <a:gd name="connsiteX3" fmla="*/ 0 w 806262"/>
                    <a:gd name="connsiteY3" fmla="*/ 218263 h 219864"/>
                    <a:gd name="connsiteX4" fmla="*/ 172941 w 806262"/>
                    <a:gd name="connsiteY4" fmla="*/ 0 h 219864"/>
                    <a:gd name="connsiteX0" fmla="*/ 172941 w 798310"/>
                    <a:gd name="connsiteY0" fmla="*/ 0 h 219864"/>
                    <a:gd name="connsiteX1" fmla="*/ 798310 w 798310"/>
                    <a:gd name="connsiteY1" fmla="*/ 15903 h 219864"/>
                    <a:gd name="connsiteX2" fmla="*/ 646793 w 798310"/>
                    <a:gd name="connsiteY2" fmla="*/ 219864 h 219864"/>
                    <a:gd name="connsiteX3" fmla="*/ 0 w 798310"/>
                    <a:gd name="connsiteY3" fmla="*/ 218263 h 219864"/>
                    <a:gd name="connsiteX4" fmla="*/ 172941 w 798310"/>
                    <a:gd name="connsiteY4" fmla="*/ 0 h 219864"/>
                    <a:gd name="connsiteX0" fmla="*/ 172941 w 798310"/>
                    <a:gd name="connsiteY0" fmla="*/ 0 h 259620"/>
                    <a:gd name="connsiteX1" fmla="*/ 798310 w 798310"/>
                    <a:gd name="connsiteY1" fmla="*/ 15903 h 259620"/>
                    <a:gd name="connsiteX2" fmla="*/ 614988 w 798310"/>
                    <a:gd name="connsiteY2" fmla="*/ 259620 h 259620"/>
                    <a:gd name="connsiteX3" fmla="*/ 0 w 798310"/>
                    <a:gd name="connsiteY3" fmla="*/ 218263 h 259620"/>
                    <a:gd name="connsiteX4" fmla="*/ 172941 w 798310"/>
                    <a:gd name="connsiteY4" fmla="*/ 0 h 259620"/>
                    <a:gd name="connsiteX0" fmla="*/ 188843 w 814212"/>
                    <a:gd name="connsiteY0" fmla="*/ 0 h 259620"/>
                    <a:gd name="connsiteX1" fmla="*/ 814212 w 814212"/>
                    <a:gd name="connsiteY1" fmla="*/ 15903 h 259620"/>
                    <a:gd name="connsiteX2" fmla="*/ 630890 w 814212"/>
                    <a:gd name="connsiteY2" fmla="*/ 259620 h 259620"/>
                    <a:gd name="connsiteX3" fmla="*/ 0 w 814212"/>
                    <a:gd name="connsiteY3" fmla="*/ 254043 h 259620"/>
                    <a:gd name="connsiteX4" fmla="*/ 188843 w 814212"/>
                    <a:gd name="connsiteY4" fmla="*/ 0 h 259620"/>
                    <a:gd name="connsiteX0" fmla="*/ 208721 w 834090"/>
                    <a:gd name="connsiteY0" fmla="*/ 0 h 259620"/>
                    <a:gd name="connsiteX1" fmla="*/ 834090 w 834090"/>
                    <a:gd name="connsiteY1" fmla="*/ 15903 h 259620"/>
                    <a:gd name="connsiteX2" fmla="*/ 650768 w 834090"/>
                    <a:gd name="connsiteY2" fmla="*/ 259620 h 259620"/>
                    <a:gd name="connsiteX3" fmla="*/ 0 w 834090"/>
                    <a:gd name="connsiteY3" fmla="*/ 254043 h 259620"/>
                    <a:gd name="connsiteX4" fmla="*/ 208721 w 834090"/>
                    <a:gd name="connsiteY4" fmla="*/ 0 h 259620"/>
                    <a:gd name="connsiteX0" fmla="*/ 268356 w 893725"/>
                    <a:gd name="connsiteY0" fmla="*/ 0 h 259620"/>
                    <a:gd name="connsiteX1" fmla="*/ 893725 w 893725"/>
                    <a:gd name="connsiteY1" fmla="*/ 15903 h 259620"/>
                    <a:gd name="connsiteX2" fmla="*/ 710403 w 893725"/>
                    <a:gd name="connsiteY2" fmla="*/ 259620 h 259620"/>
                    <a:gd name="connsiteX3" fmla="*/ 0 w 893725"/>
                    <a:gd name="connsiteY3" fmla="*/ 254043 h 259620"/>
                    <a:gd name="connsiteX4" fmla="*/ 268356 w 893725"/>
                    <a:gd name="connsiteY4" fmla="*/ 0 h 259620"/>
                    <a:gd name="connsiteX0" fmla="*/ 260405 w 885774"/>
                    <a:gd name="connsiteY0" fmla="*/ 0 h 259620"/>
                    <a:gd name="connsiteX1" fmla="*/ 885774 w 885774"/>
                    <a:gd name="connsiteY1" fmla="*/ 15903 h 259620"/>
                    <a:gd name="connsiteX2" fmla="*/ 702452 w 885774"/>
                    <a:gd name="connsiteY2" fmla="*/ 259620 h 259620"/>
                    <a:gd name="connsiteX3" fmla="*/ 0 w 885774"/>
                    <a:gd name="connsiteY3" fmla="*/ 254043 h 259620"/>
                    <a:gd name="connsiteX4" fmla="*/ 260405 w 885774"/>
                    <a:gd name="connsiteY4" fmla="*/ 0 h 259620"/>
                    <a:gd name="connsiteX0" fmla="*/ 220648 w 885774"/>
                    <a:gd name="connsiteY0" fmla="*/ 0 h 243717"/>
                    <a:gd name="connsiteX1" fmla="*/ 885774 w 885774"/>
                    <a:gd name="connsiteY1" fmla="*/ 0 h 243717"/>
                    <a:gd name="connsiteX2" fmla="*/ 702452 w 885774"/>
                    <a:gd name="connsiteY2" fmla="*/ 243717 h 243717"/>
                    <a:gd name="connsiteX3" fmla="*/ 0 w 885774"/>
                    <a:gd name="connsiteY3" fmla="*/ 238140 h 243717"/>
                    <a:gd name="connsiteX4" fmla="*/ 220648 w 885774"/>
                    <a:gd name="connsiteY4" fmla="*/ 0 h 243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5774" h="243717">
                      <a:moveTo>
                        <a:pt x="220648" y="0"/>
                      </a:moveTo>
                      <a:lnTo>
                        <a:pt x="885774" y="0"/>
                      </a:lnTo>
                      <a:lnTo>
                        <a:pt x="702452" y="243717"/>
                      </a:lnTo>
                      <a:lnTo>
                        <a:pt x="0" y="238140"/>
                      </a:lnTo>
                      <a:lnTo>
                        <a:pt x="220648" y="0"/>
                      </a:lnTo>
                      <a:close/>
                    </a:path>
                  </a:pathLst>
                </a:custGeom>
                <a:solidFill>
                  <a:srgbClr val="FFFFFF">
                    <a:lumMod val="50000"/>
                  </a:srgbClr>
                </a:solidFill>
                <a:ln w="25400" cap="flat" cmpd="sng" algn="ctr">
                  <a:noFill/>
                  <a:prstDash val="solid"/>
                </a:ln>
                <a:effectLst>
                  <a:softEdge rad="31750"/>
                </a:effectLst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53" name="Groep 52"/>
                <p:cNvGrpSpPr/>
                <p:nvPr userDrawn="1"/>
              </p:nvGrpSpPr>
              <p:grpSpPr>
                <a:xfrm>
                  <a:off x="15281106" y="1587338"/>
                  <a:ext cx="511775" cy="560304"/>
                  <a:chOff x="10604642" y="969717"/>
                  <a:chExt cx="1290643" cy="1427163"/>
                </a:xfrm>
              </p:grpSpPr>
              <p:grpSp>
                <p:nvGrpSpPr>
                  <p:cNvPr id="54" name="Group 879"/>
                  <p:cNvGrpSpPr>
                    <a:grpSpLocks noChangeAspect="1"/>
                  </p:cNvGrpSpPr>
                  <p:nvPr userDrawn="1"/>
                </p:nvGrpSpPr>
                <p:grpSpPr bwMode="auto">
                  <a:xfrm>
                    <a:off x="10604642" y="969717"/>
                    <a:ext cx="1290643" cy="1427163"/>
                    <a:chOff x="4798" y="1515"/>
                    <a:chExt cx="813" cy="899"/>
                  </a:xfrm>
                </p:grpSpPr>
                <p:sp>
                  <p:nvSpPr>
                    <p:cNvPr id="56" name="Freeform 886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269" y="1515"/>
                      <a:ext cx="71" cy="898"/>
                    </a:xfrm>
                    <a:custGeom>
                      <a:avLst/>
                      <a:gdLst>
                        <a:gd name="T0" fmla="*/ 282 w 282"/>
                        <a:gd name="T1" fmla="*/ 0 h 3595"/>
                        <a:gd name="T2" fmla="*/ 282 w 282"/>
                        <a:gd name="T3" fmla="*/ 3138 h 3595"/>
                        <a:gd name="T4" fmla="*/ 0 w 282"/>
                        <a:gd name="T5" fmla="*/ 3595 h 3595"/>
                        <a:gd name="T6" fmla="*/ 0 w 282"/>
                        <a:gd name="T7" fmla="*/ 285 h 3595"/>
                        <a:gd name="T8" fmla="*/ 282 w 282"/>
                        <a:gd name="T9" fmla="*/ 0 h 359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82" h="3595">
                          <a:moveTo>
                            <a:pt x="282" y="0"/>
                          </a:moveTo>
                          <a:lnTo>
                            <a:pt x="282" y="3138"/>
                          </a:lnTo>
                          <a:lnTo>
                            <a:pt x="0" y="3595"/>
                          </a:lnTo>
                          <a:lnTo>
                            <a:pt x="0" y="285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solidFill>
                      <a:srgbClr val="FFC000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57" name="Rectangle 880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515"/>
                      <a:ext cx="813" cy="899"/>
                    </a:xfrm>
                    <a:prstGeom prst="rect">
                      <a:avLst/>
                    </a:prstGeom>
                    <a:noFill/>
                    <a:ln w="0">
                      <a:noFill/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58" name="Rectangle 881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857"/>
                      <a:ext cx="228" cy="55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002060"/>
                        </a:gs>
                        <a:gs pos="100000">
                          <a:srgbClr val="1929FF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59" name="Freeform 882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4798" y="1771"/>
                      <a:ext cx="314" cy="86"/>
                    </a:xfrm>
                    <a:custGeom>
                      <a:avLst/>
                      <a:gdLst>
                        <a:gd name="T0" fmla="*/ 411 w 1255"/>
                        <a:gd name="T1" fmla="*/ 0 h 342"/>
                        <a:gd name="T2" fmla="*/ 1255 w 1255"/>
                        <a:gd name="T3" fmla="*/ 0 h 342"/>
                        <a:gd name="T4" fmla="*/ 913 w 1255"/>
                        <a:gd name="T5" fmla="*/ 342 h 342"/>
                        <a:gd name="T6" fmla="*/ 0 w 1255"/>
                        <a:gd name="T7" fmla="*/ 342 h 342"/>
                        <a:gd name="T8" fmla="*/ 411 w 1255"/>
                        <a:gd name="T9" fmla="*/ 0 h 3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55" h="342">
                          <a:moveTo>
                            <a:pt x="411" y="0"/>
                          </a:moveTo>
                          <a:lnTo>
                            <a:pt x="1255" y="0"/>
                          </a:lnTo>
                          <a:lnTo>
                            <a:pt x="913" y="342"/>
                          </a:lnTo>
                          <a:lnTo>
                            <a:pt x="0" y="342"/>
                          </a:lnTo>
                          <a:lnTo>
                            <a:pt x="411" y="0"/>
                          </a:lnTo>
                          <a:close/>
                        </a:path>
                      </a:pathLst>
                    </a:custGeom>
                    <a:solidFill>
                      <a:srgbClr val="0039AC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0" name="Freeform 883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26" y="1771"/>
                      <a:ext cx="85" cy="642"/>
                    </a:xfrm>
                    <a:custGeom>
                      <a:avLst/>
                      <a:gdLst>
                        <a:gd name="T0" fmla="*/ 342 w 342"/>
                        <a:gd name="T1" fmla="*/ 0 h 2568"/>
                        <a:gd name="T2" fmla="*/ 342 w 342"/>
                        <a:gd name="T3" fmla="*/ 2111 h 2568"/>
                        <a:gd name="T4" fmla="*/ 0 w 342"/>
                        <a:gd name="T5" fmla="*/ 2568 h 2568"/>
                        <a:gd name="T6" fmla="*/ 0 w 342"/>
                        <a:gd name="T7" fmla="*/ 342 h 2568"/>
                        <a:gd name="T8" fmla="*/ 342 w 342"/>
                        <a:gd name="T9" fmla="*/ 0 h 25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568">
                          <a:moveTo>
                            <a:pt x="342" y="0"/>
                          </a:moveTo>
                          <a:lnTo>
                            <a:pt x="342" y="2111"/>
                          </a:lnTo>
                          <a:lnTo>
                            <a:pt x="0" y="2568"/>
                          </a:lnTo>
                          <a:lnTo>
                            <a:pt x="0" y="342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000075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1" name="Freeform 884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54" y="1515"/>
                      <a:ext cx="286" cy="72"/>
                    </a:xfrm>
                    <a:custGeom>
                      <a:avLst/>
                      <a:gdLst>
                        <a:gd name="T0" fmla="*/ 318 w 1140"/>
                        <a:gd name="T1" fmla="*/ 0 h 289"/>
                        <a:gd name="T2" fmla="*/ 1140 w 1140"/>
                        <a:gd name="T3" fmla="*/ 0 h 289"/>
                        <a:gd name="T4" fmla="*/ 855 w 1140"/>
                        <a:gd name="T5" fmla="*/ 289 h 289"/>
                        <a:gd name="T6" fmla="*/ 0 w 1140"/>
                        <a:gd name="T7" fmla="*/ 289 h 289"/>
                        <a:gd name="T8" fmla="*/ 318 w 1140"/>
                        <a:gd name="T9" fmla="*/ 0 h 2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140" h="289">
                          <a:moveTo>
                            <a:pt x="318" y="0"/>
                          </a:moveTo>
                          <a:lnTo>
                            <a:pt x="1140" y="0"/>
                          </a:lnTo>
                          <a:lnTo>
                            <a:pt x="855" y="289"/>
                          </a:lnTo>
                          <a:lnTo>
                            <a:pt x="0" y="289"/>
                          </a:lnTo>
                          <a:lnTo>
                            <a:pt x="318" y="0"/>
                          </a:lnTo>
                          <a:close/>
                        </a:path>
                      </a:pathLst>
                    </a:custGeom>
                    <a:solidFill>
                      <a:srgbClr val="EEFF26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2" name="Rectangle 885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054" y="1587"/>
                      <a:ext cx="215" cy="82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FFC000"/>
                        </a:gs>
                        <a:gs pos="100000">
                          <a:srgbClr val="FFFF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3" name="Rectangle 887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298" y="1771"/>
                      <a:ext cx="228" cy="643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B80004"/>
                        </a:gs>
                        <a:gs pos="100000">
                          <a:srgbClr val="FF00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4" name="Freeform 888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526" y="1686"/>
                      <a:ext cx="85" cy="727"/>
                    </a:xfrm>
                    <a:custGeom>
                      <a:avLst/>
                      <a:gdLst>
                        <a:gd name="T0" fmla="*/ 342 w 342"/>
                        <a:gd name="T1" fmla="*/ 0 h 2911"/>
                        <a:gd name="T2" fmla="*/ 342 w 342"/>
                        <a:gd name="T3" fmla="*/ 2477 h 2911"/>
                        <a:gd name="T4" fmla="*/ 0 w 342"/>
                        <a:gd name="T5" fmla="*/ 2911 h 2911"/>
                        <a:gd name="T6" fmla="*/ 0 w 342"/>
                        <a:gd name="T7" fmla="*/ 334 h 2911"/>
                        <a:gd name="T8" fmla="*/ 342 w 342"/>
                        <a:gd name="T9" fmla="*/ 0 h 29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911">
                          <a:moveTo>
                            <a:pt x="342" y="0"/>
                          </a:moveTo>
                          <a:lnTo>
                            <a:pt x="342" y="2477"/>
                          </a:lnTo>
                          <a:lnTo>
                            <a:pt x="0" y="2911"/>
                          </a:lnTo>
                          <a:lnTo>
                            <a:pt x="0" y="334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C2001B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</p:grpSp>
              <p:sp>
                <p:nvSpPr>
                  <p:cNvPr id="55" name="Vrije vorm 54"/>
                  <p:cNvSpPr/>
                  <p:nvPr userDrawn="1"/>
                </p:nvSpPr>
                <p:spPr>
                  <a:xfrm>
                    <a:off x="11389225" y="1241176"/>
                    <a:ext cx="506025" cy="137883"/>
                  </a:xfrm>
                  <a:custGeom>
                    <a:avLst/>
                    <a:gdLst>
                      <a:gd name="connsiteX0" fmla="*/ 0 w 508407"/>
                      <a:gd name="connsiteY0" fmla="*/ 142646 h 146304"/>
                      <a:gd name="connsiteX1" fmla="*/ 369418 w 508407"/>
                      <a:gd name="connsiteY1" fmla="*/ 146304 h 146304"/>
                      <a:gd name="connsiteX2" fmla="*/ 508407 w 508407"/>
                      <a:gd name="connsiteY2" fmla="*/ 0 h 146304"/>
                      <a:gd name="connsiteX3" fmla="*/ 168250 w 508407"/>
                      <a:gd name="connsiteY3" fmla="*/ 0 h 146304"/>
                      <a:gd name="connsiteX4" fmla="*/ 0 w 508407"/>
                      <a:gd name="connsiteY4" fmla="*/ 142646 h 146304"/>
                      <a:gd name="connsiteX0" fmla="*/ 0 w 508407"/>
                      <a:gd name="connsiteY0" fmla="*/ 142646 h 142646"/>
                      <a:gd name="connsiteX1" fmla="*/ 376562 w 508407"/>
                      <a:gd name="connsiteY1" fmla="*/ 136779 h 142646"/>
                      <a:gd name="connsiteX2" fmla="*/ 508407 w 508407"/>
                      <a:gd name="connsiteY2" fmla="*/ 0 h 142646"/>
                      <a:gd name="connsiteX3" fmla="*/ 168250 w 508407"/>
                      <a:gd name="connsiteY3" fmla="*/ 0 h 142646"/>
                      <a:gd name="connsiteX4" fmla="*/ 0 w 508407"/>
                      <a:gd name="connsiteY4" fmla="*/ 142646 h 142646"/>
                      <a:gd name="connsiteX0" fmla="*/ 0 w 506025"/>
                      <a:gd name="connsiteY0" fmla="*/ 137883 h 137883"/>
                      <a:gd name="connsiteX1" fmla="*/ 374180 w 506025"/>
                      <a:gd name="connsiteY1" fmla="*/ 136779 h 137883"/>
                      <a:gd name="connsiteX2" fmla="*/ 506025 w 506025"/>
                      <a:gd name="connsiteY2" fmla="*/ 0 h 137883"/>
                      <a:gd name="connsiteX3" fmla="*/ 165868 w 506025"/>
                      <a:gd name="connsiteY3" fmla="*/ 0 h 137883"/>
                      <a:gd name="connsiteX4" fmla="*/ 0 w 506025"/>
                      <a:gd name="connsiteY4" fmla="*/ 137883 h 137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6025" h="137883">
                        <a:moveTo>
                          <a:pt x="0" y="137883"/>
                        </a:moveTo>
                        <a:lnTo>
                          <a:pt x="374180" y="136779"/>
                        </a:lnTo>
                        <a:lnTo>
                          <a:pt x="506025" y="0"/>
                        </a:lnTo>
                        <a:lnTo>
                          <a:pt x="165868" y="0"/>
                        </a:lnTo>
                        <a:lnTo>
                          <a:pt x="0" y="137883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  <p:grpSp>
            <p:nvGrpSpPr>
              <p:cNvPr id="36" name="Groep 35"/>
              <p:cNvGrpSpPr/>
              <p:nvPr/>
            </p:nvGrpSpPr>
            <p:grpSpPr>
              <a:xfrm>
                <a:off x="12468521" y="6356844"/>
                <a:ext cx="133446" cy="114786"/>
                <a:chOff x="14587469" y="6356844"/>
                <a:chExt cx="133446" cy="114786"/>
              </a:xfrm>
            </p:grpSpPr>
            <p:sp>
              <p:nvSpPr>
                <p:cNvPr id="42" name="Rectangle 6"/>
                <p:cNvSpPr>
                  <a:spLocks noChangeArrowheads="1"/>
                </p:cNvSpPr>
                <p:nvPr userDrawn="1"/>
              </p:nvSpPr>
              <p:spPr bwMode="auto">
                <a:xfrm>
                  <a:off x="14588703" y="6379233"/>
                  <a:ext cx="130780" cy="91699"/>
                </a:xfrm>
                <a:prstGeom prst="rect">
                  <a:avLst/>
                </a:prstGeom>
                <a:solidFill>
                  <a:srgbClr val="F2FAFF"/>
                </a:solidFill>
                <a:ln w="0">
                  <a:solidFill>
                    <a:schemeClr val="bg2">
                      <a:lumMod val="5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43" name="Rectangle 15"/>
                <p:cNvSpPr>
                  <a:spLocks noChangeArrowheads="1"/>
                </p:cNvSpPr>
                <p:nvPr userDrawn="1"/>
              </p:nvSpPr>
              <p:spPr bwMode="auto">
                <a:xfrm>
                  <a:off x="14587469" y="6423761"/>
                  <a:ext cx="131076" cy="1446"/>
                </a:xfrm>
                <a:prstGeom prst="rect">
                  <a:avLst/>
                </a:prstGeom>
                <a:gradFill flip="none" rotWithShape="1">
                  <a:gsLst>
                    <a:gs pos="20000">
                      <a:srgbClr val="0039AC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44" name="Freeform 14"/>
                <p:cNvSpPr>
                  <a:spLocks noEditPoints="1"/>
                </p:cNvSpPr>
                <p:nvPr userDrawn="1"/>
              </p:nvSpPr>
              <p:spPr bwMode="auto">
                <a:xfrm>
                  <a:off x="14588901" y="6356844"/>
                  <a:ext cx="132014" cy="114786"/>
                </a:xfrm>
                <a:custGeom>
                  <a:avLst/>
                  <a:gdLst>
                    <a:gd name="T0" fmla="*/ 48 w 5347"/>
                    <a:gd name="T1" fmla="*/ 48 h 4605"/>
                    <a:gd name="T2" fmla="*/ 48 w 5347"/>
                    <a:gd name="T3" fmla="*/ 4557 h 4605"/>
                    <a:gd name="T4" fmla="*/ 5299 w 5347"/>
                    <a:gd name="T5" fmla="*/ 4557 h 4605"/>
                    <a:gd name="T6" fmla="*/ 5299 w 5347"/>
                    <a:gd name="T7" fmla="*/ 48 h 4605"/>
                    <a:gd name="T8" fmla="*/ 48 w 5347"/>
                    <a:gd name="T9" fmla="*/ 48 h 4605"/>
                    <a:gd name="T10" fmla="*/ 0 w 5347"/>
                    <a:gd name="T11" fmla="*/ 0 h 4605"/>
                    <a:gd name="T12" fmla="*/ 5347 w 5347"/>
                    <a:gd name="T13" fmla="*/ 0 h 4605"/>
                    <a:gd name="T14" fmla="*/ 5347 w 5347"/>
                    <a:gd name="T15" fmla="*/ 4605 h 4605"/>
                    <a:gd name="T16" fmla="*/ 0 w 5347"/>
                    <a:gd name="T17" fmla="*/ 4605 h 4605"/>
                    <a:gd name="T18" fmla="*/ 0 w 5347"/>
                    <a:gd name="T19" fmla="*/ 0 h 46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347" h="4605">
                      <a:moveTo>
                        <a:pt x="48" y="48"/>
                      </a:moveTo>
                      <a:lnTo>
                        <a:pt x="48" y="4557"/>
                      </a:lnTo>
                      <a:lnTo>
                        <a:pt x="5299" y="4557"/>
                      </a:lnTo>
                      <a:lnTo>
                        <a:pt x="5299" y="48"/>
                      </a:lnTo>
                      <a:lnTo>
                        <a:pt x="48" y="48"/>
                      </a:lnTo>
                      <a:close/>
                      <a:moveTo>
                        <a:pt x="0" y="0"/>
                      </a:moveTo>
                      <a:lnTo>
                        <a:pt x="5347" y="0"/>
                      </a:lnTo>
                      <a:lnTo>
                        <a:pt x="5347" y="4605"/>
                      </a:lnTo>
                      <a:lnTo>
                        <a:pt x="0" y="46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E5D88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cxnSp>
              <p:nvCxnSpPr>
                <p:cNvPr id="45" name="Rechte verbindingslijn 44"/>
                <p:cNvCxnSpPr/>
                <p:nvPr userDrawn="1"/>
              </p:nvCxnSpPr>
              <p:spPr>
                <a:xfrm flipH="1">
                  <a:off x="14654334" y="6382168"/>
                  <a:ext cx="162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" name="Rechte verbindingslijn 45"/>
                <p:cNvCxnSpPr/>
                <p:nvPr userDrawn="1"/>
              </p:nvCxnSpPr>
              <p:spPr>
                <a:xfrm>
                  <a:off x="14689188" y="6382168"/>
                  <a:ext cx="0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" name="Rechte verbindingslijn 46"/>
                <p:cNvCxnSpPr/>
                <p:nvPr userDrawn="1"/>
              </p:nvCxnSpPr>
              <p:spPr>
                <a:xfrm>
                  <a:off x="14619892" y="6382040"/>
                  <a:ext cx="0" cy="8577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" name="Rechte verbindingslijn 47"/>
                <p:cNvCxnSpPr/>
                <p:nvPr userDrawn="1"/>
              </p:nvCxnSpPr>
              <p:spPr>
                <a:xfrm flipH="1">
                  <a:off x="14593115" y="6400164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" name="Rechte verbindingslijn 48"/>
                <p:cNvCxnSpPr/>
                <p:nvPr userDrawn="1"/>
              </p:nvCxnSpPr>
              <p:spPr>
                <a:xfrm flipH="1">
                  <a:off x="14593115" y="6423860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" name="Rechte verbindingslijn 49"/>
                <p:cNvCxnSpPr/>
                <p:nvPr userDrawn="1"/>
              </p:nvCxnSpPr>
              <p:spPr>
                <a:xfrm flipH="1">
                  <a:off x="14593115" y="6447556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1" name="Rectangle 13"/>
                <p:cNvSpPr>
                  <a:spLocks noChangeArrowheads="1"/>
                </p:cNvSpPr>
                <p:nvPr userDrawn="1"/>
              </p:nvSpPr>
              <p:spPr bwMode="auto">
                <a:xfrm>
                  <a:off x="14590283" y="6359138"/>
                  <a:ext cx="128657" cy="19347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1929FF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37" name="Groep 36"/>
              <p:cNvGrpSpPr/>
              <p:nvPr/>
            </p:nvGrpSpPr>
            <p:grpSpPr>
              <a:xfrm>
                <a:off x="12529899" y="6421402"/>
                <a:ext cx="97399" cy="97399"/>
                <a:chOff x="14546483" y="5323041"/>
                <a:chExt cx="242460" cy="242460"/>
              </a:xfrm>
            </p:grpSpPr>
            <p:sp>
              <p:nvSpPr>
                <p:cNvPr id="38" name="Rechthoek 37"/>
                <p:cNvSpPr/>
                <p:nvPr userDrawn="1"/>
              </p:nvSpPr>
              <p:spPr>
                <a:xfrm>
                  <a:off x="14546483" y="5323041"/>
                  <a:ext cx="242460" cy="2424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rgbClr val="00A4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39" name="Groep 38"/>
                <p:cNvGrpSpPr/>
                <p:nvPr/>
              </p:nvGrpSpPr>
              <p:grpSpPr>
                <a:xfrm>
                  <a:off x="14568035" y="5357818"/>
                  <a:ext cx="199836" cy="175226"/>
                  <a:chOff x="14559757" y="5349611"/>
                  <a:chExt cx="216392" cy="191641"/>
                </a:xfrm>
              </p:grpSpPr>
              <p:sp>
                <p:nvSpPr>
                  <p:cNvPr id="40" name="Parallellogram 39"/>
                  <p:cNvSpPr/>
                  <p:nvPr/>
                </p:nvSpPr>
                <p:spPr>
                  <a:xfrm>
                    <a:off x="14559757" y="5369222"/>
                    <a:ext cx="214316" cy="147762"/>
                  </a:xfrm>
                  <a:prstGeom prst="parallelogram">
                    <a:avLst>
                      <a:gd name="adj" fmla="val 93909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41" name="Parallellogram 40"/>
                  <p:cNvSpPr/>
                  <p:nvPr/>
                </p:nvSpPr>
                <p:spPr>
                  <a:xfrm flipH="1">
                    <a:off x="14561833" y="5349611"/>
                    <a:ext cx="214316" cy="191641"/>
                  </a:xfrm>
                  <a:prstGeom prst="parallelogram">
                    <a:avLst>
                      <a:gd name="adj" fmla="val 68946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sp>
          <p:nvSpPr>
            <p:cNvPr id="12" name="Rechthoek 11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CHART</a:t>
              </a:r>
            </a:p>
          </p:txBody>
        </p:sp>
        <p:sp>
          <p:nvSpPr>
            <p:cNvPr id="14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 chart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5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graph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" name="Ovaal 15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" name="Ovaal 16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8" name="Rechte verbindingslijn 17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9" name="Rechte verbindingslijn 18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0" name="Rechte verbindingslijn 19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1" name="Tekstvak 33"/>
            <p:cNvSpPr txBox="1"/>
            <p:nvPr/>
          </p:nvSpPr>
          <p:spPr>
            <a:xfrm>
              <a:off x="12479311" y="5259838"/>
              <a:ext cx="2588841" cy="447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chart,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‘Edit data’</a:t>
              </a:r>
            </a:p>
          </p:txBody>
        </p:sp>
        <p:cxnSp>
          <p:nvCxnSpPr>
            <p:cNvPr id="22" name="Rechte verbindingslijn 21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3" name="Groep 22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27" name="Afgeronde rechthoek 2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29" name="Rechte verbindingslijn 2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" name="Gelijkbenige driehoek 2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24" name="Rechthoek 23"/>
            <p:cNvSpPr/>
            <p:nvPr/>
          </p:nvSpPr>
          <p:spPr>
            <a:xfrm>
              <a:off x="12483705" y="4856599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EDIT CHART</a:t>
              </a:r>
            </a:p>
          </p:txBody>
        </p:sp>
        <p:cxnSp>
          <p:nvCxnSpPr>
            <p:cNvPr id="25" name="Rechte verbindingslijn 24"/>
            <p:cNvCxnSpPr/>
            <p:nvPr/>
          </p:nvCxnSpPr>
          <p:spPr>
            <a:xfrm>
              <a:off x="12487778" y="5145063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26" name="Picture 3"/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254186" y="6395104"/>
              <a:ext cx="158644" cy="2564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826631092"/>
      </p:ext>
    </p:extLst>
  </p:cSld>
  <p:clrMapOvr>
    <a:masterClrMapping/>
  </p:clrMapOvr>
  <p:transition spd="med">
    <p:fade/>
  </p:transition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10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5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VIDEO</a:t>
            </a:r>
            <a:r>
              <a:rPr lang="en-US" sz="1600" baseline="0" dirty="0">
                <a:solidFill>
                  <a:schemeClr val="bg2"/>
                </a:solidFill>
              </a:rPr>
              <a:t> 100%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3" name="Tijdelijke aanduiding voor media 2"/>
          <p:cNvSpPr>
            <a:spLocks noGrp="1"/>
          </p:cNvSpPr>
          <p:nvPr>
            <p:ph type="media" sz="quarter" idx="17" hasCustomPrompt="1"/>
          </p:nvPr>
        </p:nvSpPr>
        <p:spPr>
          <a:xfrm>
            <a:off x="-1" y="0"/>
            <a:ext cx="12195175" cy="6858001"/>
          </a:xfr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612000" tIns="2484000"/>
          <a:lstStyle>
            <a:lvl1pPr algn="ctr">
              <a:lnSpc>
                <a:spcPct val="300000"/>
              </a:lnSpc>
              <a:defRPr baseline="0"/>
            </a:lvl1pPr>
          </a:lstStyle>
          <a:p>
            <a:r>
              <a:rPr lang="en-US" dirty="0"/>
              <a:t>Click on the icon</a:t>
            </a:r>
            <a:br>
              <a:rPr lang="en-US" dirty="0"/>
            </a:br>
            <a:r>
              <a:rPr lang="en-US" dirty="0"/>
              <a:t>to insert a video</a:t>
            </a:r>
          </a:p>
        </p:txBody>
      </p:sp>
      <p:sp>
        <p:nvSpPr>
          <p:cNvPr id="11" name="Rechthoek 10"/>
          <p:cNvSpPr/>
          <p:nvPr userDrawn="1"/>
        </p:nvSpPr>
        <p:spPr>
          <a:xfrm>
            <a:off x="-1588" y="0"/>
            <a:ext cx="12198351" cy="817563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254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dirty="0"/>
          </a:p>
        </p:txBody>
      </p:sp>
      <p:sp>
        <p:nvSpPr>
          <p:cNvPr id="106" name="Tijdelijke aanduiding voor tekst 4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0"/>
            <a:ext cx="12195174" cy="817563"/>
          </a:xfrm>
          <a:solidFill>
            <a:schemeClr val="bg1"/>
          </a:solidFill>
          <a:effectLst>
            <a:outerShdw dist="25400" dir="5400000" algn="ctr" rotWithShape="0">
              <a:schemeClr val="tx1">
                <a:alpha val="10000"/>
              </a:schemeClr>
            </a:outerShdw>
          </a:effectLst>
        </p:spPr>
        <p:txBody>
          <a:bodyPr lIns="0" tIns="0"/>
          <a:lstStyle>
            <a:lvl1pPr>
              <a:defRPr sz="12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 dirty="0"/>
              <a:t>balk</a:t>
            </a:r>
          </a:p>
        </p:txBody>
      </p:sp>
      <p:sp>
        <p:nvSpPr>
          <p:cNvPr id="15" name="Tijdelijke aanduiding voor titel 1"/>
          <p:cNvSpPr>
            <a:spLocks noGrp="1"/>
          </p:cNvSpPr>
          <p:nvPr>
            <p:ph type="title"/>
          </p:nvPr>
        </p:nvSpPr>
        <p:spPr>
          <a:xfrm>
            <a:off x="0" y="0"/>
            <a:ext cx="9332913" cy="817563"/>
          </a:xfrm>
          <a:prstGeom prst="rect">
            <a:avLst/>
          </a:prstGeom>
          <a:noFill/>
          <a:effectLst/>
        </p:spPr>
        <p:txBody>
          <a:bodyPr vert="horz" lIns="612000" tIns="252000" rIns="144000" bIns="144000" rtlCol="0" anchor="ctr">
            <a:noAutofit/>
          </a:bodyPr>
          <a:lstStyle/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grpSp>
        <p:nvGrpSpPr>
          <p:cNvPr id="8" name="Instruction video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9" name="Video icoon"/>
            <p:cNvGrpSpPr/>
            <p:nvPr/>
          </p:nvGrpSpPr>
          <p:grpSpPr>
            <a:xfrm>
              <a:off x="12484900" y="1490716"/>
              <a:ext cx="510875" cy="521956"/>
              <a:chOff x="10510560" y="2589326"/>
              <a:chExt cx="939297" cy="959670"/>
            </a:xfrm>
          </p:grpSpPr>
          <p:sp>
            <p:nvSpPr>
              <p:cNvPr id="37" name="Ovaal 36"/>
              <p:cNvSpPr/>
              <p:nvPr userDrawn="1"/>
            </p:nvSpPr>
            <p:spPr>
              <a:xfrm>
                <a:off x="10565049" y="2589326"/>
                <a:ext cx="769780" cy="769780"/>
              </a:xfrm>
              <a:prstGeom prst="ellipse">
                <a:avLst/>
              </a:prstGeom>
              <a:gradFill flip="none" rotWithShape="1">
                <a:gsLst>
                  <a:gs pos="53000">
                    <a:srgbClr val="1D1D1B">
                      <a:lumMod val="25000"/>
                      <a:lumOff val="75000"/>
                    </a:srgbClr>
                  </a:gs>
                  <a:gs pos="100000">
                    <a:srgbClr val="1D1D1B">
                      <a:lumMod val="50000"/>
                      <a:lumOff val="50000"/>
                    </a:srgbClr>
                  </a:gs>
                </a:gsLst>
                <a:lin ang="8100000" scaled="1"/>
                <a:tileRect/>
              </a:gradFill>
              <a:ln w="19050" cap="flat" cmpd="sng" algn="ctr">
                <a:solidFill>
                  <a:srgbClr val="FFFFFF">
                    <a:lumMod val="50000"/>
                  </a:srgbClr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38" name="Ovaal 37"/>
              <p:cNvSpPr/>
              <p:nvPr userDrawn="1"/>
            </p:nvSpPr>
            <p:spPr>
              <a:xfrm>
                <a:off x="10646722" y="2589326"/>
                <a:ext cx="769780" cy="769780"/>
              </a:xfrm>
              <a:prstGeom prst="ellipse">
                <a:avLst/>
              </a:prstGeom>
              <a:gradFill>
                <a:gsLst>
                  <a:gs pos="0">
                    <a:srgbClr val="1D1D1B">
                      <a:lumMod val="10000"/>
                      <a:lumOff val="90000"/>
                    </a:srgbClr>
                  </a:gs>
                  <a:gs pos="100000">
                    <a:srgbClr val="1D1D1B">
                      <a:lumMod val="25000"/>
                      <a:lumOff val="75000"/>
                    </a:srgbClr>
                  </a:gs>
                </a:gsLst>
                <a:lin ang="8100000" scaled="1"/>
              </a:gradFill>
              <a:ln w="19050" cap="flat" cmpd="sng" algn="ctr">
                <a:solidFill>
                  <a:srgbClr val="FFFFFF">
                    <a:lumMod val="50000"/>
                  </a:srgbClr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grpSp>
            <p:nvGrpSpPr>
              <p:cNvPr id="39" name="Groep 38"/>
              <p:cNvGrpSpPr/>
              <p:nvPr userDrawn="1"/>
            </p:nvGrpSpPr>
            <p:grpSpPr>
              <a:xfrm>
                <a:off x="10704223" y="2644466"/>
                <a:ext cx="655000" cy="631020"/>
                <a:chOff x="10707687" y="2647930"/>
                <a:chExt cx="655000" cy="631020"/>
              </a:xfrm>
            </p:grpSpPr>
            <p:sp>
              <p:nvSpPr>
                <p:cNvPr id="42" name="Ovaal 41"/>
                <p:cNvSpPr/>
                <p:nvPr userDrawn="1"/>
              </p:nvSpPr>
              <p:spPr>
                <a:xfrm>
                  <a:off x="10923711" y="2647930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3" name="Ovaal 42"/>
                <p:cNvSpPr/>
                <p:nvPr userDrawn="1"/>
              </p:nvSpPr>
              <p:spPr>
                <a:xfrm>
                  <a:off x="10707687" y="2800330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4" name="Ovaal 43"/>
                <p:cNvSpPr/>
                <p:nvPr userDrawn="1"/>
              </p:nvSpPr>
              <p:spPr>
                <a:xfrm>
                  <a:off x="11146663" y="2800330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5" name="Ovaal 44"/>
                <p:cNvSpPr/>
                <p:nvPr userDrawn="1"/>
              </p:nvSpPr>
              <p:spPr>
                <a:xfrm>
                  <a:off x="10793802" y="3062926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6" name="Ovaal 45"/>
                <p:cNvSpPr/>
                <p:nvPr userDrawn="1"/>
              </p:nvSpPr>
              <p:spPr>
                <a:xfrm>
                  <a:off x="11067727" y="3062926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7" name="Ovaal 46"/>
                <p:cNvSpPr/>
                <p:nvPr userDrawn="1"/>
              </p:nvSpPr>
              <p:spPr>
                <a:xfrm>
                  <a:off x="10953403" y="2892430"/>
                  <a:ext cx="170496" cy="170496"/>
                </a:xfrm>
                <a:prstGeom prst="ellipse">
                  <a:avLst/>
                </a:prstGeom>
                <a:gradFill>
                  <a:gsLst>
                    <a:gs pos="0">
                      <a:srgbClr val="1D1D1B">
                        <a:lumMod val="10000"/>
                        <a:lumOff val="90000"/>
                      </a:srgbClr>
                    </a:gs>
                    <a:gs pos="100000">
                      <a:srgbClr val="1D1D1B">
                        <a:lumMod val="25000"/>
                        <a:lumOff val="75000"/>
                      </a:srgbClr>
                    </a:gs>
                  </a:gsLst>
                  <a:path path="circle">
                    <a:fillToRect l="100000" t="100000"/>
                  </a:path>
                </a:gradFill>
                <a:ln w="25400" cap="flat" cmpd="sng" algn="ctr">
                  <a:solidFill>
                    <a:srgbClr val="FFFFFF">
                      <a:lumMod val="65000"/>
                      <a:alpha val="38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0" name="Rechthoek 10"/>
              <p:cNvSpPr/>
              <p:nvPr userDrawn="1"/>
            </p:nvSpPr>
            <p:spPr>
              <a:xfrm>
                <a:off x="10510560" y="3140981"/>
                <a:ext cx="939297" cy="408015"/>
              </a:xfrm>
              <a:custGeom>
                <a:avLst/>
                <a:gdLst>
                  <a:gd name="connsiteX0" fmla="*/ 0 w 1129820"/>
                  <a:gd name="connsiteY0" fmla="*/ 0 h 386313"/>
                  <a:gd name="connsiteX1" fmla="*/ 1129820 w 1129820"/>
                  <a:gd name="connsiteY1" fmla="*/ 0 h 386313"/>
                  <a:gd name="connsiteX2" fmla="*/ 1129820 w 1129820"/>
                  <a:gd name="connsiteY2" fmla="*/ 386313 h 386313"/>
                  <a:gd name="connsiteX3" fmla="*/ 0 w 1129820"/>
                  <a:gd name="connsiteY3" fmla="*/ 386313 h 386313"/>
                  <a:gd name="connsiteX4" fmla="*/ 0 w 1129820"/>
                  <a:gd name="connsiteY4" fmla="*/ 0 h 386313"/>
                  <a:gd name="connsiteX0" fmla="*/ 145473 w 1129820"/>
                  <a:gd name="connsiteY0" fmla="*/ 0 h 427876"/>
                  <a:gd name="connsiteX1" fmla="*/ 1129820 w 1129820"/>
                  <a:gd name="connsiteY1" fmla="*/ 41563 h 427876"/>
                  <a:gd name="connsiteX2" fmla="*/ 1129820 w 1129820"/>
                  <a:gd name="connsiteY2" fmla="*/ 427876 h 427876"/>
                  <a:gd name="connsiteX3" fmla="*/ 0 w 1129820"/>
                  <a:gd name="connsiteY3" fmla="*/ 427876 h 427876"/>
                  <a:gd name="connsiteX4" fmla="*/ 145473 w 1129820"/>
                  <a:gd name="connsiteY4" fmla="*/ 0 h 427876"/>
                  <a:gd name="connsiteX0" fmla="*/ 145473 w 1129820"/>
                  <a:gd name="connsiteY0" fmla="*/ 0 h 427876"/>
                  <a:gd name="connsiteX1" fmla="*/ 1129820 w 1129820"/>
                  <a:gd name="connsiteY1" fmla="*/ 41563 h 427876"/>
                  <a:gd name="connsiteX2" fmla="*/ 1129820 w 1129820"/>
                  <a:gd name="connsiteY2" fmla="*/ 427876 h 427876"/>
                  <a:gd name="connsiteX3" fmla="*/ 0 w 1129820"/>
                  <a:gd name="connsiteY3" fmla="*/ 427876 h 427876"/>
                  <a:gd name="connsiteX4" fmla="*/ 145473 w 1129820"/>
                  <a:gd name="connsiteY4" fmla="*/ 0 h 427876"/>
                  <a:gd name="connsiteX0" fmla="*/ 33864 w 1018211"/>
                  <a:gd name="connsiteY0" fmla="*/ 0 h 427876"/>
                  <a:gd name="connsiteX1" fmla="*/ 1018211 w 1018211"/>
                  <a:gd name="connsiteY1" fmla="*/ 41563 h 427876"/>
                  <a:gd name="connsiteX2" fmla="*/ 1018211 w 1018211"/>
                  <a:gd name="connsiteY2" fmla="*/ 427876 h 427876"/>
                  <a:gd name="connsiteX3" fmla="*/ 151628 w 1018211"/>
                  <a:gd name="connsiteY3" fmla="*/ 310112 h 427876"/>
                  <a:gd name="connsiteX4" fmla="*/ 33864 w 1018211"/>
                  <a:gd name="connsiteY4" fmla="*/ 0 h 427876"/>
                  <a:gd name="connsiteX0" fmla="*/ 100890 w 1085237"/>
                  <a:gd name="connsiteY0" fmla="*/ 0 h 427876"/>
                  <a:gd name="connsiteX1" fmla="*/ 1085237 w 1085237"/>
                  <a:gd name="connsiteY1" fmla="*/ 41563 h 427876"/>
                  <a:gd name="connsiteX2" fmla="*/ 1085237 w 1085237"/>
                  <a:gd name="connsiteY2" fmla="*/ 427876 h 427876"/>
                  <a:gd name="connsiteX3" fmla="*/ 218654 w 1085237"/>
                  <a:gd name="connsiteY3" fmla="*/ 310112 h 427876"/>
                  <a:gd name="connsiteX4" fmla="*/ 100890 w 1085237"/>
                  <a:gd name="connsiteY4" fmla="*/ 0 h 427876"/>
                  <a:gd name="connsiteX0" fmla="*/ 103919 w 1081338"/>
                  <a:gd name="connsiteY0" fmla="*/ 0 h 448658"/>
                  <a:gd name="connsiteX1" fmla="*/ 1081338 w 1081338"/>
                  <a:gd name="connsiteY1" fmla="*/ 62345 h 448658"/>
                  <a:gd name="connsiteX2" fmla="*/ 1081338 w 1081338"/>
                  <a:gd name="connsiteY2" fmla="*/ 448658 h 448658"/>
                  <a:gd name="connsiteX3" fmla="*/ 214755 w 1081338"/>
                  <a:gd name="connsiteY3" fmla="*/ 330894 h 448658"/>
                  <a:gd name="connsiteX4" fmla="*/ 103919 w 1081338"/>
                  <a:gd name="connsiteY4" fmla="*/ 0 h 448658"/>
                  <a:gd name="connsiteX0" fmla="*/ 123695 w 1101114"/>
                  <a:gd name="connsiteY0" fmla="*/ 0 h 448658"/>
                  <a:gd name="connsiteX1" fmla="*/ 1101114 w 1101114"/>
                  <a:gd name="connsiteY1" fmla="*/ 62345 h 448658"/>
                  <a:gd name="connsiteX2" fmla="*/ 1101114 w 1101114"/>
                  <a:gd name="connsiteY2" fmla="*/ 448658 h 448658"/>
                  <a:gd name="connsiteX3" fmla="*/ 234531 w 1101114"/>
                  <a:gd name="connsiteY3" fmla="*/ 330894 h 448658"/>
                  <a:gd name="connsiteX4" fmla="*/ 123695 w 1101114"/>
                  <a:gd name="connsiteY4" fmla="*/ 0 h 448658"/>
                  <a:gd name="connsiteX0" fmla="*/ 123695 w 1101114"/>
                  <a:gd name="connsiteY0" fmla="*/ 0 h 448658"/>
                  <a:gd name="connsiteX1" fmla="*/ 1101114 w 1101114"/>
                  <a:gd name="connsiteY1" fmla="*/ 62345 h 448658"/>
                  <a:gd name="connsiteX2" fmla="*/ 1101114 w 1101114"/>
                  <a:gd name="connsiteY2" fmla="*/ 448658 h 448658"/>
                  <a:gd name="connsiteX3" fmla="*/ 403939 w 1101114"/>
                  <a:gd name="connsiteY3" fmla="*/ 175382 h 448658"/>
                  <a:gd name="connsiteX4" fmla="*/ 234531 w 1101114"/>
                  <a:gd name="connsiteY4" fmla="*/ 330894 h 448658"/>
                  <a:gd name="connsiteX5" fmla="*/ 123695 w 1101114"/>
                  <a:gd name="connsiteY5" fmla="*/ 0 h 448658"/>
                  <a:gd name="connsiteX0" fmla="*/ 123695 w 1101114"/>
                  <a:gd name="connsiteY0" fmla="*/ 4727 h 453385"/>
                  <a:gd name="connsiteX1" fmla="*/ 1101114 w 1101114"/>
                  <a:gd name="connsiteY1" fmla="*/ 67072 h 453385"/>
                  <a:gd name="connsiteX2" fmla="*/ 1101114 w 1101114"/>
                  <a:gd name="connsiteY2" fmla="*/ 453385 h 453385"/>
                  <a:gd name="connsiteX3" fmla="*/ 577120 w 1101114"/>
                  <a:gd name="connsiteY3" fmla="*/ 0 h 453385"/>
                  <a:gd name="connsiteX4" fmla="*/ 234531 w 1101114"/>
                  <a:gd name="connsiteY4" fmla="*/ 335621 h 453385"/>
                  <a:gd name="connsiteX5" fmla="*/ 123695 w 1101114"/>
                  <a:gd name="connsiteY5" fmla="*/ 4727 h 453385"/>
                  <a:gd name="connsiteX0" fmla="*/ 123695 w 1101114"/>
                  <a:gd name="connsiteY0" fmla="*/ 4727 h 453385"/>
                  <a:gd name="connsiteX1" fmla="*/ 1101114 w 1101114"/>
                  <a:gd name="connsiteY1" fmla="*/ 67072 h 453385"/>
                  <a:gd name="connsiteX2" fmla="*/ 1101114 w 1101114"/>
                  <a:gd name="connsiteY2" fmla="*/ 453385 h 453385"/>
                  <a:gd name="connsiteX3" fmla="*/ 577120 w 1101114"/>
                  <a:gd name="connsiteY3" fmla="*/ 0 h 453385"/>
                  <a:gd name="connsiteX4" fmla="*/ 234531 w 1101114"/>
                  <a:gd name="connsiteY4" fmla="*/ 335621 h 453385"/>
                  <a:gd name="connsiteX5" fmla="*/ 123695 w 1101114"/>
                  <a:gd name="connsiteY5" fmla="*/ 4727 h 453385"/>
                  <a:gd name="connsiteX0" fmla="*/ 123695 w 1101114"/>
                  <a:gd name="connsiteY0" fmla="*/ 11654 h 460312"/>
                  <a:gd name="connsiteX1" fmla="*/ 1101114 w 1101114"/>
                  <a:gd name="connsiteY1" fmla="*/ 73999 h 460312"/>
                  <a:gd name="connsiteX2" fmla="*/ 1101114 w 1101114"/>
                  <a:gd name="connsiteY2" fmla="*/ 460312 h 460312"/>
                  <a:gd name="connsiteX3" fmla="*/ 604829 w 1101114"/>
                  <a:gd name="connsiteY3" fmla="*/ 0 h 460312"/>
                  <a:gd name="connsiteX4" fmla="*/ 234531 w 1101114"/>
                  <a:gd name="connsiteY4" fmla="*/ 342548 h 460312"/>
                  <a:gd name="connsiteX5" fmla="*/ 123695 w 1101114"/>
                  <a:gd name="connsiteY5" fmla="*/ 11654 h 460312"/>
                  <a:gd name="connsiteX0" fmla="*/ 123695 w 1101114"/>
                  <a:gd name="connsiteY0" fmla="*/ 11654 h 460312"/>
                  <a:gd name="connsiteX1" fmla="*/ 1101114 w 1101114"/>
                  <a:gd name="connsiteY1" fmla="*/ 73999 h 460312"/>
                  <a:gd name="connsiteX2" fmla="*/ 1101114 w 1101114"/>
                  <a:gd name="connsiteY2" fmla="*/ 460312 h 460312"/>
                  <a:gd name="connsiteX3" fmla="*/ 604829 w 1101114"/>
                  <a:gd name="connsiteY3" fmla="*/ 0 h 460312"/>
                  <a:gd name="connsiteX4" fmla="*/ 234531 w 1101114"/>
                  <a:gd name="connsiteY4" fmla="*/ 342548 h 460312"/>
                  <a:gd name="connsiteX5" fmla="*/ 123695 w 1101114"/>
                  <a:gd name="connsiteY5" fmla="*/ 11654 h 460312"/>
                  <a:gd name="connsiteX0" fmla="*/ 123695 w 1101114"/>
                  <a:gd name="connsiteY0" fmla="*/ 11654 h 460312"/>
                  <a:gd name="connsiteX1" fmla="*/ 1101114 w 1101114"/>
                  <a:gd name="connsiteY1" fmla="*/ 73999 h 460312"/>
                  <a:gd name="connsiteX2" fmla="*/ 1101114 w 1101114"/>
                  <a:gd name="connsiteY2" fmla="*/ 460312 h 460312"/>
                  <a:gd name="connsiteX3" fmla="*/ 604829 w 1101114"/>
                  <a:gd name="connsiteY3" fmla="*/ 0 h 460312"/>
                  <a:gd name="connsiteX4" fmla="*/ 234531 w 1101114"/>
                  <a:gd name="connsiteY4" fmla="*/ 342548 h 460312"/>
                  <a:gd name="connsiteX5" fmla="*/ 123695 w 1101114"/>
                  <a:gd name="connsiteY5" fmla="*/ 11654 h 460312"/>
                  <a:gd name="connsiteX0" fmla="*/ 98893 w 1076312"/>
                  <a:gd name="connsiteY0" fmla="*/ 11654 h 460312"/>
                  <a:gd name="connsiteX1" fmla="*/ 1076312 w 1076312"/>
                  <a:gd name="connsiteY1" fmla="*/ 73999 h 460312"/>
                  <a:gd name="connsiteX2" fmla="*/ 1076312 w 1076312"/>
                  <a:gd name="connsiteY2" fmla="*/ 460312 h 460312"/>
                  <a:gd name="connsiteX3" fmla="*/ 580027 w 1076312"/>
                  <a:gd name="connsiteY3" fmla="*/ 0 h 460312"/>
                  <a:gd name="connsiteX4" fmla="*/ 209729 w 1076312"/>
                  <a:gd name="connsiteY4" fmla="*/ 342548 h 460312"/>
                  <a:gd name="connsiteX5" fmla="*/ 98893 w 1076312"/>
                  <a:gd name="connsiteY5" fmla="*/ 11654 h 460312"/>
                  <a:gd name="connsiteX0" fmla="*/ 103531 w 1080950"/>
                  <a:gd name="connsiteY0" fmla="*/ 11654 h 460312"/>
                  <a:gd name="connsiteX1" fmla="*/ 1080950 w 1080950"/>
                  <a:gd name="connsiteY1" fmla="*/ 73999 h 460312"/>
                  <a:gd name="connsiteX2" fmla="*/ 1080950 w 1080950"/>
                  <a:gd name="connsiteY2" fmla="*/ 460312 h 460312"/>
                  <a:gd name="connsiteX3" fmla="*/ 584665 w 1080950"/>
                  <a:gd name="connsiteY3" fmla="*/ 0 h 460312"/>
                  <a:gd name="connsiteX4" fmla="*/ 200512 w 1080950"/>
                  <a:gd name="connsiteY4" fmla="*/ 342548 h 460312"/>
                  <a:gd name="connsiteX5" fmla="*/ 103531 w 1080950"/>
                  <a:gd name="connsiteY5" fmla="*/ 11654 h 460312"/>
                  <a:gd name="connsiteX0" fmla="*/ 103531 w 1080950"/>
                  <a:gd name="connsiteY0" fmla="*/ 11654 h 460312"/>
                  <a:gd name="connsiteX1" fmla="*/ 1080950 w 1080950"/>
                  <a:gd name="connsiteY1" fmla="*/ 73999 h 460312"/>
                  <a:gd name="connsiteX2" fmla="*/ 1080950 w 1080950"/>
                  <a:gd name="connsiteY2" fmla="*/ 460312 h 460312"/>
                  <a:gd name="connsiteX3" fmla="*/ 584665 w 1080950"/>
                  <a:gd name="connsiteY3" fmla="*/ 0 h 460312"/>
                  <a:gd name="connsiteX4" fmla="*/ 200512 w 1080950"/>
                  <a:gd name="connsiteY4" fmla="*/ 342548 h 460312"/>
                  <a:gd name="connsiteX5" fmla="*/ 103531 w 1080950"/>
                  <a:gd name="connsiteY5" fmla="*/ 11654 h 460312"/>
                  <a:gd name="connsiteX0" fmla="*/ 115967 w 1093386"/>
                  <a:gd name="connsiteY0" fmla="*/ 11654 h 460312"/>
                  <a:gd name="connsiteX1" fmla="*/ 1093386 w 1093386"/>
                  <a:gd name="connsiteY1" fmla="*/ 73999 h 460312"/>
                  <a:gd name="connsiteX2" fmla="*/ 1093386 w 1093386"/>
                  <a:gd name="connsiteY2" fmla="*/ 460312 h 460312"/>
                  <a:gd name="connsiteX3" fmla="*/ 597101 w 1093386"/>
                  <a:gd name="connsiteY3" fmla="*/ 0 h 460312"/>
                  <a:gd name="connsiteX4" fmla="*/ 212948 w 1093386"/>
                  <a:gd name="connsiteY4" fmla="*/ 342548 h 460312"/>
                  <a:gd name="connsiteX5" fmla="*/ 115967 w 1093386"/>
                  <a:gd name="connsiteY5" fmla="*/ 11654 h 460312"/>
                  <a:gd name="connsiteX0" fmla="*/ 115967 w 1093386"/>
                  <a:gd name="connsiteY0" fmla="*/ 11654 h 460312"/>
                  <a:gd name="connsiteX1" fmla="*/ 1093386 w 1093386"/>
                  <a:gd name="connsiteY1" fmla="*/ 73999 h 460312"/>
                  <a:gd name="connsiteX2" fmla="*/ 1093386 w 1093386"/>
                  <a:gd name="connsiteY2" fmla="*/ 460312 h 460312"/>
                  <a:gd name="connsiteX3" fmla="*/ 597101 w 1093386"/>
                  <a:gd name="connsiteY3" fmla="*/ 0 h 460312"/>
                  <a:gd name="connsiteX4" fmla="*/ 212948 w 1093386"/>
                  <a:gd name="connsiteY4" fmla="*/ 342548 h 460312"/>
                  <a:gd name="connsiteX5" fmla="*/ 115967 w 1093386"/>
                  <a:gd name="connsiteY5" fmla="*/ 11654 h 460312"/>
                  <a:gd name="connsiteX0" fmla="*/ 76283 w 1053702"/>
                  <a:gd name="connsiteY0" fmla="*/ 32436 h 481094"/>
                  <a:gd name="connsiteX1" fmla="*/ 1053702 w 1053702"/>
                  <a:gd name="connsiteY1" fmla="*/ 94781 h 481094"/>
                  <a:gd name="connsiteX2" fmla="*/ 1053702 w 1053702"/>
                  <a:gd name="connsiteY2" fmla="*/ 481094 h 481094"/>
                  <a:gd name="connsiteX3" fmla="*/ 640544 w 1053702"/>
                  <a:gd name="connsiteY3" fmla="*/ 0 h 481094"/>
                  <a:gd name="connsiteX4" fmla="*/ 173264 w 1053702"/>
                  <a:gd name="connsiteY4" fmla="*/ 363330 h 481094"/>
                  <a:gd name="connsiteX5" fmla="*/ 76283 w 1053702"/>
                  <a:gd name="connsiteY5" fmla="*/ 32436 h 481094"/>
                  <a:gd name="connsiteX0" fmla="*/ 108719 w 1086138"/>
                  <a:gd name="connsiteY0" fmla="*/ 32436 h 481094"/>
                  <a:gd name="connsiteX1" fmla="*/ 1086138 w 1086138"/>
                  <a:gd name="connsiteY1" fmla="*/ 94781 h 481094"/>
                  <a:gd name="connsiteX2" fmla="*/ 1086138 w 1086138"/>
                  <a:gd name="connsiteY2" fmla="*/ 481094 h 481094"/>
                  <a:gd name="connsiteX3" fmla="*/ 672980 w 1086138"/>
                  <a:gd name="connsiteY3" fmla="*/ 0 h 481094"/>
                  <a:gd name="connsiteX4" fmla="*/ 205700 w 1086138"/>
                  <a:gd name="connsiteY4" fmla="*/ 363330 h 481094"/>
                  <a:gd name="connsiteX5" fmla="*/ 108719 w 1086138"/>
                  <a:gd name="connsiteY5" fmla="*/ 32436 h 481094"/>
                  <a:gd name="connsiteX0" fmla="*/ 108719 w 1086138"/>
                  <a:gd name="connsiteY0" fmla="*/ 32436 h 481094"/>
                  <a:gd name="connsiteX1" fmla="*/ 1086138 w 1086138"/>
                  <a:gd name="connsiteY1" fmla="*/ 94781 h 481094"/>
                  <a:gd name="connsiteX2" fmla="*/ 1086138 w 1086138"/>
                  <a:gd name="connsiteY2" fmla="*/ 481094 h 481094"/>
                  <a:gd name="connsiteX3" fmla="*/ 672980 w 1086138"/>
                  <a:gd name="connsiteY3" fmla="*/ 0 h 481094"/>
                  <a:gd name="connsiteX4" fmla="*/ 205700 w 1086138"/>
                  <a:gd name="connsiteY4" fmla="*/ 363330 h 481094"/>
                  <a:gd name="connsiteX5" fmla="*/ 108719 w 1086138"/>
                  <a:gd name="connsiteY5" fmla="*/ 32436 h 481094"/>
                  <a:gd name="connsiteX0" fmla="*/ 108719 w 1210829"/>
                  <a:gd name="connsiteY0" fmla="*/ 32436 h 481094"/>
                  <a:gd name="connsiteX1" fmla="*/ 1210829 w 1210829"/>
                  <a:gd name="connsiteY1" fmla="*/ 351090 h 481094"/>
                  <a:gd name="connsiteX2" fmla="*/ 1086138 w 1210829"/>
                  <a:gd name="connsiteY2" fmla="*/ 481094 h 481094"/>
                  <a:gd name="connsiteX3" fmla="*/ 672980 w 1210829"/>
                  <a:gd name="connsiteY3" fmla="*/ 0 h 481094"/>
                  <a:gd name="connsiteX4" fmla="*/ 205700 w 1210829"/>
                  <a:gd name="connsiteY4" fmla="*/ 363330 h 481094"/>
                  <a:gd name="connsiteX5" fmla="*/ 108719 w 1210829"/>
                  <a:gd name="connsiteY5" fmla="*/ 32436 h 481094"/>
                  <a:gd name="connsiteX0" fmla="*/ 108719 w 1210829"/>
                  <a:gd name="connsiteY0" fmla="*/ 32436 h 367783"/>
                  <a:gd name="connsiteX1" fmla="*/ 1210829 w 1210829"/>
                  <a:gd name="connsiteY1" fmla="*/ 351090 h 367783"/>
                  <a:gd name="connsiteX2" fmla="*/ 996084 w 1210829"/>
                  <a:gd name="connsiteY2" fmla="*/ 30822 h 367783"/>
                  <a:gd name="connsiteX3" fmla="*/ 672980 w 1210829"/>
                  <a:gd name="connsiteY3" fmla="*/ 0 h 367783"/>
                  <a:gd name="connsiteX4" fmla="*/ 205700 w 1210829"/>
                  <a:gd name="connsiteY4" fmla="*/ 363330 h 367783"/>
                  <a:gd name="connsiteX5" fmla="*/ 108719 w 1210829"/>
                  <a:gd name="connsiteY5" fmla="*/ 32436 h 367783"/>
                  <a:gd name="connsiteX0" fmla="*/ 108719 w 996084"/>
                  <a:gd name="connsiteY0" fmla="*/ 32436 h 600471"/>
                  <a:gd name="connsiteX1" fmla="*/ 899101 w 996084"/>
                  <a:gd name="connsiteY1" fmla="*/ 600471 h 600471"/>
                  <a:gd name="connsiteX2" fmla="*/ 996084 w 996084"/>
                  <a:gd name="connsiteY2" fmla="*/ 30822 h 600471"/>
                  <a:gd name="connsiteX3" fmla="*/ 672980 w 996084"/>
                  <a:gd name="connsiteY3" fmla="*/ 0 h 600471"/>
                  <a:gd name="connsiteX4" fmla="*/ 205700 w 996084"/>
                  <a:gd name="connsiteY4" fmla="*/ 363330 h 600471"/>
                  <a:gd name="connsiteX5" fmla="*/ 108719 w 996084"/>
                  <a:gd name="connsiteY5" fmla="*/ 32436 h 600471"/>
                  <a:gd name="connsiteX0" fmla="*/ 108719 w 899101"/>
                  <a:gd name="connsiteY0" fmla="*/ 32436 h 600471"/>
                  <a:gd name="connsiteX1" fmla="*/ 899101 w 899101"/>
                  <a:gd name="connsiteY1" fmla="*/ 600471 h 600471"/>
                  <a:gd name="connsiteX2" fmla="*/ 767484 w 899101"/>
                  <a:gd name="connsiteY2" fmla="*/ 391040 h 600471"/>
                  <a:gd name="connsiteX3" fmla="*/ 672980 w 899101"/>
                  <a:gd name="connsiteY3" fmla="*/ 0 h 600471"/>
                  <a:gd name="connsiteX4" fmla="*/ 205700 w 899101"/>
                  <a:gd name="connsiteY4" fmla="*/ 363330 h 600471"/>
                  <a:gd name="connsiteX5" fmla="*/ 108719 w 899101"/>
                  <a:gd name="connsiteY5" fmla="*/ 32436 h 600471"/>
                  <a:gd name="connsiteX0" fmla="*/ 108719 w 923424"/>
                  <a:gd name="connsiteY0" fmla="*/ 32436 h 600471"/>
                  <a:gd name="connsiteX1" fmla="*/ 899101 w 923424"/>
                  <a:gd name="connsiteY1" fmla="*/ 600471 h 600471"/>
                  <a:gd name="connsiteX2" fmla="*/ 767484 w 923424"/>
                  <a:gd name="connsiteY2" fmla="*/ 391040 h 600471"/>
                  <a:gd name="connsiteX3" fmla="*/ 672980 w 923424"/>
                  <a:gd name="connsiteY3" fmla="*/ 0 h 600471"/>
                  <a:gd name="connsiteX4" fmla="*/ 205700 w 923424"/>
                  <a:gd name="connsiteY4" fmla="*/ 363330 h 600471"/>
                  <a:gd name="connsiteX5" fmla="*/ 108719 w 923424"/>
                  <a:gd name="connsiteY5" fmla="*/ 32436 h 600471"/>
                  <a:gd name="connsiteX0" fmla="*/ 108719 w 925266"/>
                  <a:gd name="connsiteY0" fmla="*/ 34821 h 602856"/>
                  <a:gd name="connsiteX1" fmla="*/ 899101 w 925266"/>
                  <a:gd name="connsiteY1" fmla="*/ 602856 h 602856"/>
                  <a:gd name="connsiteX2" fmla="*/ 767484 w 925266"/>
                  <a:gd name="connsiteY2" fmla="*/ 393425 h 602856"/>
                  <a:gd name="connsiteX3" fmla="*/ 672980 w 925266"/>
                  <a:gd name="connsiteY3" fmla="*/ 2385 h 602856"/>
                  <a:gd name="connsiteX4" fmla="*/ 205700 w 925266"/>
                  <a:gd name="connsiteY4" fmla="*/ 365715 h 602856"/>
                  <a:gd name="connsiteX5" fmla="*/ 108719 w 925266"/>
                  <a:gd name="connsiteY5" fmla="*/ 34821 h 602856"/>
                  <a:gd name="connsiteX0" fmla="*/ 108719 w 934847"/>
                  <a:gd name="connsiteY0" fmla="*/ 32442 h 600477"/>
                  <a:gd name="connsiteX1" fmla="*/ 899101 w 934847"/>
                  <a:gd name="connsiteY1" fmla="*/ 600477 h 600477"/>
                  <a:gd name="connsiteX2" fmla="*/ 767484 w 934847"/>
                  <a:gd name="connsiteY2" fmla="*/ 391046 h 600477"/>
                  <a:gd name="connsiteX3" fmla="*/ 672980 w 934847"/>
                  <a:gd name="connsiteY3" fmla="*/ 6 h 600477"/>
                  <a:gd name="connsiteX4" fmla="*/ 205700 w 934847"/>
                  <a:gd name="connsiteY4" fmla="*/ 363336 h 600477"/>
                  <a:gd name="connsiteX5" fmla="*/ 108719 w 934847"/>
                  <a:gd name="connsiteY5" fmla="*/ 32442 h 600477"/>
                  <a:gd name="connsiteX0" fmla="*/ 108719 w 922877"/>
                  <a:gd name="connsiteY0" fmla="*/ 32442 h 600477"/>
                  <a:gd name="connsiteX1" fmla="*/ 899101 w 922877"/>
                  <a:gd name="connsiteY1" fmla="*/ 600477 h 600477"/>
                  <a:gd name="connsiteX2" fmla="*/ 767484 w 922877"/>
                  <a:gd name="connsiteY2" fmla="*/ 391046 h 600477"/>
                  <a:gd name="connsiteX3" fmla="*/ 672980 w 922877"/>
                  <a:gd name="connsiteY3" fmla="*/ 6 h 600477"/>
                  <a:gd name="connsiteX4" fmla="*/ 205700 w 922877"/>
                  <a:gd name="connsiteY4" fmla="*/ 363336 h 600477"/>
                  <a:gd name="connsiteX5" fmla="*/ 108719 w 922877"/>
                  <a:gd name="connsiteY5" fmla="*/ 32442 h 600477"/>
                  <a:gd name="connsiteX0" fmla="*/ 108719 w 940851"/>
                  <a:gd name="connsiteY0" fmla="*/ 32442 h 600477"/>
                  <a:gd name="connsiteX1" fmla="*/ 899101 w 940851"/>
                  <a:gd name="connsiteY1" fmla="*/ 600477 h 600477"/>
                  <a:gd name="connsiteX2" fmla="*/ 767484 w 940851"/>
                  <a:gd name="connsiteY2" fmla="*/ 391046 h 600477"/>
                  <a:gd name="connsiteX3" fmla="*/ 672980 w 940851"/>
                  <a:gd name="connsiteY3" fmla="*/ 6 h 600477"/>
                  <a:gd name="connsiteX4" fmla="*/ 205700 w 940851"/>
                  <a:gd name="connsiteY4" fmla="*/ 363336 h 600477"/>
                  <a:gd name="connsiteX5" fmla="*/ 108719 w 940851"/>
                  <a:gd name="connsiteY5" fmla="*/ 32442 h 600477"/>
                  <a:gd name="connsiteX0" fmla="*/ 108719 w 942823"/>
                  <a:gd name="connsiteY0" fmla="*/ 35699 h 603734"/>
                  <a:gd name="connsiteX1" fmla="*/ 899101 w 942823"/>
                  <a:gd name="connsiteY1" fmla="*/ 603734 h 603734"/>
                  <a:gd name="connsiteX2" fmla="*/ 767484 w 942823"/>
                  <a:gd name="connsiteY2" fmla="*/ 394303 h 603734"/>
                  <a:gd name="connsiteX3" fmla="*/ 672980 w 942823"/>
                  <a:gd name="connsiteY3" fmla="*/ 3263 h 603734"/>
                  <a:gd name="connsiteX4" fmla="*/ 205700 w 942823"/>
                  <a:gd name="connsiteY4" fmla="*/ 366593 h 603734"/>
                  <a:gd name="connsiteX5" fmla="*/ 108719 w 942823"/>
                  <a:gd name="connsiteY5" fmla="*/ 35699 h 603734"/>
                  <a:gd name="connsiteX0" fmla="*/ 108719 w 942823"/>
                  <a:gd name="connsiteY0" fmla="*/ 35699 h 603734"/>
                  <a:gd name="connsiteX1" fmla="*/ 899101 w 942823"/>
                  <a:gd name="connsiteY1" fmla="*/ 603734 h 603734"/>
                  <a:gd name="connsiteX2" fmla="*/ 767484 w 942823"/>
                  <a:gd name="connsiteY2" fmla="*/ 394303 h 603734"/>
                  <a:gd name="connsiteX3" fmla="*/ 672980 w 942823"/>
                  <a:gd name="connsiteY3" fmla="*/ 3263 h 603734"/>
                  <a:gd name="connsiteX4" fmla="*/ 205700 w 942823"/>
                  <a:gd name="connsiteY4" fmla="*/ 366593 h 603734"/>
                  <a:gd name="connsiteX5" fmla="*/ 108719 w 942823"/>
                  <a:gd name="connsiteY5" fmla="*/ 35699 h 603734"/>
                  <a:gd name="connsiteX0" fmla="*/ 108719 w 942823"/>
                  <a:gd name="connsiteY0" fmla="*/ 35699 h 394303"/>
                  <a:gd name="connsiteX1" fmla="*/ 635865 w 942823"/>
                  <a:gd name="connsiteY1" fmla="*/ 354352 h 394303"/>
                  <a:gd name="connsiteX2" fmla="*/ 767484 w 942823"/>
                  <a:gd name="connsiteY2" fmla="*/ 394303 h 394303"/>
                  <a:gd name="connsiteX3" fmla="*/ 672980 w 942823"/>
                  <a:gd name="connsiteY3" fmla="*/ 3263 h 394303"/>
                  <a:gd name="connsiteX4" fmla="*/ 205700 w 942823"/>
                  <a:gd name="connsiteY4" fmla="*/ 366593 h 394303"/>
                  <a:gd name="connsiteX5" fmla="*/ 108719 w 942823"/>
                  <a:gd name="connsiteY5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99206 w 933310"/>
                  <a:gd name="connsiteY0" fmla="*/ 35699 h 394303"/>
                  <a:gd name="connsiteX1" fmla="*/ 233977 w 933310"/>
                  <a:gd name="connsiteY1" fmla="*/ 391193 h 394303"/>
                  <a:gd name="connsiteX2" fmla="*/ 705032 w 933310"/>
                  <a:gd name="connsiteY2" fmla="*/ 30975 h 394303"/>
                  <a:gd name="connsiteX3" fmla="*/ 626352 w 933310"/>
                  <a:gd name="connsiteY3" fmla="*/ 354352 h 394303"/>
                  <a:gd name="connsiteX4" fmla="*/ 757971 w 933310"/>
                  <a:gd name="connsiteY4" fmla="*/ 394303 h 394303"/>
                  <a:gd name="connsiteX5" fmla="*/ 663467 w 933310"/>
                  <a:gd name="connsiteY5" fmla="*/ 3263 h 394303"/>
                  <a:gd name="connsiteX6" fmla="*/ 223896 w 933310"/>
                  <a:gd name="connsiteY6" fmla="*/ 338883 h 394303"/>
                  <a:gd name="connsiteX7" fmla="*/ 99206 w 933310"/>
                  <a:gd name="connsiteY7" fmla="*/ 35699 h 394303"/>
                  <a:gd name="connsiteX0" fmla="*/ 111296 w 945400"/>
                  <a:gd name="connsiteY0" fmla="*/ 35699 h 394303"/>
                  <a:gd name="connsiteX1" fmla="*/ 246067 w 945400"/>
                  <a:gd name="connsiteY1" fmla="*/ 391193 h 394303"/>
                  <a:gd name="connsiteX2" fmla="*/ 717122 w 945400"/>
                  <a:gd name="connsiteY2" fmla="*/ 30975 h 394303"/>
                  <a:gd name="connsiteX3" fmla="*/ 638442 w 945400"/>
                  <a:gd name="connsiteY3" fmla="*/ 354352 h 394303"/>
                  <a:gd name="connsiteX4" fmla="*/ 770061 w 945400"/>
                  <a:gd name="connsiteY4" fmla="*/ 394303 h 394303"/>
                  <a:gd name="connsiteX5" fmla="*/ 675557 w 945400"/>
                  <a:gd name="connsiteY5" fmla="*/ 3263 h 394303"/>
                  <a:gd name="connsiteX6" fmla="*/ 201349 w 945400"/>
                  <a:gd name="connsiteY6" fmla="*/ 380446 h 394303"/>
                  <a:gd name="connsiteX7" fmla="*/ 111296 w 945400"/>
                  <a:gd name="connsiteY7" fmla="*/ 35699 h 394303"/>
                  <a:gd name="connsiteX0" fmla="*/ 111296 w 945400"/>
                  <a:gd name="connsiteY0" fmla="*/ 35699 h 394303"/>
                  <a:gd name="connsiteX1" fmla="*/ 232213 w 945400"/>
                  <a:gd name="connsiteY1" fmla="*/ 328847 h 394303"/>
                  <a:gd name="connsiteX2" fmla="*/ 717122 w 945400"/>
                  <a:gd name="connsiteY2" fmla="*/ 30975 h 394303"/>
                  <a:gd name="connsiteX3" fmla="*/ 638442 w 945400"/>
                  <a:gd name="connsiteY3" fmla="*/ 354352 h 394303"/>
                  <a:gd name="connsiteX4" fmla="*/ 770061 w 945400"/>
                  <a:gd name="connsiteY4" fmla="*/ 394303 h 394303"/>
                  <a:gd name="connsiteX5" fmla="*/ 675557 w 945400"/>
                  <a:gd name="connsiteY5" fmla="*/ 3263 h 394303"/>
                  <a:gd name="connsiteX6" fmla="*/ 201349 w 945400"/>
                  <a:gd name="connsiteY6" fmla="*/ 380446 h 394303"/>
                  <a:gd name="connsiteX7" fmla="*/ 111296 w 945400"/>
                  <a:gd name="connsiteY7" fmla="*/ 35699 h 394303"/>
                  <a:gd name="connsiteX0" fmla="*/ 111296 w 945400"/>
                  <a:gd name="connsiteY0" fmla="*/ 35699 h 394303"/>
                  <a:gd name="connsiteX1" fmla="*/ 232213 w 945400"/>
                  <a:gd name="connsiteY1" fmla="*/ 328847 h 394303"/>
                  <a:gd name="connsiteX2" fmla="*/ 717122 w 945400"/>
                  <a:gd name="connsiteY2" fmla="*/ 30975 h 394303"/>
                  <a:gd name="connsiteX3" fmla="*/ 638442 w 945400"/>
                  <a:gd name="connsiteY3" fmla="*/ 354352 h 394303"/>
                  <a:gd name="connsiteX4" fmla="*/ 770061 w 945400"/>
                  <a:gd name="connsiteY4" fmla="*/ 394303 h 394303"/>
                  <a:gd name="connsiteX5" fmla="*/ 675557 w 945400"/>
                  <a:gd name="connsiteY5" fmla="*/ 3263 h 394303"/>
                  <a:gd name="connsiteX6" fmla="*/ 201349 w 945400"/>
                  <a:gd name="connsiteY6" fmla="*/ 380446 h 394303"/>
                  <a:gd name="connsiteX7" fmla="*/ 111296 w 945400"/>
                  <a:gd name="connsiteY7" fmla="*/ 35699 h 394303"/>
                  <a:gd name="connsiteX0" fmla="*/ 94898 w 929002"/>
                  <a:gd name="connsiteY0" fmla="*/ 35699 h 394303"/>
                  <a:gd name="connsiteX1" fmla="*/ 215815 w 929002"/>
                  <a:gd name="connsiteY1" fmla="*/ 328847 h 394303"/>
                  <a:gd name="connsiteX2" fmla="*/ 700724 w 929002"/>
                  <a:gd name="connsiteY2" fmla="*/ 30975 h 394303"/>
                  <a:gd name="connsiteX3" fmla="*/ 622044 w 929002"/>
                  <a:gd name="connsiteY3" fmla="*/ 354352 h 394303"/>
                  <a:gd name="connsiteX4" fmla="*/ 753663 w 929002"/>
                  <a:gd name="connsiteY4" fmla="*/ 394303 h 394303"/>
                  <a:gd name="connsiteX5" fmla="*/ 659159 w 929002"/>
                  <a:gd name="connsiteY5" fmla="*/ 3263 h 394303"/>
                  <a:gd name="connsiteX6" fmla="*/ 233442 w 929002"/>
                  <a:gd name="connsiteY6" fmla="*/ 380446 h 394303"/>
                  <a:gd name="connsiteX7" fmla="*/ 94898 w 929002"/>
                  <a:gd name="connsiteY7" fmla="*/ 35699 h 394303"/>
                  <a:gd name="connsiteX0" fmla="*/ 98467 w 932571"/>
                  <a:gd name="connsiteY0" fmla="*/ 35699 h 394303"/>
                  <a:gd name="connsiteX1" fmla="*/ 219384 w 932571"/>
                  <a:gd name="connsiteY1" fmla="*/ 328847 h 394303"/>
                  <a:gd name="connsiteX2" fmla="*/ 704293 w 932571"/>
                  <a:gd name="connsiteY2" fmla="*/ 30975 h 394303"/>
                  <a:gd name="connsiteX3" fmla="*/ 625613 w 932571"/>
                  <a:gd name="connsiteY3" fmla="*/ 354352 h 394303"/>
                  <a:gd name="connsiteX4" fmla="*/ 757232 w 932571"/>
                  <a:gd name="connsiteY4" fmla="*/ 394303 h 394303"/>
                  <a:gd name="connsiteX5" fmla="*/ 662728 w 932571"/>
                  <a:gd name="connsiteY5" fmla="*/ 3263 h 394303"/>
                  <a:gd name="connsiteX6" fmla="*/ 237011 w 932571"/>
                  <a:gd name="connsiteY6" fmla="*/ 380446 h 394303"/>
                  <a:gd name="connsiteX7" fmla="*/ 98467 w 932571"/>
                  <a:gd name="connsiteY7" fmla="*/ 35699 h 394303"/>
                  <a:gd name="connsiteX0" fmla="*/ 105342 w 939446"/>
                  <a:gd name="connsiteY0" fmla="*/ 35699 h 394303"/>
                  <a:gd name="connsiteX1" fmla="*/ 226259 w 939446"/>
                  <a:gd name="connsiteY1" fmla="*/ 328847 h 394303"/>
                  <a:gd name="connsiteX2" fmla="*/ 711168 w 939446"/>
                  <a:gd name="connsiteY2" fmla="*/ 30975 h 394303"/>
                  <a:gd name="connsiteX3" fmla="*/ 632488 w 939446"/>
                  <a:gd name="connsiteY3" fmla="*/ 354352 h 394303"/>
                  <a:gd name="connsiteX4" fmla="*/ 764107 w 939446"/>
                  <a:gd name="connsiteY4" fmla="*/ 394303 h 394303"/>
                  <a:gd name="connsiteX5" fmla="*/ 669603 w 939446"/>
                  <a:gd name="connsiteY5" fmla="*/ 3263 h 394303"/>
                  <a:gd name="connsiteX6" fmla="*/ 223105 w 939446"/>
                  <a:gd name="connsiteY6" fmla="*/ 352737 h 394303"/>
                  <a:gd name="connsiteX7" fmla="*/ 105342 w 939446"/>
                  <a:gd name="connsiteY7" fmla="*/ 35699 h 394303"/>
                  <a:gd name="connsiteX0" fmla="*/ 105342 w 939446"/>
                  <a:gd name="connsiteY0" fmla="*/ 35699 h 403258"/>
                  <a:gd name="connsiteX1" fmla="*/ 198550 w 939446"/>
                  <a:gd name="connsiteY1" fmla="*/ 363484 h 403258"/>
                  <a:gd name="connsiteX2" fmla="*/ 711168 w 939446"/>
                  <a:gd name="connsiteY2" fmla="*/ 30975 h 403258"/>
                  <a:gd name="connsiteX3" fmla="*/ 632488 w 939446"/>
                  <a:gd name="connsiteY3" fmla="*/ 354352 h 403258"/>
                  <a:gd name="connsiteX4" fmla="*/ 764107 w 939446"/>
                  <a:gd name="connsiteY4" fmla="*/ 394303 h 403258"/>
                  <a:gd name="connsiteX5" fmla="*/ 669603 w 939446"/>
                  <a:gd name="connsiteY5" fmla="*/ 3263 h 403258"/>
                  <a:gd name="connsiteX6" fmla="*/ 223105 w 939446"/>
                  <a:gd name="connsiteY6" fmla="*/ 352737 h 403258"/>
                  <a:gd name="connsiteX7" fmla="*/ 105342 w 939446"/>
                  <a:gd name="connsiteY7" fmla="*/ 35699 h 403258"/>
                  <a:gd name="connsiteX0" fmla="*/ 105342 w 939446"/>
                  <a:gd name="connsiteY0" fmla="*/ 35699 h 394303"/>
                  <a:gd name="connsiteX1" fmla="*/ 198550 w 939446"/>
                  <a:gd name="connsiteY1" fmla="*/ 363484 h 394303"/>
                  <a:gd name="connsiteX2" fmla="*/ 711168 w 939446"/>
                  <a:gd name="connsiteY2" fmla="*/ 30975 h 394303"/>
                  <a:gd name="connsiteX3" fmla="*/ 632488 w 939446"/>
                  <a:gd name="connsiteY3" fmla="*/ 354352 h 394303"/>
                  <a:gd name="connsiteX4" fmla="*/ 764107 w 939446"/>
                  <a:gd name="connsiteY4" fmla="*/ 394303 h 394303"/>
                  <a:gd name="connsiteX5" fmla="*/ 669603 w 939446"/>
                  <a:gd name="connsiteY5" fmla="*/ 3263 h 394303"/>
                  <a:gd name="connsiteX6" fmla="*/ 223105 w 939446"/>
                  <a:gd name="connsiteY6" fmla="*/ 352737 h 394303"/>
                  <a:gd name="connsiteX7" fmla="*/ 105342 w 939446"/>
                  <a:gd name="connsiteY7" fmla="*/ 35699 h 394303"/>
                  <a:gd name="connsiteX0" fmla="*/ 105342 w 939446"/>
                  <a:gd name="connsiteY0" fmla="*/ 35699 h 394303"/>
                  <a:gd name="connsiteX1" fmla="*/ 198550 w 939446"/>
                  <a:gd name="connsiteY1" fmla="*/ 363484 h 394303"/>
                  <a:gd name="connsiteX2" fmla="*/ 711168 w 939446"/>
                  <a:gd name="connsiteY2" fmla="*/ 30975 h 394303"/>
                  <a:gd name="connsiteX3" fmla="*/ 632488 w 939446"/>
                  <a:gd name="connsiteY3" fmla="*/ 354352 h 394303"/>
                  <a:gd name="connsiteX4" fmla="*/ 764107 w 939446"/>
                  <a:gd name="connsiteY4" fmla="*/ 394303 h 394303"/>
                  <a:gd name="connsiteX5" fmla="*/ 669603 w 939446"/>
                  <a:gd name="connsiteY5" fmla="*/ 3263 h 394303"/>
                  <a:gd name="connsiteX6" fmla="*/ 223105 w 939446"/>
                  <a:gd name="connsiteY6" fmla="*/ 352737 h 394303"/>
                  <a:gd name="connsiteX7" fmla="*/ 105342 w 939446"/>
                  <a:gd name="connsiteY7" fmla="*/ 35699 h 394303"/>
                  <a:gd name="connsiteX0" fmla="*/ 105342 w 939446"/>
                  <a:gd name="connsiteY0" fmla="*/ 35699 h 394303"/>
                  <a:gd name="connsiteX1" fmla="*/ 170841 w 939446"/>
                  <a:gd name="connsiteY1" fmla="*/ 37902 h 394303"/>
                  <a:gd name="connsiteX2" fmla="*/ 198550 w 939446"/>
                  <a:gd name="connsiteY2" fmla="*/ 363484 h 394303"/>
                  <a:gd name="connsiteX3" fmla="*/ 711168 w 939446"/>
                  <a:gd name="connsiteY3" fmla="*/ 30975 h 394303"/>
                  <a:gd name="connsiteX4" fmla="*/ 632488 w 939446"/>
                  <a:gd name="connsiteY4" fmla="*/ 354352 h 394303"/>
                  <a:gd name="connsiteX5" fmla="*/ 764107 w 939446"/>
                  <a:gd name="connsiteY5" fmla="*/ 394303 h 394303"/>
                  <a:gd name="connsiteX6" fmla="*/ 669603 w 939446"/>
                  <a:gd name="connsiteY6" fmla="*/ 3263 h 394303"/>
                  <a:gd name="connsiteX7" fmla="*/ 223105 w 939446"/>
                  <a:gd name="connsiteY7" fmla="*/ 352737 h 394303"/>
                  <a:gd name="connsiteX8" fmla="*/ 105342 w 939446"/>
                  <a:gd name="connsiteY8" fmla="*/ 35699 h 394303"/>
                  <a:gd name="connsiteX0" fmla="*/ 105342 w 939446"/>
                  <a:gd name="connsiteY0" fmla="*/ 35699 h 394303"/>
                  <a:gd name="connsiteX1" fmla="*/ 170841 w 939446"/>
                  <a:gd name="connsiteY1" fmla="*/ 37902 h 394303"/>
                  <a:gd name="connsiteX2" fmla="*/ 198550 w 939446"/>
                  <a:gd name="connsiteY2" fmla="*/ 363484 h 394303"/>
                  <a:gd name="connsiteX3" fmla="*/ 711168 w 939446"/>
                  <a:gd name="connsiteY3" fmla="*/ 30975 h 394303"/>
                  <a:gd name="connsiteX4" fmla="*/ 632488 w 939446"/>
                  <a:gd name="connsiteY4" fmla="*/ 354352 h 394303"/>
                  <a:gd name="connsiteX5" fmla="*/ 764107 w 939446"/>
                  <a:gd name="connsiteY5" fmla="*/ 394303 h 394303"/>
                  <a:gd name="connsiteX6" fmla="*/ 669603 w 939446"/>
                  <a:gd name="connsiteY6" fmla="*/ 3263 h 394303"/>
                  <a:gd name="connsiteX7" fmla="*/ 223105 w 939446"/>
                  <a:gd name="connsiteY7" fmla="*/ 352737 h 394303"/>
                  <a:gd name="connsiteX8" fmla="*/ 105342 w 939446"/>
                  <a:gd name="connsiteY8" fmla="*/ 35699 h 394303"/>
                  <a:gd name="connsiteX0" fmla="*/ 105342 w 939446"/>
                  <a:gd name="connsiteY0" fmla="*/ 35699 h 394303"/>
                  <a:gd name="connsiteX1" fmla="*/ 170841 w 939446"/>
                  <a:gd name="connsiteY1" fmla="*/ 37902 h 394303"/>
                  <a:gd name="connsiteX2" fmla="*/ 198550 w 939446"/>
                  <a:gd name="connsiteY2" fmla="*/ 363484 h 394303"/>
                  <a:gd name="connsiteX3" fmla="*/ 711168 w 939446"/>
                  <a:gd name="connsiteY3" fmla="*/ 30975 h 394303"/>
                  <a:gd name="connsiteX4" fmla="*/ 632488 w 939446"/>
                  <a:gd name="connsiteY4" fmla="*/ 354352 h 394303"/>
                  <a:gd name="connsiteX5" fmla="*/ 764107 w 939446"/>
                  <a:gd name="connsiteY5" fmla="*/ 394303 h 394303"/>
                  <a:gd name="connsiteX6" fmla="*/ 669603 w 939446"/>
                  <a:gd name="connsiteY6" fmla="*/ 3263 h 394303"/>
                  <a:gd name="connsiteX7" fmla="*/ 223105 w 939446"/>
                  <a:gd name="connsiteY7" fmla="*/ 352737 h 394303"/>
                  <a:gd name="connsiteX8" fmla="*/ 105342 w 939446"/>
                  <a:gd name="connsiteY8" fmla="*/ 35699 h 394303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198550 w 930539"/>
                  <a:gd name="connsiteY2" fmla="*/ 363341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52594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18314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52594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18314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181232 w 930539"/>
                  <a:gd name="connsiteY2" fmla="*/ 352951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70269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70269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70269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70269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11595 w 936792"/>
                  <a:gd name="connsiteY0" fmla="*/ 35556 h 408015"/>
                  <a:gd name="connsiteX1" fmla="*/ 177094 w 936792"/>
                  <a:gd name="connsiteY1" fmla="*/ 37759 h 408015"/>
                  <a:gd name="connsiteX2" fmla="*/ 235976 w 936792"/>
                  <a:gd name="connsiteY2" fmla="*/ 370269 h 408015"/>
                  <a:gd name="connsiteX3" fmla="*/ 717421 w 936792"/>
                  <a:gd name="connsiteY3" fmla="*/ 30832 h 408015"/>
                  <a:gd name="connsiteX4" fmla="*/ 638741 w 936792"/>
                  <a:gd name="connsiteY4" fmla="*/ 354209 h 408015"/>
                  <a:gd name="connsiteX5" fmla="*/ 756506 w 936792"/>
                  <a:gd name="connsiteY5" fmla="*/ 408015 h 408015"/>
                  <a:gd name="connsiteX6" fmla="*/ 675856 w 936792"/>
                  <a:gd name="connsiteY6" fmla="*/ 3120 h 408015"/>
                  <a:gd name="connsiteX7" fmla="*/ 212040 w 936792"/>
                  <a:gd name="connsiteY7" fmla="*/ 373375 h 408015"/>
                  <a:gd name="connsiteX8" fmla="*/ 111595 w 936792"/>
                  <a:gd name="connsiteY8" fmla="*/ 35556 h 408015"/>
                  <a:gd name="connsiteX0" fmla="*/ 104452 w 929649"/>
                  <a:gd name="connsiteY0" fmla="*/ 35556 h 408015"/>
                  <a:gd name="connsiteX1" fmla="*/ 169951 w 929649"/>
                  <a:gd name="connsiteY1" fmla="*/ 37759 h 408015"/>
                  <a:gd name="connsiteX2" fmla="*/ 228833 w 929649"/>
                  <a:gd name="connsiteY2" fmla="*/ 370269 h 408015"/>
                  <a:gd name="connsiteX3" fmla="*/ 710278 w 929649"/>
                  <a:gd name="connsiteY3" fmla="*/ 30832 h 408015"/>
                  <a:gd name="connsiteX4" fmla="*/ 631598 w 929649"/>
                  <a:gd name="connsiteY4" fmla="*/ 354209 h 408015"/>
                  <a:gd name="connsiteX5" fmla="*/ 749363 w 929649"/>
                  <a:gd name="connsiteY5" fmla="*/ 408015 h 408015"/>
                  <a:gd name="connsiteX6" fmla="*/ 668713 w 929649"/>
                  <a:gd name="connsiteY6" fmla="*/ 3120 h 408015"/>
                  <a:gd name="connsiteX7" fmla="*/ 204897 w 929649"/>
                  <a:gd name="connsiteY7" fmla="*/ 373375 h 408015"/>
                  <a:gd name="connsiteX8" fmla="*/ 104452 w 929649"/>
                  <a:gd name="connsiteY8" fmla="*/ 35556 h 408015"/>
                  <a:gd name="connsiteX0" fmla="*/ 110549 w 935746"/>
                  <a:gd name="connsiteY0" fmla="*/ 35556 h 408015"/>
                  <a:gd name="connsiteX1" fmla="*/ 176048 w 935746"/>
                  <a:gd name="connsiteY1" fmla="*/ 37759 h 408015"/>
                  <a:gd name="connsiteX2" fmla="*/ 234930 w 935746"/>
                  <a:gd name="connsiteY2" fmla="*/ 370269 h 408015"/>
                  <a:gd name="connsiteX3" fmla="*/ 716375 w 935746"/>
                  <a:gd name="connsiteY3" fmla="*/ 3083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76048 w 935746"/>
                  <a:gd name="connsiteY1" fmla="*/ 37759 h 408015"/>
                  <a:gd name="connsiteX2" fmla="*/ 234930 w 935746"/>
                  <a:gd name="connsiteY2" fmla="*/ 370269 h 408015"/>
                  <a:gd name="connsiteX3" fmla="*/ 716375 w 935746"/>
                  <a:gd name="connsiteY3" fmla="*/ 3083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76048 w 935746"/>
                  <a:gd name="connsiteY1" fmla="*/ 37759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31020 w 935746"/>
                  <a:gd name="connsiteY1" fmla="*/ 79322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72992 w 912044"/>
                  <a:gd name="connsiteY0" fmla="*/ 35556 h 408015"/>
                  <a:gd name="connsiteX1" fmla="*/ 107318 w 912044"/>
                  <a:gd name="connsiteY1" fmla="*/ 79322 h 408015"/>
                  <a:gd name="connsiteX2" fmla="*/ 211228 w 912044"/>
                  <a:gd name="connsiteY2" fmla="*/ 370269 h 408015"/>
                  <a:gd name="connsiteX3" fmla="*/ 696137 w 912044"/>
                  <a:gd name="connsiteY3" fmla="*/ 3122 h 408015"/>
                  <a:gd name="connsiteX4" fmla="*/ 613993 w 912044"/>
                  <a:gd name="connsiteY4" fmla="*/ 354209 h 408015"/>
                  <a:gd name="connsiteX5" fmla="*/ 731758 w 912044"/>
                  <a:gd name="connsiteY5" fmla="*/ 408015 h 408015"/>
                  <a:gd name="connsiteX6" fmla="*/ 651108 w 912044"/>
                  <a:gd name="connsiteY6" fmla="*/ 3120 h 408015"/>
                  <a:gd name="connsiteX7" fmla="*/ 187292 w 912044"/>
                  <a:gd name="connsiteY7" fmla="*/ 373375 h 408015"/>
                  <a:gd name="connsiteX8" fmla="*/ 72992 w 912044"/>
                  <a:gd name="connsiteY8" fmla="*/ 35556 h 408015"/>
                  <a:gd name="connsiteX0" fmla="*/ 95861 w 934913"/>
                  <a:gd name="connsiteY0" fmla="*/ 35556 h 408015"/>
                  <a:gd name="connsiteX1" fmla="*/ 130187 w 934913"/>
                  <a:gd name="connsiteY1" fmla="*/ 79322 h 408015"/>
                  <a:gd name="connsiteX2" fmla="*/ 234097 w 934913"/>
                  <a:gd name="connsiteY2" fmla="*/ 370269 h 408015"/>
                  <a:gd name="connsiteX3" fmla="*/ 719006 w 934913"/>
                  <a:gd name="connsiteY3" fmla="*/ 3122 h 408015"/>
                  <a:gd name="connsiteX4" fmla="*/ 636862 w 934913"/>
                  <a:gd name="connsiteY4" fmla="*/ 354209 h 408015"/>
                  <a:gd name="connsiteX5" fmla="*/ 754627 w 934913"/>
                  <a:gd name="connsiteY5" fmla="*/ 408015 h 408015"/>
                  <a:gd name="connsiteX6" fmla="*/ 673977 w 934913"/>
                  <a:gd name="connsiteY6" fmla="*/ 3120 h 408015"/>
                  <a:gd name="connsiteX7" fmla="*/ 210161 w 934913"/>
                  <a:gd name="connsiteY7" fmla="*/ 373375 h 408015"/>
                  <a:gd name="connsiteX8" fmla="*/ 95861 w 934913"/>
                  <a:gd name="connsiteY8" fmla="*/ 35556 h 408015"/>
                  <a:gd name="connsiteX0" fmla="*/ 128786 w 967838"/>
                  <a:gd name="connsiteY0" fmla="*/ 35556 h 408015"/>
                  <a:gd name="connsiteX1" fmla="*/ 163112 w 967838"/>
                  <a:gd name="connsiteY1" fmla="*/ 79322 h 408015"/>
                  <a:gd name="connsiteX2" fmla="*/ 267022 w 967838"/>
                  <a:gd name="connsiteY2" fmla="*/ 370269 h 408015"/>
                  <a:gd name="connsiteX3" fmla="*/ 751931 w 967838"/>
                  <a:gd name="connsiteY3" fmla="*/ 3122 h 408015"/>
                  <a:gd name="connsiteX4" fmla="*/ 669787 w 967838"/>
                  <a:gd name="connsiteY4" fmla="*/ 354209 h 408015"/>
                  <a:gd name="connsiteX5" fmla="*/ 787552 w 967838"/>
                  <a:gd name="connsiteY5" fmla="*/ 408015 h 408015"/>
                  <a:gd name="connsiteX6" fmla="*/ 706902 w 967838"/>
                  <a:gd name="connsiteY6" fmla="*/ 3120 h 408015"/>
                  <a:gd name="connsiteX7" fmla="*/ 243086 w 967838"/>
                  <a:gd name="connsiteY7" fmla="*/ 373375 h 408015"/>
                  <a:gd name="connsiteX8" fmla="*/ 128786 w 967838"/>
                  <a:gd name="connsiteY8" fmla="*/ 35556 h 408015"/>
                  <a:gd name="connsiteX0" fmla="*/ 100245 w 939297"/>
                  <a:gd name="connsiteY0" fmla="*/ 35556 h 408015"/>
                  <a:gd name="connsiteX1" fmla="*/ 134571 w 939297"/>
                  <a:gd name="connsiteY1" fmla="*/ 79322 h 408015"/>
                  <a:gd name="connsiteX2" fmla="*/ 238481 w 939297"/>
                  <a:gd name="connsiteY2" fmla="*/ 370269 h 408015"/>
                  <a:gd name="connsiteX3" fmla="*/ 723390 w 939297"/>
                  <a:gd name="connsiteY3" fmla="*/ 3122 h 408015"/>
                  <a:gd name="connsiteX4" fmla="*/ 641246 w 939297"/>
                  <a:gd name="connsiteY4" fmla="*/ 354209 h 408015"/>
                  <a:gd name="connsiteX5" fmla="*/ 759011 w 939297"/>
                  <a:gd name="connsiteY5" fmla="*/ 408015 h 408015"/>
                  <a:gd name="connsiteX6" fmla="*/ 678361 w 939297"/>
                  <a:gd name="connsiteY6" fmla="*/ 3120 h 408015"/>
                  <a:gd name="connsiteX7" fmla="*/ 214545 w 939297"/>
                  <a:gd name="connsiteY7" fmla="*/ 373375 h 408015"/>
                  <a:gd name="connsiteX8" fmla="*/ 100245 w 939297"/>
                  <a:gd name="connsiteY8" fmla="*/ 35556 h 408015"/>
                  <a:gd name="connsiteX0" fmla="*/ 100245 w 939297"/>
                  <a:gd name="connsiteY0" fmla="*/ 35556 h 408015"/>
                  <a:gd name="connsiteX1" fmla="*/ 106862 w 939297"/>
                  <a:gd name="connsiteY1" fmla="*/ 51613 h 408015"/>
                  <a:gd name="connsiteX2" fmla="*/ 238481 w 939297"/>
                  <a:gd name="connsiteY2" fmla="*/ 370269 h 408015"/>
                  <a:gd name="connsiteX3" fmla="*/ 723390 w 939297"/>
                  <a:gd name="connsiteY3" fmla="*/ 3122 h 408015"/>
                  <a:gd name="connsiteX4" fmla="*/ 641246 w 939297"/>
                  <a:gd name="connsiteY4" fmla="*/ 354209 h 408015"/>
                  <a:gd name="connsiteX5" fmla="*/ 759011 w 939297"/>
                  <a:gd name="connsiteY5" fmla="*/ 408015 h 408015"/>
                  <a:gd name="connsiteX6" fmla="*/ 678361 w 939297"/>
                  <a:gd name="connsiteY6" fmla="*/ 3120 h 408015"/>
                  <a:gd name="connsiteX7" fmla="*/ 214545 w 939297"/>
                  <a:gd name="connsiteY7" fmla="*/ 373375 h 408015"/>
                  <a:gd name="connsiteX8" fmla="*/ 100245 w 939297"/>
                  <a:gd name="connsiteY8" fmla="*/ 35556 h 408015"/>
                  <a:gd name="connsiteX0" fmla="*/ 100245 w 939297"/>
                  <a:gd name="connsiteY0" fmla="*/ 35556 h 408015"/>
                  <a:gd name="connsiteX1" fmla="*/ 106862 w 939297"/>
                  <a:gd name="connsiteY1" fmla="*/ 51613 h 408015"/>
                  <a:gd name="connsiteX2" fmla="*/ 238481 w 939297"/>
                  <a:gd name="connsiteY2" fmla="*/ 370269 h 408015"/>
                  <a:gd name="connsiteX3" fmla="*/ 723390 w 939297"/>
                  <a:gd name="connsiteY3" fmla="*/ 3122 h 408015"/>
                  <a:gd name="connsiteX4" fmla="*/ 641246 w 939297"/>
                  <a:gd name="connsiteY4" fmla="*/ 354209 h 408015"/>
                  <a:gd name="connsiteX5" fmla="*/ 759011 w 939297"/>
                  <a:gd name="connsiteY5" fmla="*/ 408015 h 408015"/>
                  <a:gd name="connsiteX6" fmla="*/ 678361 w 939297"/>
                  <a:gd name="connsiteY6" fmla="*/ 3120 h 408015"/>
                  <a:gd name="connsiteX7" fmla="*/ 214545 w 939297"/>
                  <a:gd name="connsiteY7" fmla="*/ 373375 h 408015"/>
                  <a:gd name="connsiteX8" fmla="*/ 100245 w 939297"/>
                  <a:gd name="connsiteY8" fmla="*/ 35556 h 408015"/>
                  <a:gd name="connsiteX0" fmla="*/ 100245 w 939297"/>
                  <a:gd name="connsiteY0" fmla="*/ 35556 h 408015"/>
                  <a:gd name="connsiteX1" fmla="*/ 106862 w 939297"/>
                  <a:gd name="connsiteY1" fmla="*/ 51613 h 408015"/>
                  <a:gd name="connsiteX2" fmla="*/ 238481 w 939297"/>
                  <a:gd name="connsiteY2" fmla="*/ 370269 h 408015"/>
                  <a:gd name="connsiteX3" fmla="*/ 723390 w 939297"/>
                  <a:gd name="connsiteY3" fmla="*/ 3122 h 408015"/>
                  <a:gd name="connsiteX4" fmla="*/ 641246 w 939297"/>
                  <a:gd name="connsiteY4" fmla="*/ 354209 h 408015"/>
                  <a:gd name="connsiteX5" fmla="*/ 759011 w 939297"/>
                  <a:gd name="connsiteY5" fmla="*/ 408015 h 408015"/>
                  <a:gd name="connsiteX6" fmla="*/ 678361 w 939297"/>
                  <a:gd name="connsiteY6" fmla="*/ 3120 h 408015"/>
                  <a:gd name="connsiteX7" fmla="*/ 214545 w 939297"/>
                  <a:gd name="connsiteY7" fmla="*/ 373375 h 408015"/>
                  <a:gd name="connsiteX8" fmla="*/ 100245 w 939297"/>
                  <a:gd name="connsiteY8" fmla="*/ 35556 h 408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39297" h="408015">
                    <a:moveTo>
                      <a:pt x="100245" y="35556"/>
                    </a:moveTo>
                    <a:cubicBezTo>
                      <a:pt x="114625" y="43120"/>
                      <a:pt x="70545" y="31618"/>
                      <a:pt x="106862" y="51613"/>
                    </a:cubicBezTo>
                    <a:cubicBezTo>
                      <a:pt x="-33466" y="158199"/>
                      <a:pt x="88391" y="327552"/>
                      <a:pt x="238481" y="370269"/>
                    </a:cubicBezTo>
                    <a:cubicBezTo>
                      <a:pt x="557663" y="393728"/>
                      <a:pt x="507902" y="68144"/>
                      <a:pt x="723390" y="3122"/>
                    </a:cubicBezTo>
                    <a:cubicBezTo>
                      <a:pt x="925763" y="76277"/>
                      <a:pt x="764454" y="315691"/>
                      <a:pt x="641246" y="354209"/>
                    </a:cubicBezTo>
                    <a:lnTo>
                      <a:pt x="759011" y="408015"/>
                    </a:lnTo>
                    <a:cubicBezTo>
                      <a:pt x="1071565" y="249959"/>
                      <a:pt x="933843" y="-32788"/>
                      <a:pt x="678361" y="3120"/>
                    </a:cubicBezTo>
                    <a:cubicBezTo>
                      <a:pt x="352883" y="45721"/>
                      <a:pt x="452907" y="357578"/>
                      <a:pt x="214545" y="373375"/>
                    </a:cubicBezTo>
                    <a:cubicBezTo>
                      <a:pt x="-23817" y="389172"/>
                      <a:pt x="-66009" y="91589"/>
                      <a:pt x="100245" y="3555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0070C0"/>
                  </a:gs>
                  <a:gs pos="9000">
                    <a:srgbClr val="29C7FF"/>
                  </a:gs>
                  <a:gs pos="51000">
                    <a:srgbClr val="33CAFF"/>
                  </a:gs>
                  <a:gs pos="32000">
                    <a:srgbClr val="0070C0"/>
                  </a:gs>
                  <a:gs pos="97000">
                    <a:srgbClr val="005EA4"/>
                  </a:gs>
                  <a:gs pos="89000">
                    <a:srgbClr val="0070C0"/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1C2638">
                    <a:lumMod val="75000"/>
                    <a:lumOff val="25000"/>
                    <a:alpha val="77000"/>
                  </a:srgbClr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41" name="Ovaal 40"/>
              <p:cNvSpPr/>
              <p:nvPr userDrawn="1"/>
            </p:nvSpPr>
            <p:spPr>
              <a:xfrm flipV="1">
                <a:off x="11012327" y="2951356"/>
                <a:ext cx="45720" cy="45720"/>
              </a:xfrm>
              <a:prstGeom prst="ellipse">
                <a:avLst/>
              </a:prstGeom>
              <a:solidFill>
                <a:srgbClr val="1D1D1B">
                  <a:lumMod val="50000"/>
                  <a:lumOff val="50000"/>
                  <a:alpha val="99000"/>
                </a:srgbClr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Instruction Image Cropping"/>
            <p:cNvGrpSpPr/>
            <p:nvPr/>
          </p:nvGrpSpPr>
          <p:grpSpPr>
            <a:xfrm>
              <a:off x="12346582" y="-5444"/>
              <a:ext cx="2733484" cy="6868888"/>
              <a:chOff x="12346582" y="-5444"/>
              <a:chExt cx="2733484" cy="6868888"/>
            </a:xfrm>
          </p:grpSpPr>
          <p:grpSp>
            <p:nvGrpSpPr>
              <p:cNvPr id="12" name="bijsnijden"/>
              <p:cNvGrpSpPr/>
              <p:nvPr userDrawn="1"/>
            </p:nvGrpSpPr>
            <p:grpSpPr>
              <a:xfrm>
                <a:off x="12346582" y="5717305"/>
                <a:ext cx="779464" cy="828260"/>
                <a:chOff x="13143038" y="5655940"/>
                <a:chExt cx="779464" cy="828260"/>
              </a:xfrm>
            </p:grpSpPr>
            <p:grpSp>
              <p:nvGrpSpPr>
                <p:cNvPr id="30" name="Groep 29"/>
                <p:cNvGrpSpPr/>
                <p:nvPr userDrawn="1"/>
              </p:nvGrpSpPr>
              <p:grpSpPr>
                <a:xfrm>
                  <a:off x="13284702" y="5655940"/>
                  <a:ext cx="518384" cy="468745"/>
                  <a:chOff x="13352037" y="5715656"/>
                  <a:chExt cx="383714" cy="346970"/>
                </a:xfrm>
              </p:grpSpPr>
              <p:sp>
                <p:nvSpPr>
                  <p:cNvPr id="33" name="Rechthoek 32"/>
                  <p:cNvSpPr/>
                  <p:nvPr userDrawn="1"/>
                </p:nvSpPr>
                <p:spPr>
                  <a:xfrm>
                    <a:off x="13377881" y="5717160"/>
                    <a:ext cx="324866" cy="270269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ysDash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spcBef>
                        <a:spcPts val="350"/>
                      </a:spcBef>
                      <a:spcAft>
                        <a:spcPts val="350"/>
                      </a:spcAft>
                    </a:pPr>
                    <a:endParaRPr lang="en-US" sz="1600" dirty="0" err="1">
                      <a:solidFill>
                        <a:schemeClr val="accent4"/>
                      </a:solidFill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pic>
                <p:nvPicPr>
                  <p:cNvPr id="34" name="Afbeelding 33"/>
                  <p:cNvPicPr>
                    <a:picLocks noChangeAspect="1"/>
                  </p:cNvPicPr>
                  <p:nvPr userDrawn="1"/>
                </p:nvPicPr>
                <p:blipFill rotWithShape="1">
                  <a:blip r:embed="rId2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 r="15865"/>
                  <a:stretch/>
                </p:blipFill>
                <p:spPr>
                  <a:xfrm>
                    <a:off x="13352037" y="5715656"/>
                    <a:ext cx="231884" cy="275611"/>
                  </a:xfrm>
                  <a:prstGeom prst="rect">
                    <a:avLst/>
                  </a:prstGeom>
                  <a:ln w="9525">
                    <a:solidFill>
                      <a:schemeClr val="bg1">
                        <a:lumMod val="50000"/>
                      </a:schemeClr>
                    </a:solidFill>
                  </a:ln>
                </p:spPr>
              </p:pic>
              <p:sp>
                <p:nvSpPr>
                  <p:cNvPr id="35" name="L-vorm 34"/>
                  <p:cNvSpPr/>
                  <p:nvPr userDrawn="1"/>
                </p:nvSpPr>
                <p:spPr>
                  <a:xfrm rot="5400000">
                    <a:off x="13595231" y="5922107"/>
                    <a:ext cx="129209" cy="151830"/>
                  </a:xfrm>
                  <a:prstGeom prst="corner">
                    <a:avLst>
                      <a:gd name="adj1" fmla="val 14726"/>
                      <a:gd name="adj2" fmla="val 14726"/>
                    </a:avLst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spcBef>
                        <a:spcPts val="350"/>
                      </a:spcBef>
                      <a:spcAft>
                        <a:spcPts val="350"/>
                      </a:spcAft>
                    </a:pPr>
                    <a:endParaRPr lang="en-US" sz="1600" dirty="0" err="1">
                      <a:solidFill>
                        <a:schemeClr val="accent4"/>
                      </a:solidFill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6" name="L-vorm 35"/>
                  <p:cNvSpPr/>
                  <p:nvPr userDrawn="1"/>
                </p:nvSpPr>
                <p:spPr>
                  <a:xfrm rot="5400000" flipH="1" flipV="1">
                    <a:off x="13571296" y="5896455"/>
                    <a:ext cx="129209" cy="151830"/>
                  </a:xfrm>
                  <a:prstGeom prst="corner">
                    <a:avLst>
                      <a:gd name="adj1" fmla="val 14726"/>
                      <a:gd name="adj2" fmla="val 14726"/>
                    </a:avLst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spcBef>
                        <a:spcPts val="350"/>
                      </a:spcBef>
                      <a:spcAft>
                        <a:spcPts val="350"/>
                      </a:spcAft>
                    </a:pPr>
                    <a:endParaRPr lang="en-US" sz="1600" dirty="0" err="1">
                      <a:solidFill>
                        <a:schemeClr val="accent4"/>
                      </a:solidFill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sp>
              <p:nvSpPr>
                <p:cNvPr id="31" name="Tekstvak 76"/>
                <p:cNvSpPr txBox="1"/>
                <p:nvPr userDrawn="1"/>
              </p:nvSpPr>
              <p:spPr>
                <a:xfrm>
                  <a:off x="13143038" y="6165304"/>
                  <a:ext cx="779464" cy="261610"/>
                </a:xfrm>
                <a:prstGeom prst="rect">
                  <a:avLst/>
                </a:prstGeom>
                <a:noFill/>
              </p:spPr>
              <p:txBody>
                <a:bodyPr wrap="square" rtlCol="0" anchor="ctr">
                  <a:spAutoFit/>
                </a:bodyPr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50" b="1" i="0" u="none" strike="noStrike" kern="0" cap="none" spc="0" normalizeH="0" baseline="0" noProof="0" dirty="0">
                      <a:ln>
                        <a:noFill/>
                      </a:ln>
                      <a:effectLst>
                        <a:outerShdw blurRad="25400" algn="ctr" rotWithShape="0">
                          <a:prstClr val="white"/>
                        </a:outerShdw>
                      </a:effectLst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rPr>
                    <a:t>Crop</a:t>
                  </a:r>
                </a:p>
              </p:txBody>
            </p:sp>
            <p:sp>
              <p:nvSpPr>
                <p:cNvPr id="32" name="Rechthoekige driehoek 31"/>
                <p:cNvSpPr/>
                <p:nvPr userDrawn="1"/>
              </p:nvSpPr>
              <p:spPr>
                <a:xfrm rot="18900000">
                  <a:off x="13499178" y="6417015"/>
                  <a:ext cx="67185" cy="67185"/>
                </a:xfrm>
                <a:prstGeom prst="rt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3" name="Rechthoek 12"/>
              <p:cNvSpPr/>
              <p:nvPr/>
            </p:nvSpPr>
            <p:spPr>
              <a:xfrm>
                <a:off x="12483705" y="-5444"/>
                <a:ext cx="2584447" cy="28846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80000"/>
                  </a:lnSpc>
                </a:pPr>
                <a:r>
                  <a:rPr lang="en-US" sz="1600" b="1" kern="0" dirty="0">
                    <a:solidFill>
                      <a:schemeClr val="tx2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INSERT VIDEO</a:t>
                </a:r>
              </a:p>
            </p:txBody>
          </p:sp>
          <p:sp>
            <p:nvSpPr>
              <p:cNvPr id="14" name="Tekstvak 33"/>
              <p:cNvSpPr txBox="1"/>
              <p:nvPr/>
            </p:nvSpPr>
            <p:spPr>
              <a:xfrm>
                <a:off x="12483705" y="974289"/>
                <a:ext cx="2584447" cy="224591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>
                <a:no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Click</a:t>
                </a:r>
                <a:r>
                  <a:rPr kumimoji="0" lang="en-US" sz="1200" b="0" i="0" u="none" strike="noStrike" kern="0" cap="none" spc="0" normalizeH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 on the icon to insert a video</a:t>
                </a:r>
                <a:endPara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sp>
            <p:nvSpPr>
              <p:cNvPr id="16" name="Tekstvak 33"/>
              <p:cNvSpPr txBox="1"/>
              <p:nvPr/>
            </p:nvSpPr>
            <p:spPr>
              <a:xfrm>
                <a:off x="12479311" y="3056156"/>
                <a:ext cx="2592287" cy="444851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>
                <a:no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Select</a:t>
                </a:r>
                <a:r>
                  <a:rPr kumimoji="0" lang="en-US" sz="1200" b="0" i="0" u="none" strike="noStrike" kern="0" cap="none" spc="0" normalizeH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 the video you want to use </a:t>
                </a:r>
                <a:br>
                  <a:rPr kumimoji="0" lang="en-US" sz="1200" b="0" i="0" u="none" strike="noStrike" kern="0" cap="none" spc="0" normalizeH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</a:br>
                <a:r>
                  <a:rPr kumimoji="0" lang="en-US" sz="1200" b="0" i="0" u="none" strike="noStrike" kern="0" cap="none" spc="0" normalizeH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and click on </a:t>
                </a:r>
                <a:r>
                  <a:rPr lang="en-US" sz="1200" b="1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‘</a:t>
                </a:r>
                <a:r>
                  <a:rPr lang="en-US" sz="1200" b="1" kern="0" noProof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Insert’</a:t>
                </a:r>
                <a:endParaRPr kumimoji="0" lang="en-US" sz="12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sp>
            <p:nvSpPr>
              <p:cNvPr id="17" name="Ovaal 16"/>
              <p:cNvSpPr/>
              <p:nvPr/>
            </p:nvSpPr>
            <p:spPr>
              <a:xfrm>
                <a:off x="12483705" y="491007"/>
                <a:ext cx="359927" cy="359927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lIns="0" tIns="36000" rIns="0" bIns="43200"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1</a:t>
                </a:r>
              </a:p>
            </p:txBody>
          </p:sp>
          <p:sp>
            <p:nvSpPr>
              <p:cNvPr id="18" name="Ovaal 17"/>
              <p:cNvSpPr/>
              <p:nvPr/>
            </p:nvSpPr>
            <p:spPr>
              <a:xfrm>
                <a:off x="12488780" y="2499796"/>
                <a:ext cx="359927" cy="359927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lIns="0" tIns="36000" rIns="0" bIns="43200"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2</a:t>
                </a:r>
              </a:p>
            </p:txBody>
          </p:sp>
          <p:cxnSp>
            <p:nvCxnSpPr>
              <p:cNvPr id="19" name="Rechte verbindingslijn 18"/>
              <p:cNvCxnSpPr/>
              <p:nvPr/>
            </p:nvCxnSpPr>
            <p:spPr>
              <a:xfrm>
                <a:off x="12487778" y="283020"/>
                <a:ext cx="2592288" cy="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20" name="Rechte verbindingslijn 19"/>
              <p:cNvCxnSpPr/>
              <p:nvPr/>
            </p:nvCxnSpPr>
            <p:spPr>
              <a:xfrm>
                <a:off x="12479311" y="2303362"/>
                <a:ext cx="2592288" cy="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21" name="Rechte verbindingslijn 20"/>
              <p:cNvCxnSpPr/>
              <p:nvPr/>
            </p:nvCxnSpPr>
            <p:spPr>
              <a:xfrm>
                <a:off x="12470972" y="4334476"/>
                <a:ext cx="2608001" cy="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22" name="Tekstvak 33"/>
              <p:cNvSpPr txBox="1"/>
              <p:nvPr/>
            </p:nvSpPr>
            <p:spPr>
              <a:xfrm>
                <a:off x="12479311" y="5017802"/>
                <a:ext cx="2588841" cy="400006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>
                <a:no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lvl="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1200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If you want to scale or drag the video</a:t>
                </a:r>
                <a:br>
                  <a:rPr lang="en-US" sz="1200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</a:br>
                <a:r>
                  <a:rPr lang="en-US" sz="1200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go to </a:t>
                </a:r>
                <a:r>
                  <a:rPr lang="en-US" sz="1200" b="1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‘Picture Tools’ </a:t>
                </a:r>
                <a:r>
                  <a:rPr lang="en-US" sz="1200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and click on </a:t>
                </a:r>
                <a:r>
                  <a:rPr lang="en-US" sz="1200" b="1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‘Crop’</a:t>
                </a:r>
              </a:p>
            </p:txBody>
          </p:sp>
          <p:sp>
            <p:nvSpPr>
              <p:cNvPr id="23" name="Ovaal 22"/>
              <p:cNvSpPr/>
              <p:nvPr/>
            </p:nvSpPr>
            <p:spPr>
              <a:xfrm>
                <a:off x="12488779" y="4532940"/>
                <a:ext cx="359927" cy="359927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lIns="0" tIns="36000" rIns="0" bIns="43200"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3</a:t>
                </a:r>
              </a:p>
            </p:txBody>
          </p:sp>
          <p:cxnSp>
            <p:nvCxnSpPr>
              <p:cNvPr id="24" name="Rechte verbindingslijn 23"/>
              <p:cNvCxnSpPr/>
              <p:nvPr/>
            </p:nvCxnSpPr>
            <p:spPr>
              <a:xfrm>
                <a:off x="12470972" y="6863444"/>
                <a:ext cx="2608001" cy="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25" name="Groep 24"/>
              <p:cNvGrpSpPr/>
              <p:nvPr/>
            </p:nvGrpSpPr>
            <p:grpSpPr>
              <a:xfrm>
                <a:off x="12483705" y="3745117"/>
                <a:ext cx="1114138" cy="297656"/>
                <a:chOff x="13560784" y="3471416"/>
                <a:chExt cx="1114138" cy="297656"/>
              </a:xfrm>
            </p:grpSpPr>
            <p:sp>
              <p:nvSpPr>
                <p:cNvPr id="26" name="Afgeronde rechthoek 25"/>
                <p:cNvSpPr/>
                <p:nvPr/>
              </p:nvSpPr>
              <p:spPr>
                <a:xfrm>
                  <a:off x="13560784" y="3471416"/>
                  <a:ext cx="1114138" cy="297656"/>
                </a:xfrm>
                <a:prstGeom prst="roundRect">
                  <a:avLst/>
                </a:prstGeom>
                <a:gradFill flip="none" rotWithShape="1">
                  <a:gsLst>
                    <a:gs pos="4000">
                      <a:srgbClr val="00B0F0"/>
                    </a:gs>
                    <a:gs pos="0">
                      <a:srgbClr val="0070C0"/>
                    </a:gs>
                    <a:gs pos="100000">
                      <a:srgbClr val="0070C0"/>
                    </a:gs>
                    <a:gs pos="12000">
                      <a:srgbClr val="D1EAFF"/>
                    </a:gs>
                    <a:gs pos="96000">
                      <a:srgbClr val="00B0F0"/>
                    </a:gs>
                    <a:gs pos="89000">
                      <a:srgbClr val="DDF4FF"/>
                    </a:gs>
                    <a:gs pos="43000">
                      <a:srgbClr val="D1EAFF"/>
                    </a:gs>
                    <a:gs pos="51000">
                      <a:srgbClr val="DDF4FF"/>
                    </a:gs>
                  </a:gsLst>
                  <a:lin ang="16200000" scaled="1"/>
                  <a:tileRect/>
                </a:gradFill>
                <a:ln w="6350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" name="Tekstvak 81"/>
                <p:cNvSpPr txBox="1"/>
                <p:nvPr/>
              </p:nvSpPr>
              <p:spPr>
                <a:xfrm>
                  <a:off x="13573594" y="3501896"/>
                  <a:ext cx="888311" cy="246221"/>
                </a:xfrm>
                <a:prstGeom prst="rect">
                  <a:avLst/>
                </a:prstGeom>
                <a:noFill/>
              </p:spPr>
              <p:txBody>
                <a:bodyPr wrap="square" rtlCol="0" anchor="ctr">
                  <a:spAutoFit/>
                </a:bodyPr>
                <a:lstStyle>
                  <a:defPPr>
                    <a:defRPr lang="nl-NL"/>
                  </a:defPPr>
                  <a:lvl1pPr marR="0" lvl="0" indent="0" algn="ctr" fontAlgn="auto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900" i="0" u="none" strike="noStrike" kern="0" cap="none" spc="0" normalizeH="0" baseline="0">
                      <a:ln>
                        <a:noFill/>
                      </a:ln>
                      <a:effectLst>
                        <a:outerShdw blurRad="25400" algn="ctr" rotWithShape="0">
                          <a:prstClr val="white"/>
                        </a:outerShdw>
                      </a:effectLst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defRPr>
                  </a:lvl1pPr>
                  <a:lvl2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latin typeface="Arial" charset="0"/>
                      <a:cs typeface="Arial" charset="0"/>
                    </a:defRPr>
                  </a:lvl2pPr>
                  <a:lvl3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latin typeface="Arial" charset="0"/>
                      <a:cs typeface="Arial" charset="0"/>
                    </a:defRPr>
                  </a:lvl3pPr>
                  <a:lvl4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latin typeface="Arial" charset="0"/>
                      <a:cs typeface="Arial" charset="0"/>
                    </a:defRPr>
                  </a:lvl4pPr>
                  <a:lvl5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latin typeface="Arial" charset="0"/>
                      <a:cs typeface="Arial" charset="0"/>
                    </a:defRPr>
                  </a:lvl5pPr>
                  <a:lvl6pPr>
                    <a:defRPr>
                      <a:latin typeface="Arial" charset="0"/>
                      <a:cs typeface="Arial" charset="0"/>
                    </a:defRPr>
                  </a:lvl6pPr>
                  <a:lvl7pPr>
                    <a:defRPr>
                      <a:latin typeface="Arial" charset="0"/>
                      <a:cs typeface="Arial" charset="0"/>
                    </a:defRPr>
                  </a:lvl7pPr>
                  <a:lvl8pPr>
                    <a:defRPr>
                      <a:latin typeface="Arial" charset="0"/>
                      <a:cs typeface="Arial" charset="0"/>
                    </a:defRPr>
                  </a:lvl8pPr>
                  <a:lvl9pPr>
                    <a:defRPr>
                      <a:latin typeface="Arial" charset="0"/>
                      <a:cs typeface="Arial" charset="0"/>
                    </a:defRPr>
                  </a:lvl9pPr>
                </a:lstStyle>
                <a:p>
                  <a:r>
                    <a:rPr lang="en-US" sz="1000" dirty="0"/>
                    <a:t>Insert</a:t>
                  </a:r>
                </a:p>
              </p:txBody>
            </p:sp>
            <p:cxnSp>
              <p:nvCxnSpPr>
                <p:cNvPr id="28" name="Rechte verbindingslijn 27"/>
                <p:cNvCxnSpPr/>
                <p:nvPr/>
              </p:nvCxnSpPr>
              <p:spPr>
                <a:xfrm>
                  <a:off x="14461905" y="3507058"/>
                  <a:ext cx="0" cy="22443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9" name="Gelijkbenige driehoek 28"/>
                <p:cNvSpPr/>
                <p:nvPr/>
              </p:nvSpPr>
              <p:spPr>
                <a:xfrm rot="10800000">
                  <a:off x="14518584" y="3600521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pic>
        <p:nvPicPr>
          <p:cNvPr id="49" name="Picture 48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20247" y="138781"/>
            <a:ext cx="2290769" cy="54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32022654"/>
      </p:ext>
    </p:extLst>
  </p:cSld>
  <p:clrMapOvr>
    <a:masterClrMapping/>
  </p:clrMapOvr>
  <p:transition spd="med">
    <p:fade/>
  </p:transition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10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2"/>
          <p:cNvSpPr>
            <a:spLocks noGrp="1"/>
          </p:cNvSpPr>
          <p:nvPr>
            <p:ph type="pic" idx="20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6" name="Rechthoek 15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IMAGE</a:t>
            </a:r>
            <a:r>
              <a:rPr lang="en-US" sz="1600" baseline="0" dirty="0">
                <a:solidFill>
                  <a:schemeClr val="bg2"/>
                </a:solidFill>
              </a:rPr>
              <a:t> 100%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13" name="Ondertitel 2"/>
          <p:cNvSpPr>
            <a:spLocks noGrp="1"/>
          </p:cNvSpPr>
          <p:nvPr>
            <p:ph type="subTitle" idx="1"/>
          </p:nvPr>
        </p:nvSpPr>
        <p:spPr>
          <a:xfrm>
            <a:off x="617016" y="5550200"/>
            <a:ext cx="7967586" cy="631031"/>
          </a:xfrm>
          <a:noFill/>
        </p:spPr>
        <p:txBody>
          <a:bodyPr lIns="0" tIns="0" rIns="0" bIns="0" anchor="b"/>
          <a:lstStyle>
            <a:lvl1pPr marL="0" indent="0" algn="l">
              <a:buNone/>
              <a:defRPr sz="2800" b="1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599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599" indent="0" algn="ctr">
              <a:buNone/>
              <a:defRPr sz="1600"/>
            </a:lvl9pPr>
          </a:lstStyle>
          <a:p>
            <a:r>
              <a:rPr lang="en-US" noProof="0" dirty="0"/>
              <a:t>Click to edit Master subtitle style</a:t>
            </a:r>
          </a:p>
        </p:txBody>
      </p:sp>
      <p:sp>
        <p:nvSpPr>
          <p:cNvPr id="8" name="Tijdelijke aanduiding voor voettekst 3"/>
          <p:cNvSpPr>
            <a:spLocks noGrp="1"/>
          </p:cNvSpPr>
          <p:nvPr>
            <p:ph type="ftr" sz="quarter" idx="18"/>
          </p:nvPr>
        </p:nvSpPr>
        <p:spPr>
          <a:xfrm>
            <a:off x="0" y="6416675"/>
            <a:ext cx="4657725" cy="4413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9" name="Tijdelijke aanduiding voor dianummer 4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BCC9D58-F25F-462A-906F-43C5499995C7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2" name="Tijdelijke aanduiding voor titel 1"/>
          <p:cNvSpPr>
            <a:spLocks noGrp="1"/>
          </p:cNvSpPr>
          <p:nvPr>
            <p:ph type="title"/>
          </p:nvPr>
        </p:nvSpPr>
        <p:spPr>
          <a:xfrm>
            <a:off x="0" y="0"/>
            <a:ext cx="9332913" cy="817563"/>
          </a:xfrm>
          <a:prstGeom prst="rect">
            <a:avLst/>
          </a:prstGeom>
          <a:noFill/>
          <a:effectLst/>
        </p:spPr>
        <p:txBody>
          <a:bodyPr vert="horz" lIns="612000" tIns="252000" rIns="144000" bIns="144000" rtlCol="0" anchor="ctr">
            <a:noAutofit/>
          </a:bodyPr>
          <a:lstStyle/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grpSp>
        <p:nvGrpSpPr>
          <p:cNvPr id="11" name="Groep 10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4" name="Rechthoek 1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" name="Ovaal 1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8" name="Ovaal 1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9" name="Rechte verbindingslijn 1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0" name="Rechte verbindingslijn 1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1" name="Rechte verbindingslijn 2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22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2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24" name="Ovaal 2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25" name="Rechte verbindingslijn 2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6" name="Groep 2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45" name="Afgeronde rechthoek 44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6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47" name="Rechte verbindingslijn 46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" name="Gelijkbenige driehoek 47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30" name="Groep 29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31" name="Rechthoek 30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2" name="Groep 31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35" name="Rechthoek 34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6" name="Groep 35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39" name="Afgeronde rechthoek 38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0" name="Rechthoek 39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1" name="Rechthoek 40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2" name="Rechthoek 41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3" name="Rechthoek 42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4" name="Rechthoek 43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7" name="Rechthoek 36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38" name="Gelijkbenige driehoek 37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33" name="Afgeronde rechthoek 32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34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4115287511"/>
      </p:ext>
    </p:extLst>
  </p:cSld>
  <p:clrMapOvr>
    <a:masterClrMapping/>
  </p:clrMapOvr>
  <p:transition spd="med">
    <p:fade/>
  </p:transition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PTER / 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2"/>
          <p:cNvSpPr>
            <a:spLocks noGrp="1"/>
          </p:cNvSpPr>
          <p:nvPr>
            <p:ph type="pic" idx="20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6" name="Rechthoek 15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CHAPTER / END</a:t>
            </a:r>
          </a:p>
        </p:txBody>
      </p:sp>
      <p:sp>
        <p:nvSpPr>
          <p:cNvPr id="13" name="Ondertitel 2"/>
          <p:cNvSpPr>
            <a:spLocks noGrp="1"/>
          </p:cNvSpPr>
          <p:nvPr>
            <p:ph type="subTitle" idx="1"/>
          </p:nvPr>
        </p:nvSpPr>
        <p:spPr>
          <a:xfrm>
            <a:off x="617015" y="4883949"/>
            <a:ext cx="10942329" cy="631031"/>
          </a:xfrm>
          <a:noFill/>
        </p:spPr>
        <p:txBody>
          <a:bodyPr lIns="0" tIns="0" rIns="0" bIns="0"/>
          <a:lstStyle>
            <a:lvl1pPr marL="0" indent="0" algn="l">
              <a:buNone/>
              <a:defRPr sz="2800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599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599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  <a:endParaRPr lang="en-US" noProof="0" dirty="0"/>
          </a:p>
        </p:txBody>
      </p:sp>
      <p:sp>
        <p:nvSpPr>
          <p:cNvPr id="14" name="Titel 1"/>
          <p:cNvSpPr>
            <a:spLocks noGrp="1"/>
          </p:cNvSpPr>
          <p:nvPr>
            <p:ph type="ctrTitle"/>
          </p:nvPr>
        </p:nvSpPr>
        <p:spPr>
          <a:xfrm>
            <a:off x="617014" y="3802548"/>
            <a:ext cx="10942330" cy="1054100"/>
          </a:xfrm>
          <a:noFill/>
        </p:spPr>
        <p:txBody>
          <a:bodyPr lIns="0" tIns="0" rIns="0" bIns="0" anchor="b"/>
          <a:lstStyle>
            <a:lvl1pPr algn="l">
              <a:defRPr sz="4800" baseline="0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</a:lstStyle>
          <a:p>
            <a:r>
              <a:rPr lang="en-US" noProof="0" dirty="0"/>
              <a:t>Click to edit Master title style</a:t>
            </a:r>
          </a:p>
        </p:txBody>
      </p:sp>
      <p:sp>
        <p:nvSpPr>
          <p:cNvPr id="8" name="Tijdelijke aanduiding voor voettekst 3"/>
          <p:cNvSpPr>
            <a:spLocks noGrp="1"/>
          </p:cNvSpPr>
          <p:nvPr>
            <p:ph type="ftr" sz="quarter" idx="18"/>
          </p:nvPr>
        </p:nvSpPr>
        <p:spPr>
          <a:xfrm>
            <a:off x="0" y="6416675"/>
            <a:ext cx="4657725" cy="4413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9" name="Tijdelijke aanduiding voor dianummer 4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BCC9D58-F25F-462A-906F-43C5499995C7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grpSp>
        <p:nvGrpSpPr>
          <p:cNvPr id="11" name="Groep 10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" name="Rechthoek 11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" name="Ovaal 1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8" name="Ovaal 1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9" name="Rechte verbindingslijn 1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0" name="Rechte verbindingslijn 1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1" name="Rechte verbindingslijn 2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22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2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24" name="Ovaal 2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25" name="Rechte verbindingslijn 2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6" name="Groep 2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45" name="Afgeronde rechthoek 44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6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47" name="Rechte verbindingslijn 46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" name="Gelijkbenige driehoek 47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30" name="Groep 29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31" name="Rechthoek 30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2" name="Groep 31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35" name="Rechthoek 34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6" name="Groep 35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39" name="Afgeronde rechthoek 38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0" name="Rechthoek 39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1" name="Rechthoek 40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2" name="Rechthoek 41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3" name="Rechthoek 42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4" name="Rechthoek 43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7" name="Rechthoek 36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38" name="Gelijkbenige driehoek 37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33" name="Afgeronde rechthoek 32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34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1350649492"/>
      </p:ext>
    </p:extLst>
  </p:cSld>
  <p:clrMapOvr>
    <a:masterClrMapping/>
  </p:clrMapOvr>
  <p:transition spd="med">
    <p:fade/>
  </p:transition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UBM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hthoek 7" hidden="1"/>
          <p:cNvSpPr/>
          <p:nvPr userDrawn="1"/>
        </p:nvSpPr>
        <p:spPr>
          <a:xfrm>
            <a:off x="4657350" y="817041"/>
            <a:ext cx="7573826" cy="6040959"/>
          </a:xfrm>
          <a:prstGeom prst="rect">
            <a:avLst/>
          </a:prstGeom>
          <a:solidFill>
            <a:schemeClr val="tx2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0" anchor="ctr">
            <a:normAutofit/>
          </a:bodyPr>
          <a:lstStyle/>
          <a:p>
            <a:pPr algn="ctr" fontAlgn="auto">
              <a:lnSpc>
                <a:spcPct val="80000"/>
              </a:lnSpc>
              <a:spcBef>
                <a:spcPts val="900"/>
              </a:spcBef>
              <a:spcAft>
                <a:spcPts val="900"/>
              </a:spcAft>
              <a:buFont typeface="Arial" panose="020B0604020202020204" pitchFamily="34" charset="0"/>
              <a:buNone/>
              <a:defRPr/>
            </a:pPr>
            <a:endParaRPr lang="en-GB" sz="1400" spc="50">
              <a:latin typeface="+mn-lt"/>
              <a:cs typeface="+mn-cs"/>
            </a:endParaRPr>
          </a:p>
        </p:txBody>
      </p:sp>
      <p:sp>
        <p:nvSpPr>
          <p:cNvPr id="28" name="Rechthoek 26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SUBMENU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50800"/>
            <a:ext cx="4657352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afbeelding 2"/>
          <p:cNvSpPr>
            <a:spLocks noGrp="1"/>
          </p:cNvSpPr>
          <p:nvPr>
            <p:ph type="pic" idx="17" hasCustomPrompt="1"/>
          </p:nvPr>
        </p:nvSpPr>
        <p:spPr>
          <a:xfrm>
            <a:off x="4659732" y="819943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3" name="Tijdelijke aanduiding voor afbeelding 2"/>
          <p:cNvSpPr>
            <a:spLocks noGrp="1"/>
          </p:cNvSpPr>
          <p:nvPr>
            <p:ph type="pic" idx="18" hasCustomPrompt="1"/>
          </p:nvPr>
        </p:nvSpPr>
        <p:spPr>
          <a:xfrm>
            <a:off x="4659732" y="2338652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4" name="Tijdelijke aanduiding voor afbeelding 2"/>
          <p:cNvSpPr>
            <a:spLocks noGrp="1"/>
          </p:cNvSpPr>
          <p:nvPr>
            <p:ph type="pic" idx="19" hasCustomPrompt="1"/>
          </p:nvPr>
        </p:nvSpPr>
        <p:spPr>
          <a:xfrm>
            <a:off x="4659732" y="3857361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5" name="Tijdelijke aanduiding voor afbeelding 2"/>
          <p:cNvSpPr>
            <a:spLocks noGrp="1"/>
          </p:cNvSpPr>
          <p:nvPr>
            <p:ph type="pic" idx="20" hasCustomPrompt="1"/>
          </p:nvPr>
        </p:nvSpPr>
        <p:spPr>
          <a:xfrm>
            <a:off x="4659732" y="5376069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6" name="Tijdelijke aanduiding voor afbeelding 2"/>
          <p:cNvSpPr>
            <a:spLocks noGrp="1"/>
          </p:cNvSpPr>
          <p:nvPr>
            <p:ph type="pic" idx="21" hasCustomPrompt="1"/>
          </p:nvPr>
        </p:nvSpPr>
        <p:spPr>
          <a:xfrm>
            <a:off x="6550590" y="819943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7" name="Tijdelijke aanduiding voor afbeelding 2"/>
          <p:cNvSpPr>
            <a:spLocks noGrp="1"/>
          </p:cNvSpPr>
          <p:nvPr>
            <p:ph type="pic" idx="22" hasCustomPrompt="1"/>
          </p:nvPr>
        </p:nvSpPr>
        <p:spPr>
          <a:xfrm>
            <a:off x="6550590" y="2338652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8" name="Tijdelijke aanduiding voor afbeelding 2"/>
          <p:cNvSpPr>
            <a:spLocks noGrp="1"/>
          </p:cNvSpPr>
          <p:nvPr>
            <p:ph type="pic" idx="23" hasCustomPrompt="1"/>
          </p:nvPr>
        </p:nvSpPr>
        <p:spPr>
          <a:xfrm>
            <a:off x="6550590" y="3857361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9" name="Tijdelijke aanduiding voor afbeelding 2"/>
          <p:cNvSpPr>
            <a:spLocks noGrp="1"/>
          </p:cNvSpPr>
          <p:nvPr>
            <p:ph type="pic" idx="24" hasCustomPrompt="1"/>
          </p:nvPr>
        </p:nvSpPr>
        <p:spPr>
          <a:xfrm>
            <a:off x="6550590" y="5376069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0" name="Tijdelijke aanduiding voor afbeelding 2"/>
          <p:cNvSpPr>
            <a:spLocks noGrp="1"/>
          </p:cNvSpPr>
          <p:nvPr>
            <p:ph type="pic" idx="25" hasCustomPrompt="1"/>
          </p:nvPr>
        </p:nvSpPr>
        <p:spPr>
          <a:xfrm>
            <a:off x="8440805" y="819943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1" name="Tijdelijke aanduiding voor afbeelding 2"/>
          <p:cNvSpPr>
            <a:spLocks noGrp="1"/>
          </p:cNvSpPr>
          <p:nvPr>
            <p:ph type="pic" idx="26" hasCustomPrompt="1"/>
          </p:nvPr>
        </p:nvSpPr>
        <p:spPr>
          <a:xfrm>
            <a:off x="8440805" y="2338652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2" name="Tijdelijke aanduiding voor afbeelding 2"/>
          <p:cNvSpPr>
            <a:spLocks noGrp="1"/>
          </p:cNvSpPr>
          <p:nvPr>
            <p:ph type="pic" idx="27" hasCustomPrompt="1"/>
          </p:nvPr>
        </p:nvSpPr>
        <p:spPr>
          <a:xfrm>
            <a:off x="8440805" y="3857361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3" name="Tijdelijke aanduiding voor afbeelding 2"/>
          <p:cNvSpPr>
            <a:spLocks noGrp="1"/>
          </p:cNvSpPr>
          <p:nvPr>
            <p:ph type="pic" idx="28" hasCustomPrompt="1"/>
          </p:nvPr>
        </p:nvSpPr>
        <p:spPr>
          <a:xfrm>
            <a:off x="8440805" y="5376069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4" name="Tijdelijke aanduiding voor afbeelding 2"/>
          <p:cNvSpPr>
            <a:spLocks noGrp="1"/>
          </p:cNvSpPr>
          <p:nvPr>
            <p:ph type="pic" idx="29" hasCustomPrompt="1"/>
          </p:nvPr>
        </p:nvSpPr>
        <p:spPr>
          <a:xfrm>
            <a:off x="10328648" y="819943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5" name="Tijdelijke aanduiding voor afbeelding 2"/>
          <p:cNvSpPr>
            <a:spLocks noGrp="1"/>
          </p:cNvSpPr>
          <p:nvPr>
            <p:ph type="pic" idx="30" hasCustomPrompt="1"/>
          </p:nvPr>
        </p:nvSpPr>
        <p:spPr>
          <a:xfrm>
            <a:off x="10328648" y="2338652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6" name="Tijdelijke aanduiding voor afbeelding 2"/>
          <p:cNvSpPr>
            <a:spLocks noGrp="1"/>
          </p:cNvSpPr>
          <p:nvPr>
            <p:ph type="pic" idx="31" hasCustomPrompt="1"/>
          </p:nvPr>
        </p:nvSpPr>
        <p:spPr>
          <a:xfrm>
            <a:off x="10328648" y="3857361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7" name="Tijdelijke aanduiding voor afbeelding 2"/>
          <p:cNvSpPr>
            <a:spLocks noGrp="1"/>
          </p:cNvSpPr>
          <p:nvPr>
            <p:ph type="pic" idx="32" hasCustomPrompt="1"/>
          </p:nvPr>
        </p:nvSpPr>
        <p:spPr>
          <a:xfrm>
            <a:off x="10328648" y="5376069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71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2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123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41" name="Groep 140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44" name="Rechthoek 143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45" name="Afbeelding 144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46" name="L-vorm 145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47" name="L-vorm 146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42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43" name="Rechthoekige driehoek 142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124" name="Rechthoek 12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7" name="Ovaal 12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8" name="Ovaal 12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29" name="Rechte verbindingslijn 12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0" name="Rechte verbindingslijn 12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1" name="Rechte verbindingslijn 13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2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34" name="Ovaal 13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5" name="Rechte verbindingslijn 13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36" name="Groep 13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37" name="Afgeronde rechthoek 13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3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39" name="Rechte verbindingslijn 13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0" name="Gelijkbenige driehoek 13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229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30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31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32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33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34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35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36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37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38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39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0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1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42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97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98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99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0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1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2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3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4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5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6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7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8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9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43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75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76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77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78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92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93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94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95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96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79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80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87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88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89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0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1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81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82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83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84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85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86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44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62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63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64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5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6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7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8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9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0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1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2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3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45" name="Rechte verbindingslijn 24"/>
            <p:cNvCxnSpPr>
              <a:endCxn id="262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46" name="Rechte verbindingslijn 25"/>
            <p:cNvCxnSpPr>
              <a:endCxn id="297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47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48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49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50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51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52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53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54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55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56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57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58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60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61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59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345812480"/>
      </p:ext>
    </p:extLst>
  </p:cSld>
  <p:clrMapOvr>
    <a:masterClrMapping/>
  </p:clrMapOvr>
  <p:transition spd="med">
    <p:fade/>
  </p:transition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UBM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hthoek 7" hidden="1"/>
          <p:cNvSpPr/>
          <p:nvPr userDrawn="1"/>
        </p:nvSpPr>
        <p:spPr>
          <a:xfrm>
            <a:off x="4657350" y="817041"/>
            <a:ext cx="7573826" cy="6040959"/>
          </a:xfrm>
          <a:prstGeom prst="rect">
            <a:avLst/>
          </a:prstGeom>
          <a:solidFill>
            <a:schemeClr val="tx2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0" anchor="ctr">
            <a:normAutofit/>
          </a:bodyPr>
          <a:lstStyle/>
          <a:p>
            <a:pPr algn="ctr" fontAlgn="auto">
              <a:lnSpc>
                <a:spcPct val="80000"/>
              </a:lnSpc>
              <a:spcBef>
                <a:spcPts val="900"/>
              </a:spcBef>
              <a:spcAft>
                <a:spcPts val="900"/>
              </a:spcAft>
              <a:buFont typeface="Arial" panose="020B0604020202020204" pitchFamily="34" charset="0"/>
              <a:buNone/>
              <a:defRPr/>
            </a:pPr>
            <a:endParaRPr lang="en-GB" sz="1400" spc="50">
              <a:latin typeface="+mn-lt"/>
              <a:cs typeface="+mn-cs"/>
            </a:endParaRPr>
          </a:p>
        </p:txBody>
      </p:sp>
      <p:sp>
        <p:nvSpPr>
          <p:cNvPr id="28" name="Rechthoek 26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SUBMENU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50800"/>
            <a:ext cx="4657352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grpSp>
        <p:nvGrpSpPr>
          <p:cNvPr id="8" name="Groep 7" hidden="1"/>
          <p:cNvGrpSpPr/>
          <p:nvPr userDrawn="1"/>
        </p:nvGrpSpPr>
        <p:grpSpPr>
          <a:xfrm>
            <a:off x="4628384" y="-204738"/>
            <a:ext cx="7566791" cy="7180263"/>
            <a:chOff x="4628384" y="-204738"/>
            <a:chExt cx="7566791" cy="7180263"/>
          </a:xfrm>
        </p:grpSpPr>
        <p:cxnSp>
          <p:nvCxnSpPr>
            <p:cNvPr id="24" name="Rechte verbindingslijn 23"/>
            <p:cNvCxnSpPr/>
            <p:nvPr/>
          </p:nvCxnSpPr>
          <p:spPr>
            <a:xfrm>
              <a:off x="4657349" y="-204738"/>
              <a:ext cx="0" cy="7180263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" name="Groep 4"/>
            <p:cNvGrpSpPr/>
            <p:nvPr userDrawn="1"/>
          </p:nvGrpSpPr>
          <p:grpSpPr>
            <a:xfrm>
              <a:off x="7145278" y="-204738"/>
              <a:ext cx="37019" cy="7180263"/>
              <a:chOff x="7136774" y="-204738"/>
              <a:chExt cx="37019" cy="7180263"/>
            </a:xfrm>
          </p:grpSpPr>
          <p:cxnSp>
            <p:nvCxnSpPr>
              <p:cNvPr id="25" name="Rechte verbindingslijn 24"/>
              <p:cNvCxnSpPr/>
              <p:nvPr/>
            </p:nvCxnSpPr>
            <p:spPr>
              <a:xfrm>
                <a:off x="7136774" y="-20473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Rechte verbindingslijn 25"/>
              <p:cNvCxnSpPr/>
              <p:nvPr/>
            </p:nvCxnSpPr>
            <p:spPr>
              <a:xfrm>
                <a:off x="7173793" y="-20473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" name="Groep 3"/>
            <p:cNvGrpSpPr/>
            <p:nvPr userDrawn="1"/>
          </p:nvGrpSpPr>
          <p:grpSpPr>
            <a:xfrm>
              <a:off x="9670226" y="-204738"/>
              <a:ext cx="37019" cy="7180263"/>
              <a:chOff x="9662347" y="-204738"/>
              <a:chExt cx="37019" cy="7180263"/>
            </a:xfrm>
          </p:grpSpPr>
          <p:cxnSp>
            <p:nvCxnSpPr>
              <p:cNvPr id="37" name="Rechte verbindingslijn 36"/>
              <p:cNvCxnSpPr/>
              <p:nvPr/>
            </p:nvCxnSpPr>
            <p:spPr>
              <a:xfrm>
                <a:off x="9662347" y="-20473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Rechte verbindingslijn 37"/>
              <p:cNvCxnSpPr/>
              <p:nvPr/>
            </p:nvCxnSpPr>
            <p:spPr>
              <a:xfrm>
                <a:off x="9699366" y="-20473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39" name="Rechte verbindingslijn 38"/>
            <p:cNvCxnSpPr/>
            <p:nvPr/>
          </p:nvCxnSpPr>
          <p:spPr>
            <a:xfrm>
              <a:off x="12195175" y="-204738"/>
              <a:ext cx="0" cy="7180263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" name="Groep 5"/>
            <p:cNvGrpSpPr/>
            <p:nvPr userDrawn="1"/>
          </p:nvGrpSpPr>
          <p:grpSpPr>
            <a:xfrm>
              <a:off x="4628384" y="2806100"/>
              <a:ext cx="7180263" cy="37019"/>
              <a:chOff x="4628384" y="2796544"/>
              <a:chExt cx="7180263" cy="37019"/>
            </a:xfrm>
          </p:grpSpPr>
          <p:cxnSp>
            <p:nvCxnSpPr>
              <p:cNvPr id="22" name="Rechte verbindingslijn 21"/>
              <p:cNvCxnSpPr/>
              <p:nvPr/>
            </p:nvCxnSpPr>
            <p:spPr>
              <a:xfrm rot="5400000">
                <a:off x="8218516" y="-79358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Rechte verbindingslijn 22"/>
              <p:cNvCxnSpPr/>
              <p:nvPr/>
            </p:nvCxnSpPr>
            <p:spPr>
              <a:xfrm rot="5400000">
                <a:off x="8218516" y="-756569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" name="Groep 6"/>
            <p:cNvGrpSpPr/>
            <p:nvPr userDrawn="1"/>
          </p:nvGrpSpPr>
          <p:grpSpPr>
            <a:xfrm>
              <a:off x="4628384" y="4832051"/>
              <a:ext cx="7180263" cy="37019"/>
              <a:chOff x="4628384" y="4813422"/>
              <a:chExt cx="7180263" cy="37019"/>
            </a:xfrm>
          </p:grpSpPr>
          <p:cxnSp>
            <p:nvCxnSpPr>
              <p:cNvPr id="20" name="Rechte verbindingslijn 19"/>
              <p:cNvCxnSpPr/>
              <p:nvPr/>
            </p:nvCxnSpPr>
            <p:spPr>
              <a:xfrm rot="5400000">
                <a:off x="8218516" y="1223290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Rechte verbindingslijn 20"/>
              <p:cNvCxnSpPr/>
              <p:nvPr/>
            </p:nvCxnSpPr>
            <p:spPr>
              <a:xfrm rot="5400000">
                <a:off x="8218516" y="1260309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9" name="Rechte verbindingslijn 48"/>
            <p:cNvCxnSpPr/>
            <p:nvPr userDrawn="1"/>
          </p:nvCxnSpPr>
          <p:spPr>
            <a:xfrm rot="5400000">
              <a:off x="8463844" y="-2772964"/>
              <a:ext cx="0" cy="7180263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Rechte verbindingslijn 49"/>
            <p:cNvCxnSpPr/>
            <p:nvPr userDrawn="1"/>
          </p:nvCxnSpPr>
          <p:spPr>
            <a:xfrm rot="5400000">
              <a:off x="8463845" y="3267869"/>
              <a:ext cx="0" cy="7180263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1" name="Tijdelijke aanduiding voor afbeelding 2"/>
          <p:cNvSpPr>
            <a:spLocks noGrp="1"/>
          </p:cNvSpPr>
          <p:nvPr>
            <p:ph type="pic" idx="17" hasCustomPrompt="1"/>
          </p:nvPr>
        </p:nvSpPr>
        <p:spPr>
          <a:xfrm>
            <a:off x="4660522" y="817564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baseline="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3" name="Tijdelijke aanduiding voor afbeelding 2"/>
          <p:cNvSpPr>
            <a:spLocks noGrp="1"/>
          </p:cNvSpPr>
          <p:nvPr>
            <p:ph type="pic" idx="18" hasCustomPrompt="1"/>
          </p:nvPr>
        </p:nvSpPr>
        <p:spPr>
          <a:xfrm>
            <a:off x="4660522" y="2839055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4" name="Tijdelijke aanduiding voor afbeelding 2"/>
          <p:cNvSpPr>
            <a:spLocks noGrp="1"/>
          </p:cNvSpPr>
          <p:nvPr>
            <p:ph type="pic" idx="19" hasCustomPrompt="1"/>
          </p:nvPr>
        </p:nvSpPr>
        <p:spPr>
          <a:xfrm>
            <a:off x="4660522" y="4860546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5" name="Tijdelijke aanduiding voor afbeelding 2"/>
          <p:cNvSpPr>
            <a:spLocks noGrp="1"/>
          </p:cNvSpPr>
          <p:nvPr>
            <p:ph type="pic" idx="20" hasCustomPrompt="1"/>
          </p:nvPr>
        </p:nvSpPr>
        <p:spPr>
          <a:xfrm>
            <a:off x="7177532" y="817564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6" name="Tijdelijke aanduiding voor afbeelding 2"/>
          <p:cNvSpPr>
            <a:spLocks noGrp="1"/>
          </p:cNvSpPr>
          <p:nvPr>
            <p:ph type="pic" idx="21" hasCustomPrompt="1"/>
          </p:nvPr>
        </p:nvSpPr>
        <p:spPr>
          <a:xfrm>
            <a:off x="7177532" y="2839055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7" name="Tijdelijke aanduiding voor afbeelding 2"/>
          <p:cNvSpPr>
            <a:spLocks noGrp="1"/>
          </p:cNvSpPr>
          <p:nvPr>
            <p:ph type="pic" idx="22" hasCustomPrompt="1"/>
          </p:nvPr>
        </p:nvSpPr>
        <p:spPr>
          <a:xfrm>
            <a:off x="7177532" y="4860546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8" name="Tijdelijke aanduiding voor afbeelding 2"/>
          <p:cNvSpPr>
            <a:spLocks noGrp="1"/>
          </p:cNvSpPr>
          <p:nvPr>
            <p:ph type="pic" idx="23" hasCustomPrompt="1"/>
          </p:nvPr>
        </p:nvSpPr>
        <p:spPr>
          <a:xfrm>
            <a:off x="9694543" y="817564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9" name="Tijdelijke aanduiding voor afbeelding 2"/>
          <p:cNvSpPr>
            <a:spLocks noGrp="1"/>
          </p:cNvSpPr>
          <p:nvPr>
            <p:ph type="pic" idx="24" hasCustomPrompt="1"/>
          </p:nvPr>
        </p:nvSpPr>
        <p:spPr>
          <a:xfrm>
            <a:off x="9694543" y="2839055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0" name="Tijdelijke aanduiding voor afbeelding 2"/>
          <p:cNvSpPr>
            <a:spLocks noGrp="1"/>
          </p:cNvSpPr>
          <p:nvPr>
            <p:ph type="pic" idx="25" hasCustomPrompt="1"/>
          </p:nvPr>
        </p:nvSpPr>
        <p:spPr>
          <a:xfrm>
            <a:off x="9694543" y="4860546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70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9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130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48" name="Groep 147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51" name="Rechthoek 150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52" name="Afbeelding 151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53" name="L-vorm 152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4" name="L-vorm 153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49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50" name="Rechthoekige driehoek 149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131" name="Rechthoek 130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32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3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4" name="Ovaal 133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5" name="Ovaal 134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6" name="Rechte verbindingslijn 135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7" name="Rechte verbindingslijn 136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8" name="Rechte verbindingslijn 137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9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40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41" name="Ovaal 140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42" name="Rechte verbindingslijn 141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3" name="Groep 142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44" name="Afgeronde rechthoek 143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45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46" name="Rechte verbindingslijn 145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" name="Gelijkbenige driehoek 146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236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37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38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39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40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44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45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46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7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8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49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304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05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306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7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8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9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0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1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2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3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4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5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6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50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82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83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84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85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99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0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1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2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3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86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87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94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5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6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7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8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88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89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0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1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2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3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51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69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70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71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2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3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5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6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7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8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9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0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1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52" name="Rechte verbindingslijn 24"/>
            <p:cNvCxnSpPr>
              <a:endCxn id="269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53" name="Rechte verbindingslijn 25"/>
            <p:cNvCxnSpPr>
              <a:endCxn id="304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54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5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6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57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58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59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60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61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62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63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64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65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67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68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66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24287847"/>
      </p:ext>
    </p:extLst>
  </p:cSld>
  <p:clrMapOvr>
    <a:masterClrMapping/>
  </p:clrMapOvr>
  <p:transition spd="med">
    <p:fade/>
  </p:transition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illa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8127175" y="817042"/>
            <a:ext cx="4068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118" name="Tijdelijke aanduiding voor afbeelding 2"/>
          <p:cNvSpPr>
            <a:spLocks noGrp="1"/>
          </p:cNvSpPr>
          <p:nvPr>
            <p:ph type="pic" idx="20"/>
          </p:nvPr>
        </p:nvSpPr>
        <p:spPr>
          <a:xfrm>
            <a:off x="4063587" y="817042"/>
            <a:ext cx="4068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119" name="Tijdelijke aanduiding voor afbeelding 2"/>
          <p:cNvSpPr>
            <a:spLocks noGrp="1"/>
          </p:cNvSpPr>
          <p:nvPr>
            <p:ph type="pic" idx="21"/>
          </p:nvPr>
        </p:nvSpPr>
        <p:spPr>
          <a:xfrm>
            <a:off x="0" y="817042"/>
            <a:ext cx="4068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3 columns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DB4CE7B-BB48-4C0D-A4E0-D760E9BA67FA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6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2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93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11" name="Groep 110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14" name="Rechthoek 113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15" name="Afbeelding 114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16" name="L-vorm 115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17" name="L-vorm 116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12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13" name="Rechthoekige driehoek 112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94" name="Rechthoek 9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9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7" name="Ovaal 9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8" name="Ovaal 9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99" name="Rechte verbindingslijn 9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0" name="Rechte verbindingslijn 9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0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02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0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04" name="Ovaal 10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05" name="Rechte verbindingslijn 10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6" name="Groep 10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07" name="Afgeronde rechthoek 10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09" name="Rechte verbindingslijn 10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0" name="Gelijkbenige driehoek 10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123" name="Tijdelijke aanduiding voor tekst 2"/>
          <p:cNvSpPr>
            <a:spLocks noGrp="1"/>
          </p:cNvSpPr>
          <p:nvPr>
            <p:ph type="body" idx="22"/>
          </p:nvPr>
        </p:nvSpPr>
        <p:spPr>
          <a:xfrm>
            <a:off x="4609698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124" name="Tijdelijke aanduiding voor tekst 2"/>
          <p:cNvSpPr>
            <a:spLocks noGrp="1"/>
          </p:cNvSpPr>
          <p:nvPr>
            <p:ph type="body" idx="23"/>
          </p:nvPr>
        </p:nvSpPr>
        <p:spPr>
          <a:xfrm>
            <a:off x="8697202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203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04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05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06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07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08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09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10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11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12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13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14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15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16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71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72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73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5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6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7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8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9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0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1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2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3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17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49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50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51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52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66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7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8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9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0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53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54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61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62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63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64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65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55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56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7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8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9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60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18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36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37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38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9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0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1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3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5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6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7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8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19" name="Rechte verbindingslijn 24"/>
            <p:cNvCxnSpPr>
              <a:endCxn id="236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20" name="Rechte verbindingslijn 25"/>
            <p:cNvCxnSpPr>
              <a:endCxn id="271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21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22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23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24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25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26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27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28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29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30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31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32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34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5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33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1468698"/>
      </p:ext>
    </p:extLst>
  </p:cSld>
  <p:clrMapOvr>
    <a:masterClrMapping/>
  </p:clrMapOvr>
  <p:transition spd="med">
    <p:fade/>
  </p:transition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xt 100% whit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(100%) – white background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171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72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74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5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6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7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78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79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81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2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3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84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39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40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41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3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5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6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7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8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9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0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1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85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17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18" name="Picture 2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19" name="Picture 3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20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34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6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21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22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9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0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1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2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3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23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4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5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6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7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8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86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04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05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06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7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8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9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0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1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2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3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4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5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6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87" name="Rechte verbindingslijn 24"/>
            <p:cNvCxnSpPr>
              <a:endCxn id="204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88" name="Rechte verbindingslijn 25"/>
            <p:cNvCxnSpPr>
              <a:endCxn id="239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89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0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1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93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94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95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96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97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98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99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00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02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3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01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247603742"/>
      </p:ext>
    </p:extLst>
  </p:cSld>
  <p:clrMapOvr>
    <a:masterClrMapping/>
  </p:clrMapOvr>
  <p:transition spd="med">
    <p:fade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50% - white left - grey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05875" y="838946"/>
            <a:ext cx="6102000" cy="6019054"/>
          </a:xfrm>
          <a:prstGeom prst="rect">
            <a:avLst/>
          </a:prstGeom>
        </p:spPr>
      </p:pic>
      <p:sp>
        <p:nvSpPr>
          <p:cNvPr id="5" name="Rechthoek 8"/>
          <p:cNvSpPr/>
          <p:nvPr userDrawn="1"/>
        </p:nvSpPr>
        <p:spPr>
          <a:xfrm>
            <a:off x="7867650" y="-5016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(50%) – white background left</a:t>
            </a:r>
            <a:r>
              <a:rPr lang="en-US" sz="1600" baseline="0" dirty="0">
                <a:solidFill>
                  <a:schemeClr val="bg2"/>
                </a:solidFill>
              </a:rPr>
              <a:t> </a:t>
            </a:r>
            <a:br>
              <a:rPr lang="en-US" sz="1600" baseline="0" dirty="0">
                <a:solidFill>
                  <a:schemeClr val="bg2"/>
                </a:solidFill>
              </a:rPr>
            </a:br>
            <a:r>
              <a:rPr lang="en-US" sz="1600" baseline="0" dirty="0">
                <a:solidFill>
                  <a:schemeClr val="bg2"/>
                </a:solidFill>
              </a:rPr>
              <a:t>– grey background right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90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6105874" cy="4968000"/>
          </a:xfrm>
          <a:noFill/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91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173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74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76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7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8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9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83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4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5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86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41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42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43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5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6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7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8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9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0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1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2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3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87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19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20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21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22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36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9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0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23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24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31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2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3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4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5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25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6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7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8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9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0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88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06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07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08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9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0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1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2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3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4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5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6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7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8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89" name="Rechte verbindingslijn 24"/>
            <p:cNvCxnSpPr>
              <a:endCxn id="206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90" name="Rechte verbindingslijn 25"/>
            <p:cNvCxnSpPr>
              <a:endCxn id="241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91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3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94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95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96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97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98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99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00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01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02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04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5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03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006554589"/>
      </p:ext>
    </p:extLst>
  </p:cSld>
  <p:clrMapOvr>
    <a:masterClrMapping/>
  </p:clrMapOvr>
  <p:transition spd="med">
    <p:fade/>
  </p:transition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ext 100% whit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(100%) – white background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grpSp>
        <p:nvGrpSpPr>
          <p:cNvPr id="171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72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74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5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6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7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78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79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81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2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3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84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39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40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41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3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5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6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7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8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9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0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1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85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17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18" name="Picture 2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19" name="Picture 3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20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34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6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21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22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9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0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1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2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3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23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4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5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6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7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8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86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04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05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06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7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8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9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0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1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2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3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4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5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6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87" name="Rechte verbindingslijn 24"/>
            <p:cNvCxnSpPr>
              <a:endCxn id="204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88" name="Rechte verbindingslijn 25"/>
            <p:cNvCxnSpPr>
              <a:endCxn id="239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89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0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1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93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94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95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96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97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98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99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00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02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3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01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33040140"/>
      </p:ext>
    </p:extLst>
  </p:cSld>
  <p:clrMapOvr>
    <a:masterClrMapping/>
  </p:clrMapOvr>
  <p:transition spd="med">
    <p:fade/>
  </p:transition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8" name="Rechthoek 4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Title slide</a:t>
            </a:r>
          </a:p>
        </p:txBody>
      </p:sp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>
            <a:off x="617014" y="3802548"/>
            <a:ext cx="10942330" cy="1054100"/>
          </a:xfrm>
          <a:noFill/>
        </p:spPr>
        <p:txBody>
          <a:bodyPr lIns="0" tIns="0" rIns="0" bIns="0" anchor="b"/>
          <a:lstStyle>
            <a:lvl1pPr algn="l">
              <a:defRPr sz="4800" baseline="0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</a:lstStyle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sp>
        <p:nvSpPr>
          <p:cNvPr id="3" name="Ondertitel 2"/>
          <p:cNvSpPr>
            <a:spLocks noGrp="1"/>
          </p:cNvSpPr>
          <p:nvPr>
            <p:ph type="subTitle" idx="1"/>
          </p:nvPr>
        </p:nvSpPr>
        <p:spPr>
          <a:xfrm>
            <a:off x="617015" y="4883949"/>
            <a:ext cx="10942329" cy="631031"/>
          </a:xfrm>
          <a:noFill/>
        </p:spPr>
        <p:txBody>
          <a:bodyPr lIns="0" tIns="0" rIns="0" bIns="0"/>
          <a:lstStyle>
            <a:lvl1pPr marL="0" indent="0" algn="l">
              <a:buNone/>
              <a:defRPr sz="2800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599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599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  <a:endParaRPr lang="en-US" noProof="0" dirty="0"/>
          </a:p>
        </p:txBody>
      </p:sp>
      <p:sp>
        <p:nvSpPr>
          <p:cNvPr id="10" name="Tijdelijke aanduiding voor voettekst 4"/>
          <p:cNvSpPr>
            <a:spLocks noGrp="1"/>
          </p:cNvSpPr>
          <p:nvPr>
            <p:ph type="ftr" sz="quarter" idx="18"/>
          </p:nvPr>
        </p:nvSpPr>
        <p:spPr>
          <a:xfrm>
            <a:off x="0" y="6416675"/>
            <a:ext cx="4657725" cy="441325"/>
          </a:xfrm>
          <a:prstGeom prst="rect">
            <a:avLst/>
          </a:prstGeom>
        </p:spPr>
        <p:txBody>
          <a:bodyPr/>
          <a:lstStyle>
            <a:lvl1pPr algn="l">
              <a:defRPr sz="1000" b="1"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grpSp>
        <p:nvGrpSpPr>
          <p:cNvPr id="9" name="Groep 8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1" name="Rechthoek 10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3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4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" name="Ovaal 15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" name="Ovaal 16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8" name="Rechte verbindingslijn 17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9" name="Rechte verbindingslijn 18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0" name="Rechte verbindingslijn 19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21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22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23" name="Ovaal 22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24" name="Rechte verbindingslijn 23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5" name="Groep 24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44" name="Afgeronde rechthoek 43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46" name="Rechte verbindingslijn 45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7" name="Gelijkbenige driehoek 46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29" name="Groep 28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30" name="Rechthoek 29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1" name="Groep 30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34" name="Rechthoek 33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5" name="Groep 34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38" name="Afgeronde rechthoek 37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9" name="Rechthoek 38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0" name="Rechthoek 39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1" name="Rechthoek 40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2" name="Rechthoek 41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3" name="Rechthoek 42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6" name="Rechthoek 35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37" name="Gelijkbenige driehoek 36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32" name="Afgeronde rechthoek 31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33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96819035"/>
      </p:ext>
    </p:extLst>
  </p:cSld>
  <p:clrMapOvr>
    <a:masterClrMapping/>
  </p:clrMapOvr>
  <p:transition spd="med">
    <p:fade/>
  </p:transition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100% whit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(100%) – white background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11568112" cy="4968000"/>
          </a:xfrm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90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91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2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93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4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5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96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97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98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99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00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2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3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58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9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60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1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2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4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5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6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7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8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9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0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4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36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37" name="Picture 2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38" name="Picture 3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39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53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4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5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40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41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8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9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0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1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2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42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3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4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5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6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7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05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23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24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25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6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7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9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0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1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2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3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4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5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06" name="Rechte verbindingslijn 24"/>
            <p:cNvCxnSpPr>
              <a:endCxn id="123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07" name="Rechte verbindingslijn 25"/>
            <p:cNvCxnSpPr>
              <a:endCxn id="158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08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09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0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11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12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13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14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15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16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17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18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19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21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2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18135644"/>
      </p:ext>
    </p:extLst>
  </p:cSld>
  <p:clrMapOvr>
    <a:masterClrMapping/>
  </p:clrMapOvr>
  <p:transition spd="med">
    <p:fade/>
  </p:transition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100% grey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5" y="838946"/>
            <a:ext cx="12204000" cy="6041041"/>
          </a:xfrm>
          <a:prstGeom prst="rect">
            <a:avLst/>
          </a:prstGeom>
        </p:spPr>
      </p:pic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(100%) – grey</a:t>
            </a:r>
            <a:r>
              <a:rPr lang="en-US" sz="1600" baseline="0" dirty="0">
                <a:solidFill>
                  <a:schemeClr val="bg2"/>
                </a:solidFill>
              </a:rPr>
              <a:t> background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11568112" cy="4968000"/>
          </a:xfrm>
          <a:noFill/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90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91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2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93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4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5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96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97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98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99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00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2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3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58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9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60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1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2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4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5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6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7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8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9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0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4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36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37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38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39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53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4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5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40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41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8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9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0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1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2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42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3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4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5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6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7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05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23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24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25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6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7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9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0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1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2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3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4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5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06" name="Rechte verbindingslijn 24"/>
            <p:cNvCxnSpPr>
              <a:endCxn id="123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07" name="Rechte verbindingslijn 25"/>
            <p:cNvCxnSpPr>
              <a:endCxn id="158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08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09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0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11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12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13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14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15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16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17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18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19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21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2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55074762"/>
      </p:ext>
    </p:extLst>
  </p:cSld>
  <p:clrMapOvr>
    <a:masterClrMapping/>
  </p:clrMapOvr>
  <p:transition spd="med">
    <p:fade/>
  </p:transition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50% - grey left - whit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5" y="838946"/>
            <a:ext cx="6102000" cy="6019054"/>
          </a:xfrm>
          <a:prstGeom prst="rect">
            <a:avLst/>
          </a:prstGeom>
        </p:spPr>
      </p:pic>
      <p:sp>
        <p:nvSpPr>
          <p:cNvPr id="5" name="Rechthoek 8"/>
          <p:cNvSpPr/>
          <p:nvPr userDrawn="1"/>
        </p:nvSpPr>
        <p:spPr>
          <a:xfrm>
            <a:off x="7867650" y="-5016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(50%) – grey background left</a:t>
            </a:r>
            <a:r>
              <a:rPr lang="en-US" sz="1600" baseline="0" dirty="0">
                <a:solidFill>
                  <a:schemeClr val="bg2"/>
                </a:solidFill>
              </a:rPr>
              <a:t> </a:t>
            </a:r>
            <a:br>
              <a:rPr lang="en-US" sz="1600" baseline="0" dirty="0">
                <a:solidFill>
                  <a:schemeClr val="bg2"/>
                </a:solidFill>
              </a:rPr>
            </a:br>
            <a:r>
              <a:rPr lang="en-US" sz="1600" baseline="0" dirty="0">
                <a:solidFill>
                  <a:schemeClr val="bg2"/>
                </a:solidFill>
              </a:rPr>
              <a:t>– white background right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90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6105874" cy="4968000"/>
          </a:xfrm>
          <a:noFill/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91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9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9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9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7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98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99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00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01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02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3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4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5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60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61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62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4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5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6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7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8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9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0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1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2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6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38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39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40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41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55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8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9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42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43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50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1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2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3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4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44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5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6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7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8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9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07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25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26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27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9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0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1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2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3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4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5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6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7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08" name="Rechte verbindingslijn 24"/>
            <p:cNvCxnSpPr>
              <a:endCxn id="125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09" name="Rechte verbindingslijn 25"/>
            <p:cNvCxnSpPr>
              <a:endCxn id="160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10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1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2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13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14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15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16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17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18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19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21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23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4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22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0108954"/>
      </p:ext>
    </p:extLst>
  </p:cSld>
  <p:clrMapOvr>
    <a:masterClrMapping/>
  </p:clrMapOvr>
  <p:transition spd="med">
    <p:fade/>
  </p:transition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50% - white left - grey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05875" y="838946"/>
            <a:ext cx="6102000" cy="6019054"/>
          </a:xfrm>
          <a:prstGeom prst="rect">
            <a:avLst/>
          </a:prstGeom>
        </p:spPr>
      </p:pic>
      <p:sp>
        <p:nvSpPr>
          <p:cNvPr id="5" name="Rechthoek 8"/>
          <p:cNvSpPr/>
          <p:nvPr userDrawn="1"/>
        </p:nvSpPr>
        <p:spPr>
          <a:xfrm>
            <a:off x="7867650" y="-5016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(50%) – white background left</a:t>
            </a:r>
            <a:r>
              <a:rPr lang="en-US" sz="1600" baseline="0" dirty="0">
                <a:solidFill>
                  <a:schemeClr val="bg2"/>
                </a:solidFill>
              </a:rPr>
              <a:t> </a:t>
            </a:r>
            <a:br>
              <a:rPr lang="en-US" sz="1600" baseline="0" dirty="0">
                <a:solidFill>
                  <a:schemeClr val="bg2"/>
                </a:solidFill>
              </a:rPr>
            </a:br>
            <a:r>
              <a:rPr lang="en-US" sz="1600" baseline="0" dirty="0">
                <a:solidFill>
                  <a:schemeClr val="bg2"/>
                </a:solidFill>
              </a:rPr>
              <a:t>– grey background right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90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6105874" cy="4968000"/>
          </a:xfrm>
          <a:noFill/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91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9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9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9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7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98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99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00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01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02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3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4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5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60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61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62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4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5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6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7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8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9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0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1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2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6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38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39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40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41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55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8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9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42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43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50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1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2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3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4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44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5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6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7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8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9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07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25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26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27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9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0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1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2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3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4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5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6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7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08" name="Rechte verbindingslijn 24"/>
            <p:cNvCxnSpPr>
              <a:endCxn id="125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09" name="Rechte verbindingslijn 25"/>
            <p:cNvCxnSpPr>
              <a:endCxn id="160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10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1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2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13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14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15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16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17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18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19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21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23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4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22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536747475"/>
      </p:ext>
    </p:extLst>
  </p:cSld>
  <p:clrMapOvr>
    <a:masterClrMapping/>
  </p:clrMapOvr>
  <p:transition spd="med">
    <p:fade/>
  </p:transition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compare (X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compare (XXL)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5786650" cy="4968000"/>
          </a:xfrm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90" name="Tijdelijke aanduiding voor verticale tekst 2"/>
          <p:cNvSpPr>
            <a:spLocks noGrp="1"/>
          </p:cNvSpPr>
          <p:nvPr>
            <p:ph type="body" orient="vert" idx="20"/>
          </p:nvPr>
        </p:nvSpPr>
        <p:spPr>
          <a:xfrm>
            <a:off x="5813942" y="1467853"/>
            <a:ext cx="5786650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91" name="Tijdelijke aanduiding voor tekst 2"/>
          <p:cNvSpPr>
            <a:spLocks noGrp="1"/>
          </p:cNvSpPr>
          <p:nvPr>
            <p:ph type="body" idx="21"/>
          </p:nvPr>
        </p:nvSpPr>
        <p:spPr>
          <a:xfrm>
            <a:off x="6336135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9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9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7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98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99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00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01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02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3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4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5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60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61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62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4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5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6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7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8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9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0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1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2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6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38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39" name="Picture 2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40" name="Picture 3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41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55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8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9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42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43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50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1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2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3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4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44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5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6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7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8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9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07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25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26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27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9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0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1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2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3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4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5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6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7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08" name="Rechte verbindingslijn 24"/>
            <p:cNvCxnSpPr>
              <a:endCxn id="125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09" name="Rechte verbindingslijn 25"/>
            <p:cNvCxnSpPr>
              <a:endCxn id="160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10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1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2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13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14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15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16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17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18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19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21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23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4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22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15602557"/>
      </p:ext>
    </p:extLst>
  </p:cSld>
  <p:clrMapOvr>
    <a:masterClrMapping/>
  </p:clrMapOvr>
  <p:transition spd="med">
    <p:fade/>
  </p:transition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L) &amp; Image (M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(L) &amp; Image (M)</a:t>
            </a:r>
          </a:p>
        </p:txBody>
      </p:sp>
      <p:sp>
        <p:nvSpPr>
          <p:cNvPr id="1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7537449" y="817042"/>
            <a:ext cx="4662137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 dirty="0"/>
              <a:t>Click icon to add picture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7533039" cy="4968000"/>
          </a:xfrm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DB4CE7B-BB48-4C0D-A4E0-D760E9BA67FA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6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2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93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11" name="Groep 110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14" name="Rechthoek 113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15" name="Afbeelding 114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16" name="L-vorm 115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17" name="L-vorm 116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12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13" name="Rechthoekige driehoek 112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94" name="Rechthoek 9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9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7" name="Ovaal 9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8" name="Ovaal 9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99" name="Rechte verbindingslijn 9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0" name="Rechte verbindingslijn 9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0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02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0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04" name="Ovaal 10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05" name="Rechte verbindingslijn 10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6" name="Groep 10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07" name="Afgeronde rechthoek 10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09" name="Rechte verbindingslijn 10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0" name="Gelijkbenige driehoek 10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118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19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1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2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23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24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25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26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27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28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29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0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31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86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7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88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9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0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32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64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65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66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67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81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2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3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4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5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68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69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76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7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8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9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80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70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71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2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3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4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5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33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51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2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53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4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5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8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9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0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1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2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34" name="Rechte verbindingslijn 24"/>
            <p:cNvCxnSpPr>
              <a:endCxn id="151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35" name="Rechte verbindingslijn 25"/>
            <p:cNvCxnSpPr>
              <a:endCxn id="186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36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7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8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39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40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41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42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43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44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45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46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47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49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50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48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91369445"/>
      </p:ext>
    </p:extLst>
  </p:cSld>
  <p:clrMapOvr>
    <a:masterClrMapping/>
  </p:clrMapOvr>
  <p:transition spd="med">
    <p:fade/>
  </p:transition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M) &amp; Image (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(M) &amp; Image (L)</a:t>
            </a:r>
          </a:p>
        </p:txBody>
      </p:sp>
      <p:sp>
        <p:nvSpPr>
          <p:cNvPr id="1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4657351" y="817042"/>
            <a:ext cx="7542236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67853"/>
            <a:ext cx="4657352" cy="4968000"/>
          </a:xfrm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4606BDF-5C65-4C02-9654-F4D38C507E52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172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2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93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11" name="Groep 110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14" name="Rechthoek 113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15" name="Afbeelding 114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16" name="L-vorm 115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17" name="L-vorm 116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12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13" name="Rechthoekige driehoek 112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94" name="Rechthoek 9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9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7" name="Ovaal 9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8" name="Ovaal 9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99" name="Rechte verbindingslijn 9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0" name="Rechte verbindingslijn 9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0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02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0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04" name="Ovaal 10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05" name="Rechte verbindingslijn 10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6" name="Groep 10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07" name="Afgeronde rechthoek 10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09" name="Rechte verbindingslijn 10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0" name="Gelijkbenige driehoek 10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118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19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1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2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23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24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25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26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27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28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29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0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31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86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7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88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9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0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32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64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65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66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67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81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2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3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4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5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68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69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76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7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8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9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80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70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71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2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3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4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5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33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51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2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53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4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5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8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9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0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1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2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34" name="Rechte verbindingslijn 24"/>
            <p:cNvCxnSpPr>
              <a:endCxn id="151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35" name="Rechte verbindingslijn 25"/>
            <p:cNvCxnSpPr>
              <a:endCxn id="186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36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7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8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39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40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41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42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43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44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45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46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47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49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50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48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67154710"/>
      </p:ext>
    </p:extLst>
  </p:cSld>
  <p:clrMapOvr>
    <a:masterClrMapping/>
  </p:clrMapOvr>
  <p:transition spd="med">
    <p:fade/>
  </p:transition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M) &amp; Image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(M) &amp; Image (XL)</a:t>
            </a:r>
          </a:p>
        </p:txBody>
      </p:sp>
      <p:sp>
        <p:nvSpPr>
          <p:cNvPr id="11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0" y="1450800"/>
            <a:ext cx="4657352" cy="4967121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91BA692-BDC0-468B-B9F2-82175333B678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12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2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63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64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65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6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7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8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23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24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25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0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1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2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69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1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2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03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04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18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9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0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1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2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05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06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3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4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5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7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07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8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9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0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1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2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0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88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9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0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1" name="Rechte verbindingslijn 24"/>
            <p:cNvCxnSpPr>
              <a:endCxn id="188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2" name="Rechte verbindingslijn 25"/>
            <p:cNvCxnSpPr>
              <a:endCxn id="223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4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6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77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8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9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0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84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86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7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85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534680205"/>
      </p:ext>
    </p:extLst>
  </p:cSld>
  <p:clrMapOvr>
    <a:masterClrMapping/>
  </p:clrMapOvr>
  <p:transition spd="med">
    <p:fade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L) &amp; Image (M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(L) &amp; Image (M)</a:t>
            </a:r>
          </a:p>
        </p:txBody>
      </p:sp>
      <p:sp>
        <p:nvSpPr>
          <p:cNvPr id="1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7537449" y="817042"/>
            <a:ext cx="4662137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 dirty="0"/>
              <a:t>Click icon to add picture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7533039" cy="4968000"/>
          </a:xfrm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DB4CE7B-BB48-4C0D-A4E0-D760E9BA67FA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6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2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93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11" name="Groep 110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14" name="Rechthoek 113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15" name="Afbeelding 114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16" name="L-vorm 115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17" name="L-vorm 116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12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13" name="Rechthoekige driehoek 112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94" name="Rechthoek 9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9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7" name="Ovaal 9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8" name="Ovaal 9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99" name="Rechte verbindingslijn 9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0" name="Rechte verbindingslijn 9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0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02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0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04" name="Ovaal 10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05" name="Rechte verbindingslijn 10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6" name="Groep 10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07" name="Afgeronde rechthoek 10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09" name="Rechte verbindingslijn 10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0" name="Gelijkbenige driehoek 10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199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00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01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02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03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04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05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06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07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08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09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10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11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12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67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68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69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0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1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2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3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5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6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7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8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9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13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45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46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47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48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62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3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4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5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6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49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50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57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8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9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60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61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51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52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3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4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5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6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14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32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33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34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6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9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0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1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3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15" name="Rechte verbindingslijn 24"/>
            <p:cNvCxnSpPr>
              <a:endCxn id="232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16" name="Rechte verbindingslijn 25"/>
            <p:cNvCxnSpPr>
              <a:endCxn id="267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17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18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19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20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21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22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23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24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25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26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27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28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30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1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29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10888430"/>
      </p:ext>
    </p:extLst>
  </p:cSld>
  <p:clrMapOvr>
    <a:masterClrMapping/>
  </p:clrMapOvr>
  <p:transition spd="med">
    <p:fade/>
  </p:transition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L) &amp; Image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4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(L) &amp; Image (XL)</a:t>
            </a:r>
          </a:p>
        </p:txBody>
      </p:sp>
      <p:sp>
        <p:nvSpPr>
          <p:cNvPr id="4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50800"/>
            <a:ext cx="6089565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DA1CC38-B765-48F1-869E-1AB4D20A8091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12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2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63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64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65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6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7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8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23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24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25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0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1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2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69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1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2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03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04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18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9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0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1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2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05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06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3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4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5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7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07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8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9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0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1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2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0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88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9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0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1" name="Rechte verbindingslijn 24"/>
            <p:cNvCxnSpPr>
              <a:endCxn id="188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2" name="Rechte verbindingslijn 25"/>
            <p:cNvCxnSpPr>
              <a:endCxn id="223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4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6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77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8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9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0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84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86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7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85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80485366"/>
      </p:ext>
    </p:extLst>
  </p:cSld>
  <p:clrMapOvr>
    <a:masterClrMapping/>
  </p:clrMapOvr>
  <p:transition spd="med">
    <p:fade/>
  </p:transition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XL) &amp; Image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(XL) &amp; Image (XL)</a:t>
            </a:r>
          </a:p>
        </p:txBody>
      </p:sp>
      <p:sp>
        <p:nvSpPr>
          <p:cNvPr id="4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50800"/>
            <a:ext cx="7537451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C3F098B-1776-4BDE-B13F-7EC24D6C34E9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12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2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63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64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65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6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7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8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23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24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25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0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1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2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69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1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2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03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04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18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9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0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1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2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05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06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3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4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5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7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07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8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9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0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1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2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0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88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9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0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1" name="Rechte verbindingslijn 24"/>
            <p:cNvCxnSpPr>
              <a:endCxn id="188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2" name="Rechte verbindingslijn 25"/>
            <p:cNvCxnSpPr>
              <a:endCxn id="223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4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6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77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8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9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0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84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86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7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85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165658665"/>
      </p:ext>
    </p:extLst>
  </p:cSld>
  <p:clrMapOvr>
    <a:masterClrMapping/>
  </p:clrMapOvr>
  <p:transition spd="med">
    <p:fade/>
  </p:transition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(XL) &amp; Text (M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5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Image (XL) &amp; Text (M)</a:t>
            </a:r>
          </a:p>
        </p:txBody>
      </p:sp>
      <p:sp>
        <p:nvSpPr>
          <p:cNvPr id="5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7526266" y="1450800"/>
            <a:ext cx="4668910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38D8386-EED6-419C-B271-2FA85BB2A2E8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0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8065402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5" name="Groep 4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8" name="Afgeronde rechthoek 157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59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0" name="Rechte verbindingslijn 159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1" name="Gelijkbenige driehoek 160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3" name="Groep 142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4" name="Rechthoek 143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5" name="Groep 144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8" name="Rechthoek 147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49" name="Groep 148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2" name="Afgeronde rechthoek 151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" name="Rechthoek 152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0" name="Rechthoek 149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1" name="Gelijkbenige driehoek 150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6" name="Afgeronde rechthoek 145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7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12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2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27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1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42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62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63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64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5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6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7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22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23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24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5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0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1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2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68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0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1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02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03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17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8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9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0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1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04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05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2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3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4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5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06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7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8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9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0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1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69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87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8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89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0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0" name="Rechte verbindingslijn 24"/>
            <p:cNvCxnSpPr>
              <a:endCxn id="187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1" name="Rechte verbindingslijn 25"/>
            <p:cNvCxnSpPr>
              <a:endCxn id="222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72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4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5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76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7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8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79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83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85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6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84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507017290"/>
      </p:ext>
    </p:extLst>
  </p:cSld>
  <p:clrMapOvr>
    <a:masterClrMapping/>
  </p:clrMapOvr>
  <p:transition spd="med">
    <p:fade/>
  </p:transition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(XL) &amp; Text (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Image (XL) &amp; Text (L)</a:t>
            </a:r>
          </a:p>
        </p:txBody>
      </p:sp>
      <p:sp>
        <p:nvSpPr>
          <p:cNvPr id="5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6106539" y="1450800"/>
            <a:ext cx="6097461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5693091-C729-4D0B-A126-1B2C0003E48D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0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664567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12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2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63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64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65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6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7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8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23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24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25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0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1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2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69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1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2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03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04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18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9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0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1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2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05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06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3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4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5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7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07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8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9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0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1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2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0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88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9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0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1" name="Rechte verbindingslijn 24"/>
            <p:cNvCxnSpPr>
              <a:endCxn id="188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2" name="Rechte verbindingslijn 25"/>
            <p:cNvCxnSpPr>
              <a:endCxn id="223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4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6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77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8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9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0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84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86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7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85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867032811"/>
      </p:ext>
    </p:extLst>
  </p:cSld>
  <p:clrMapOvr>
    <a:masterClrMapping/>
  </p:clrMapOvr>
  <p:transition spd="med">
    <p:fade/>
  </p:transition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(XL) &amp; Text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Image (XL) &amp; Text (XL)</a:t>
            </a:r>
          </a:p>
        </p:txBody>
      </p:sp>
      <p:sp>
        <p:nvSpPr>
          <p:cNvPr id="5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4657352" y="1450800"/>
            <a:ext cx="7546649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5F1DC7D-4AEB-4A27-AF31-B1A4FAA48B5A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0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196489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12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2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63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64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65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6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7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8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23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24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25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0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1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2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69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1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2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03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04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18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9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0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1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2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05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06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3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4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5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7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07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8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9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0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1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2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0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88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9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0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1" name="Rechte verbindingslijn 24"/>
            <p:cNvCxnSpPr>
              <a:endCxn id="188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2" name="Rechte verbindingslijn 25"/>
            <p:cNvCxnSpPr>
              <a:endCxn id="223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4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6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77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8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9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0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84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86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7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85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504848037"/>
      </p:ext>
    </p:extLst>
  </p:cSld>
  <p:clrMapOvr>
    <a:masterClrMapping/>
  </p:clrMapOvr>
  <p:transition spd="med">
    <p:fade/>
  </p:transition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M) &amp; Graph (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(M) &amp; Graph (L)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/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Tijdelijke aanduiding voor inhoud 2"/>
          <p:cNvSpPr>
            <a:spLocks noGrp="1"/>
          </p:cNvSpPr>
          <p:nvPr>
            <p:ph idx="17"/>
          </p:nvPr>
        </p:nvSpPr>
        <p:spPr>
          <a:xfrm>
            <a:off x="4668911" y="1592688"/>
            <a:ext cx="7008739" cy="4681111"/>
          </a:xfrm>
          <a:solidFill>
            <a:srgbClr val="E5E9EC"/>
          </a:solidFill>
        </p:spPr>
        <p:txBody>
          <a:bodyPr anchor="ctr"/>
          <a:lstStyle>
            <a:lvl1pPr algn="ctr">
              <a:defRPr sz="14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/>
            </a:lvl1pPr>
          </a:lstStyle>
          <a:p>
            <a:fld id="{4F154394-2FC5-4628-81A3-089C82F08482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5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4" name="Instruction Chart &amp; Edit"/>
          <p:cNvGrpSpPr/>
          <p:nvPr userDrawn="1"/>
        </p:nvGrpSpPr>
        <p:grpSpPr>
          <a:xfrm>
            <a:off x="12382788" y="-5444"/>
            <a:ext cx="2697278" cy="6868888"/>
            <a:chOff x="12382788" y="-5444"/>
            <a:chExt cx="2697278" cy="6868888"/>
          </a:xfrm>
        </p:grpSpPr>
        <p:grpSp>
          <p:nvGrpSpPr>
            <p:cNvPr id="95" name="Groep 94"/>
            <p:cNvGrpSpPr/>
            <p:nvPr userDrawn="1"/>
          </p:nvGrpSpPr>
          <p:grpSpPr>
            <a:xfrm>
              <a:off x="12382788" y="1480224"/>
              <a:ext cx="689983" cy="573048"/>
              <a:chOff x="15171969" y="1587338"/>
              <a:chExt cx="755407" cy="627385"/>
            </a:xfrm>
          </p:grpSpPr>
          <p:sp>
            <p:nvSpPr>
              <p:cNvPr id="149" name="Rechthoek 962"/>
              <p:cNvSpPr/>
              <p:nvPr userDrawn="1"/>
            </p:nvSpPr>
            <p:spPr>
              <a:xfrm>
                <a:off x="15171969" y="2008934"/>
                <a:ext cx="755407" cy="205789"/>
              </a:xfrm>
              <a:custGeom>
                <a:avLst/>
                <a:gdLst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664132 w 664132"/>
                  <a:gd name="connsiteY2" fmla="*/ 27778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664132"/>
                  <a:gd name="connsiteY0" fmla="*/ 0 h 290487"/>
                  <a:gd name="connsiteX1" fmla="*/ 664132 w 664132"/>
                  <a:gd name="connsiteY1" fmla="*/ 0 h 290487"/>
                  <a:gd name="connsiteX2" fmla="*/ 333932 w 664132"/>
                  <a:gd name="connsiteY2" fmla="*/ 290487 h 290487"/>
                  <a:gd name="connsiteX3" fmla="*/ 0 w 664132"/>
                  <a:gd name="connsiteY3" fmla="*/ 277787 h 290487"/>
                  <a:gd name="connsiteX4" fmla="*/ 0 w 664132"/>
                  <a:gd name="connsiteY4" fmla="*/ 0 h 290487"/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575232 w 664132"/>
                  <a:gd name="connsiteY2" fmla="*/ 27143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708582"/>
                  <a:gd name="connsiteY0" fmla="*/ 0 h 277787"/>
                  <a:gd name="connsiteX1" fmla="*/ 708582 w 708582"/>
                  <a:gd name="connsiteY1" fmla="*/ 31750 h 277787"/>
                  <a:gd name="connsiteX2" fmla="*/ 575232 w 708582"/>
                  <a:gd name="connsiteY2" fmla="*/ 271437 h 277787"/>
                  <a:gd name="connsiteX3" fmla="*/ 0 w 708582"/>
                  <a:gd name="connsiteY3" fmla="*/ 277787 h 277787"/>
                  <a:gd name="connsiteX4" fmla="*/ 0 w 708582"/>
                  <a:gd name="connsiteY4" fmla="*/ 0 h 277787"/>
                  <a:gd name="connsiteX0" fmla="*/ 228600 w 708582"/>
                  <a:gd name="connsiteY0" fmla="*/ 6350 h 246037"/>
                  <a:gd name="connsiteX1" fmla="*/ 708582 w 708582"/>
                  <a:gd name="connsiteY1" fmla="*/ 0 h 246037"/>
                  <a:gd name="connsiteX2" fmla="*/ 575232 w 708582"/>
                  <a:gd name="connsiteY2" fmla="*/ 239687 h 246037"/>
                  <a:gd name="connsiteX3" fmla="*/ 0 w 708582"/>
                  <a:gd name="connsiteY3" fmla="*/ 246037 h 246037"/>
                  <a:gd name="connsiteX4" fmla="*/ 228600 w 708582"/>
                  <a:gd name="connsiteY4" fmla="*/ 6350 h 246037"/>
                  <a:gd name="connsiteX0" fmla="*/ 228600 w 778432"/>
                  <a:gd name="connsiteY0" fmla="*/ 0 h 239687"/>
                  <a:gd name="connsiteX1" fmla="*/ 778432 w 778432"/>
                  <a:gd name="connsiteY1" fmla="*/ 25400 h 239687"/>
                  <a:gd name="connsiteX2" fmla="*/ 575232 w 778432"/>
                  <a:gd name="connsiteY2" fmla="*/ 233337 h 239687"/>
                  <a:gd name="connsiteX3" fmla="*/ 0 w 778432"/>
                  <a:gd name="connsiteY3" fmla="*/ 239687 h 239687"/>
                  <a:gd name="connsiteX4" fmla="*/ 228600 w 778432"/>
                  <a:gd name="connsiteY4" fmla="*/ 0 h 239687"/>
                  <a:gd name="connsiteX0" fmla="*/ 228600 w 778432"/>
                  <a:gd name="connsiteY0" fmla="*/ 0 h 214287"/>
                  <a:gd name="connsiteX1" fmla="*/ 778432 w 778432"/>
                  <a:gd name="connsiteY1" fmla="*/ 0 h 214287"/>
                  <a:gd name="connsiteX2" fmla="*/ 575232 w 778432"/>
                  <a:gd name="connsiteY2" fmla="*/ 207937 h 214287"/>
                  <a:gd name="connsiteX3" fmla="*/ 0 w 778432"/>
                  <a:gd name="connsiteY3" fmla="*/ 214287 h 214287"/>
                  <a:gd name="connsiteX4" fmla="*/ 228600 w 778432"/>
                  <a:gd name="connsiteY4" fmla="*/ 0 h 214287"/>
                  <a:gd name="connsiteX0" fmla="*/ 228600 w 730724"/>
                  <a:gd name="connsiteY0" fmla="*/ 3975 h 218262"/>
                  <a:gd name="connsiteX1" fmla="*/ 730724 w 730724"/>
                  <a:gd name="connsiteY1" fmla="*/ 0 h 218262"/>
                  <a:gd name="connsiteX2" fmla="*/ 575232 w 730724"/>
                  <a:gd name="connsiteY2" fmla="*/ 211912 h 218262"/>
                  <a:gd name="connsiteX3" fmla="*/ 0 w 730724"/>
                  <a:gd name="connsiteY3" fmla="*/ 218262 h 218262"/>
                  <a:gd name="connsiteX4" fmla="*/ 228600 w 730724"/>
                  <a:gd name="connsiteY4" fmla="*/ 3975 h 218262"/>
                  <a:gd name="connsiteX0" fmla="*/ 252454 w 754578"/>
                  <a:gd name="connsiteY0" fmla="*/ 3975 h 211912"/>
                  <a:gd name="connsiteX1" fmla="*/ 754578 w 754578"/>
                  <a:gd name="connsiteY1" fmla="*/ 0 h 211912"/>
                  <a:gd name="connsiteX2" fmla="*/ 599086 w 754578"/>
                  <a:gd name="connsiteY2" fmla="*/ 211912 h 211912"/>
                  <a:gd name="connsiteX3" fmla="*/ 0 w 754578"/>
                  <a:gd name="connsiteY3" fmla="*/ 210311 h 211912"/>
                  <a:gd name="connsiteX4" fmla="*/ 252454 w 754578"/>
                  <a:gd name="connsiteY4" fmla="*/ 3975 h 211912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599086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754578"/>
                  <a:gd name="connsiteY0" fmla="*/ 0 h 223840"/>
                  <a:gd name="connsiteX1" fmla="*/ 754578 w 754578"/>
                  <a:gd name="connsiteY1" fmla="*/ 7952 h 223840"/>
                  <a:gd name="connsiteX2" fmla="*/ 654745 w 754578"/>
                  <a:gd name="connsiteY2" fmla="*/ 223840 h 223840"/>
                  <a:gd name="connsiteX3" fmla="*/ 0 w 754578"/>
                  <a:gd name="connsiteY3" fmla="*/ 218263 h 223840"/>
                  <a:gd name="connsiteX4" fmla="*/ 172941 w 754578"/>
                  <a:gd name="connsiteY4" fmla="*/ 0 h 223840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646793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818189"/>
                  <a:gd name="connsiteY0" fmla="*/ 0 h 219864"/>
                  <a:gd name="connsiteX1" fmla="*/ 818189 w 818189"/>
                  <a:gd name="connsiteY1" fmla="*/ 31806 h 219864"/>
                  <a:gd name="connsiteX2" fmla="*/ 646793 w 818189"/>
                  <a:gd name="connsiteY2" fmla="*/ 219864 h 219864"/>
                  <a:gd name="connsiteX3" fmla="*/ 0 w 818189"/>
                  <a:gd name="connsiteY3" fmla="*/ 218263 h 219864"/>
                  <a:gd name="connsiteX4" fmla="*/ 172941 w 818189"/>
                  <a:gd name="connsiteY4" fmla="*/ 0 h 219864"/>
                  <a:gd name="connsiteX0" fmla="*/ 172941 w 806262"/>
                  <a:gd name="connsiteY0" fmla="*/ 0 h 219864"/>
                  <a:gd name="connsiteX1" fmla="*/ 806262 w 806262"/>
                  <a:gd name="connsiteY1" fmla="*/ 11928 h 219864"/>
                  <a:gd name="connsiteX2" fmla="*/ 646793 w 806262"/>
                  <a:gd name="connsiteY2" fmla="*/ 219864 h 219864"/>
                  <a:gd name="connsiteX3" fmla="*/ 0 w 806262"/>
                  <a:gd name="connsiteY3" fmla="*/ 218263 h 219864"/>
                  <a:gd name="connsiteX4" fmla="*/ 172941 w 806262"/>
                  <a:gd name="connsiteY4" fmla="*/ 0 h 219864"/>
                  <a:gd name="connsiteX0" fmla="*/ 172941 w 798310"/>
                  <a:gd name="connsiteY0" fmla="*/ 0 h 219864"/>
                  <a:gd name="connsiteX1" fmla="*/ 798310 w 798310"/>
                  <a:gd name="connsiteY1" fmla="*/ 15903 h 219864"/>
                  <a:gd name="connsiteX2" fmla="*/ 646793 w 798310"/>
                  <a:gd name="connsiteY2" fmla="*/ 219864 h 219864"/>
                  <a:gd name="connsiteX3" fmla="*/ 0 w 798310"/>
                  <a:gd name="connsiteY3" fmla="*/ 218263 h 219864"/>
                  <a:gd name="connsiteX4" fmla="*/ 172941 w 798310"/>
                  <a:gd name="connsiteY4" fmla="*/ 0 h 219864"/>
                  <a:gd name="connsiteX0" fmla="*/ 172941 w 798310"/>
                  <a:gd name="connsiteY0" fmla="*/ 0 h 259620"/>
                  <a:gd name="connsiteX1" fmla="*/ 798310 w 798310"/>
                  <a:gd name="connsiteY1" fmla="*/ 15903 h 259620"/>
                  <a:gd name="connsiteX2" fmla="*/ 614988 w 798310"/>
                  <a:gd name="connsiteY2" fmla="*/ 259620 h 259620"/>
                  <a:gd name="connsiteX3" fmla="*/ 0 w 798310"/>
                  <a:gd name="connsiteY3" fmla="*/ 218263 h 259620"/>
                  <a:gd name="connsiteX4" fmla="*/ 172941 w 798310"/>
                  <a:gd name="connsiteY4" fmla="*/ 0 h 259620"/>
                  <a:gd name="connsiteX0" fmla="*/ 188843 w 814212"/>
                  <a:gd name="connsiteY0" fmla="*/ 0 h 259620"/>
                  <a:gd name="connsiteX1" fmla="*/ 814212 w 814212"/>
                  <a:gd name="connsiteY1" fmla="*/ 15903 h 259620"/>
                  <a:gd name="connsiteX2" fmla="*/ 630890 w 814212"/>
                  <a:gd name="connsiteY2" fmla="*/ 259620 h 259620"/>
                  <a:gd name="connsiteX3" fmla="*/ 0 w 814212"/>
                  <a:gd name="connsiteY3" fmla="*/ 254043 h 259620"/>
                  <a:gd name="connsiteX4" fmla="*/ 188843 w 814212"/>
                  <a:gd name="connsiteY4" fmla="*/ 0 h 259620"/>
                  <a:gd name="connsiteX0" fmla="*/ 208721 w 834090"/>
                  <a:gd name="connsiteY0" fmla="*/ 0 h 259620"/>
                  <a:gd name="connsiteX1" fmla="*/ 834090 w 834090"/>
                  <a:gd name="connsiteY1" fmla="*/ 15903 h 259620"/>
                  <a:gd name="connsiteX2" fmla="*/ 650768 w 834090"/>
                  <a:gd name="connsiteY2" fmla="*/ 259620 h 259620"/>
                  <a:gd name="connsiteX3" fmla="*/ 0 w 834090"/>
                  <a:gd name="connsiteY3" fmla="*/ 254043 h 259620"/>
                  <a:gd name="connsiteX4" fmla="*/ 208721 w 834090"/>
                  <a:gd name="connsiteY4" fmla="*/ 0 h 259620"/>
                  <a:gd name="connsiteX0" fmla="*/ 268356 w 893725"/>
                  <a:gd name="connsiteY0" fmla="*/ 0 h 259620"/>
                  <a:gd name="connsiteX1" fmla="*/ 893725 w 893725"/>
                  <a:gd name="connsiteY1" fmla="*/ 15903 h 259620"/>
                  <a:gd name="connsiteX2" fmla="*/ 710403 w 893725"/>
                  <a:gd name="connsiteY2" fmla="*/ 259620 h 259620"/>
                  <a:gd name="connsiteX3" fmla="*/ 0 w 893725"/>
                  <a:gd name="connsiteY3" fmla="*/ 254043 h 259620"/>
                  <a:gd name="connsiteX4" fmla="*/ 268356 w 893725"/>
                  <a:gd name="connsiteY4" fmla="*/ 0 h 259620"/>
                  <a:gd name="connsiteX0" fmla="*/ 260405 w 885774"/>
                  <a:gd name="connsiteY0" fmla="*/ 0 h 259620"/>
                  <a:gd name="connsiteX1" fmla="*/ 885774 w 885774"/>
                  <a:gd name="connsiteY1" fmla="*/ 15903 h 259620"/>
                  <a:gd name="connsiteX2" fmla="*/ 702452 w 885774"/>
                  <a:gd name="connsiteY2" fmla="*/ 259620 h 259620"/>
                  <a:gd name="connsiteX3" fmla="*/ 0 w 885774"/>
                  <a:gd name="connsiteY3" fmla="*/ 254043 h 259620"/>
                  <a:gd name="connsiteX4" fmla="*/ 260405 w 885774"/>
                  <a:gd name="connsiteY4" fmla="*/ 0 h 259620"/>
                  <a:gd name="connsiteX0" fmla="*/ 220648 w 885774"/>
                  <a:gd name="connsiteY0" fmla="*/ 0 h 243717"/>
                  <a:gd name="connsiteX1" fmla="*/ 885774 w 885774"/>
                  <a:gd name="connsiteY1" fmla="*/ 0 h 243717"/>
                  <a:gd name="connsiteX2" fmla="*/ 702452 w 885774"/>
                  <a:gd name="connsiteY2" fmla="*/ 243717 h 243717"/>
                  <a:gd name="connsiteX3" fmla="*/ 0 w 885774"/>
                  <a:gd name="connsiteY3" fmla="*/ 238140 h 243717"/>
                  <a:gd name="connsiteX4" fmla="*/ 220648 w 885774"/>
                  <a:gd name="connsiteY4" fmla="*/ 0 h 24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5774" h="243717">
                    <a:moveTo>
                      <a:pt x="220648" y="0"/>
                    </a:moveTo>
                    <a:lnTo>
                      <a:pt x="885774" y="0"/>
                    </a:lnTo>
                    <a:lnTo>
                      <a:pt x="702452" y="243717"/>
                    </a:lnTo>
                    <a:lnTo>
                      <a:pt x="0" y="238140"/>
                    </a:lnTo>
                    <a:lnTo>
                      <a:pt x="220648" y="0"/>
                    </a:lnTo>
                    <a:close/>
                  </a:path>
                </a:pathLst>
              </a:custGeom>
              <a:solidFill>
                <a:srgbClr val="FFFFFF">
                  <a:lumMod val="50000"/>
                </a:srgbClr>
              </a:solidFill>
              <a:ln w="25400" cap="flat" cmpd="sng" algn="ctr">
                <a:noFill/>
                <a:prstDash val="solid"/>
              </a:ln>
              <a:effectLst>
                <a:softEdge rad="31750"/>
              </a:effectLst>
            </p:spPr>
            <p:txBody>
              <a:bodyPr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0" name="Groep 149"/>
              <p:cNvGrpSpPr/>
              <p:nvPr userDrawn="1"/>
            </p:nvGrpSpPr>
            <p:grpSpPr>
              <a:xfrm>
                <a:off x="15281106" y="1587338"/>
                <a:ext cx="511775" cy="560304"/>
                <a:chOff x="10604642" y="969717"/>
                <a:chExt cx="1290643" cy="1427163"/>
              </a:xfrm>
            </p:grpSpPr>
            <p:grpSp>
              <p:nvGrpSpPr>
                <p:cNvPr id="151" name="Group 879"/>
                <p:cNvGrpSpPr>
                  <a:grpSpLocks noChangeAspect="1"/>
                </p:cNvGrpSpPr>
                <p:nvPr userDrawn="1"/>
              </p:nvGrpSpPr>
              <p:grpSpPr bwMode="auto">
                <a:xfrm>
                  <a:off x="10604642" y="969717"/>
                  <a:ext cx="1290643" cy="1427163"/>
                  <a:chOff x="4798" y="1515"/>
                  <a:chExt cx="813" cy="899"/>
                </a:xfrm>
              </p:grpSpPr>
              <p:sp>
                <p:nvSpPr>
                  <p:cNvPr id="153" name="Freeform 886"/>
                  <p:cNvSpPr>
                    <a:spLocks/>
                  </p:cNvSpPr>
                  <p:nvPr userDrawn="1"/>
                </p:nvSpPr>
                <p:spPr bwMode="auto">
                  <a:xfrm>
                    <a:off x="5269" y="1515"/>
                    <a:ext cx="71" cy="898"/>
                  </a:xfrm>
                  <a:custGeom>
                    <a:avLst/>
                    <a:gdLst>
                      <a:gd name="T0" fmla="*/ 282 w 282"/>
                      <a:gd name="T1" fmla="*/ 0 h 3595"/>
                      <a:gd name="T2" fmla="*/ 282 w 282"/>
                      <a:gd name="T3" fmla="*/ 3138 h 3595"/>
                      <a:gd name="T4" fmla="*/ 0 w 282"/>
                      <a:gd name="T5" fmla="*/ 3595 h 3595"/>
                      <a:gd name="T6" fmla="*/ 0 w 282"/>
                      <a:gd name="T7" fmla="*/ 285 h 3595"/>
                      <a:gd name="T8" fmla="*/ 282 w 282"/>
                      <a:gd name="T9" fmla="*/ 0 h 35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2" h="3595">
                        <a:moveTo>
                          <a:pt x="282" y="0"/>
                        </a:moveTo>
                        <a:lnTo>
                          <a:pt x="282" y="3138"/>
                        </a:lnTo>
                        <a:lnTo>
                          <a:pt x="0" y="3595"/>
                        </a:lnTo>
                        <a:lnTo>
                          <a:pt x="0" y="285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solidFill>
                    <a:srgbClr val="FFC000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4" name="Rectangle 880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515"/>
                    <a:ext cx="813" cy="899"/>
                  </a:xfrm>
                  <a:prstGeom prst="rect">
                    <a:avLst/>
                  </a:prstGeom>
                  <a:noFill/>
                  <a:ln w="0">
                    <a:noFill/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5" name="Rectangle 881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857"/>
                    <a:ext cx="228" cy="55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002060"/>
                      </a:gs>
                      <a:gs pos="100000">
                        <a:srgbClr val="1929FF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6" name="Freeform 882"/>
                  <p:cNvSpPr>
                    <a:spLocks/>
                  </p:cNvSpPr>
                  <p:nvPr userDrawn="1"/>
                </p:nvSpPr>
                <p:spPr bwMode="auto">
                  <a:xfrm>
                    <a:off x="4798" y="1771"/>
                    <a:ext cx="314" cy="86"/>
                  </a:xfrm>
                  <a:custGeom>
                    <a:avLst/>
                    <a:gdLst>
                      <a:gd name="T0" fmla="*/ 411 w 1255"/>
                      <a:gd name="T1" fmla="*/ 0 h 342"/>
                      <a:gd name="T2" fmla="*/ 1255 w 1255"/>
                      <a:gd name="T3" fmla="*/ 0 h 342"/>
                      <a:gd name="T4" fmla="*/ 913 w 1255"/>
                      <a:gd name="T5" fmla="*/ 342 h 342"/>
                      <a:gd name="T6" fmla="*/ 0 w 1255"/>
                      <a:gd name="T7" fmla="*/ 342 h 342"/>
                      <a:gd name="T8" fmla="*/ 411 w 1255"/>
                      <a:gd name="T9" fmla="*/ 0 h 3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55" h="342">
                        <a:moveTo>
                          <a:pt x="411" y="0"/>
                        </a:moveTo>
                        <a:lnTo>
                          <a:pt x="1255" y="0"/>
                        </a:lnTo>
                        <a:lnTo>
                          <a:pt x="913" y="342"/>
                        </a:lnTo>
                        <a:lnTo>
                          <a:pt x="0" y="342"/>
                        </a:lnTo>
                        <a:lnTo>
                          <a:pt x="411" y="0"/>
                        </a:lnTo>
                        <a:close/>
                      </a:path>
                    </a:pathLst>
                  </a:custGeom>
                  <a:solidFill>
                    <a:srgbClr val="0039AC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7" name="Freeform 883"/>
                  <p:cNvSpPr>
                    <a:spLocks/>
                  </p:cNvSpPr>
                  <p:nvPr userDrawn="1"/>
                </p:nvSpPr>
                <p:spPr bwMode="auto">
                  <a:xfrm>
                    <a:off x="5026" y="1771"/>
                    <a:ext cx="85" cy="642"/>
                  </a:xfrm>
                  <a:custGeom>
                    <a:avLst/>
                    <a:gdLst>
                      <a:gd name="T0" fmla="*/ 342 w 342"/>
                      <a:gd name="T1" fmla="*/ 0 h 2568"/>
                      <a:gd name="T2" fmla="*/ 342 w 342"/>
                      <a:gd name="T3" fmla="*/ 2111 h 2568"/>
                      <a:gd name="T4" fmla="*/ 0 w 342"/>
                      <a:gd name="T5" fmla="*/ 2568 h 2568"/>
                      <a:gd name="T6" fmla="*/ 0 w 342"/>
                      <a:gd name="T7" fmla="*/ 342 h 2568"/>
                      <a:gd name="T8" fmla="*/ 342 w 342"/>
                      <a:gd name="T9" fmla="*/ 0 h 25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568">
                        <a:moveTo>
                          <a:pt x="342" y="0"/>
                        </a:moveTo>
                        <a:lnTo>
                          <a:pt x="342" y="2111"/>
                        </a:lnTo>
                        <a:lnTo>
                          <a:pt x="0" y="2568"/>
                        </a:lnTo>
                        <a:lnTo>
                          <a:pt x="0" y="342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000075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8" name="Freeform 884"/>
                  <p:cNvSpPr>
                    <a:spLocks/>
                  </p:cNvSpPr>
                  <p:nvPr userDrawn="1"/>
                </p:nvSpPr>
                <p:spPr bwMode="auto">
                  <a:xfrm>
                    <a:off x="5054" y="1515"/>
                    <a:ext cx="286" cy="72"/>
                  </a:xfrm>
                  <a:custGeom>
                    <a:avLst/>
                    <a:gdLst>
                      <a:gd name="T0" fmla="*/ 318 w 1140"/>
                      <a:gd name="T1" fmla="*/ 0 h 289"/>
                      <a:gd name="T2" fmla="*/ 1140 w 1140"/>
                      <a:gd name="T3" fmla="*/ 0 h 289"/>
                      <a:gd name="T4" fmla="*/ 855 w 1140"/>
                      <a:gd name="T5" fmla="*/ 289 h 289"/>
                      <a:gd name="T6" fmla="*/ 0 w 1140"/>
                      <a:gd name="T7" fmla="*/ 289 h 289"/>
                      <a:gd name="T8" fmla="*/ 318 w 1140"/>
                      <a:gd name="T9" fmla="*/ 0 h 2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40" h="289">
                        <a:moveTo>
                          <a:pt x="318" y="0"/>
                        </a:moveTo>
                        <a:lnTo>
                          <a:pt x="1140" y="0"/>
                        </a:lnTo>
                        <a:lnTo>
                          <a:pt x="855" y="289"/>
                        </a:lnTo>
                        <a:lnTo>
                          <a:pt x="0" y="289"/>
                        </a:lnTo>
                        <a:lnTo>
                          <a:pt x="318" y="0"/>
                        </a:lnTo>
                        <a:close/>
                      </a:path>
                    </a:pathLst>
                  </a:custGeom>
                  <a:solidFill>
                    <a:srgbClr val="EEFF26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9" name="Rectangle 885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054" y="1587"/>
                    <a:ext cx="215" cy="82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FFC000"/>
                      </a:gs>
                      <a:gs pos="100000">
                        <a:srgbClr val="FFFF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60" name="Rectangle 887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298" y="1771"/>
                    <a:ext cx="228" cy="643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B80004"/>
                      </a:gs>
                      <a:gs pos="100000">
                        <a:srgbClr val="FF00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61" name="Freeform 888"/>
                  <p:cNvSpPr>
                    <a:spLocks/>
                  </p:cNvSpPr>
                  <p:nvPr userDrawn="1"/>
                </p:nvSpPr>
                <p:spPr bwMode="auto">
                  <a:xfrm>
                    <a:off x="5526" y="1686"/>
                    <a:ext cx="85" cy="727"/>
                  </a:xfrm>
                  <a:custGeom>
                    <a:avLst/>
                    <a:gdLst>
                      <a:gd name="T0" fmla="*/ 342 w 342"/>
                      <a:gd name="T1" fmla="*/ 0 h 2911"/>
                      <a:gd name="T2" fmla="*/ 342 w 342"/>
                      <a:gd name="T3" fmla="*/ 2477 h 2911"/>
                      <a:gd name="T4" fmla="*/ 0 w 342"/>
                      <a:gd name="T5" fmla="*/ 2911 h 2911"/>
                      <a:gd name="T6" fmla="*/ 0 w 342"/>
                      <a:gd name="T7" fmla="*/ 334 h 2911"/>
                      <a:gd name="T8" fmla="*/ 342 w 342"/>
                      <a:gd name="T9" fmla="*/ 0 h 29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911">
                        <a:moveTo>
                          <a:pt x="342" y="0"/>
                        </a:moveTo>
                        <a:lnTo>
                          <a:pt x="342" y="2477"/>
                        </a:lnTo>
                        <a:lnTo>
                          <a:pt x="0" y="2911"/>
                        </a:lnTo>
                        <a:lnTo>
                          <a:pt x="0" y="334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C2001B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  <p:sp>
              <p:nvSpPr>
                <p:cNvPr id="152" name="Vrije vorm 151"/>
                <p:cNvSpPr/>
                <p:nvPr userDrawn="1"/>
              </p:nvSpPr>
              <p:spPr>
                <a:xfrm>
                  <a:off x="11389225" y="1241176"/>
                  <a:ext cx="506025" cy="137883"/>
                </a:xfrm>
                <a:custGeom>
                  <a:avLst/>
                  <a:gdLst>
                    <a:gd name="connsiteX0" fmla="*/ 0 w 508407"/>
                    <a:gd name="connsiteY0" fmla="*/ 142646 h 146304"/>
                    <a:gd name="connsiteX1" fmla="*/ 369418 w 508407"/>
                    <a:gd name="connsiteY1" fmla="*/ 146304 h 146304"/>
                    <a:gd name="connsiteX2" fmla="*/ 508407 w 508407"/>
                    <a:gd name="connsiteY2" fmla="*/ 0 h 146304"/>
                    <a:gd name="connsiteX3" fmla="*/ 168250 w 508407"/>
                    <a:gd name="connsiteY3" fmla="*/ 0 h 146304"/>
                    <a:gd name="connsiteX4" fmla="*/ 0 w 508407"/>
                    <a:gd name="connsiteY4" fmla="*/ 142646 h 146304"/>
                    <a:gd name="connsiteX0" fmla="*/ 0 w 508407"/>
                    <a:gd name="connsiteY0" fmla="*/ 142646 h 142646"/>
                    <a:gd name="connsiteX1" fmla="*/ 376562 w 508407"/>
                    <a:gd name="connsiteY1" fmla="*/ 136779 h 142646"/>
                    <a:gd name="connsiteX2" fmla="*/ 508407 w 508407"/>
                    <a:gd name="connsiteY2" fmla="*/ 0 h 142646"/>
                    <a:gd name="connsiteX3" fmla="*/ 168250 w 508407"/>
                    <a:gd name="connsiteY3" fmla="*/ 0 h 142646"/>
                    <a:gd name="connsiteX4" fmla="*/ 0 w 508407"/>
                    <a:gd name="connsiteY4" fmla="*/ 142646 h 142646"/>
                    <a:gd name="connsiteX0" fmla="*/ 0 w 506025"/>
                    <a:gd name="connsiteY0" fmla="*/ 137883 h 137883"/>
                    <a:gd name="connsiteX1" fmla="*/ 374180 w 506025"/>
                    <a:gd name="connsiteY1" fmla="*/ 136779 h 137883"/>
                    <a:gd name="connsiteX2" fmla="*/ 506025 w 506025"/>
                    <a:gd name="connsiteY2" fmla="*/ 0 h 137883"/>
                    <a:gd name="connsiteX3" fmla="*/ 165868 w 506025"/>
                    <a:gd name="connsiteY3" fmla="*/ 0 h 137883"/>
                    <a:gd name="connsiteX4" fmla="*/ 0 w 506025"/>
                    <a:gd name="connsiteY4" fmla="*/ 137883 h 137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6025" h="137883">
                      <a:moveTo>
                        <a:pt x="0" y="137883"/>
                      </a:moveTo>
                      <a:lnTo>
                        <a:pt x="374180" y="136779"/>
                      </a:lnTo>
                      <a:lnTo>
                        <a:pt x="506025" y="0"/>
                      </a:lnTo>
                      <a:lnTo>
                        <a:pt x="165868" y="0"/>
                      </a:lnTo>
                      <a:lnTo>
                        <a:pt x="0" y="137883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96" name="Groep 95"/>
            <p:cNvGrpSpPr/>
            <p:nvPr/>
          </p:nvGrpSpPr>
          <p:grpSpPr>
            <a:xfrm>
              <a:off x="12487778" y="6003628"/>
              <a:ext cx="1980859" cy="542924"/>
              <a:chOff x="12390702" y="6054428"/>
              <a:chExt cx="1980859" cy="542924"/>
            </a:xfrm>
          </p:grpSpPr>
          <p:sp>
            <p:nvSpPr>
              <p:cNvPr id="115" name="Rechthoek 114"/>
              <p:cNvSpPr/>
              <p:nvPr/>
            </p:nvSpPr>
            <p:spPr>
              <a:xfrm>
                <a:off x="12402284" y="6054428"/>
                <a:ext cx="1969277" cy="54292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116" name="Rechthoek 115"/>
              <p:cNvSpPr/>
              <p:nvPr/>
            </p:nvSpPr>
            <p:spPr>
              <a:xfrm>
                <a:off x="12662053" y="6062530"/>
                <a:ext cx="1268296" cy="2616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1100" dirty="0"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Change chart type</a:t>
                </a:r>
              </a:p>
            </p:txBody>
          </p:sp>
          <p:sp>
            <p:nvSpPr>
              <p:cNvPr id="117" name="Gelijkbenige driehoek 116"/>
              <p:cNvSpPr/>
              <p:nvPr/>
            </p:nvSpPr>
            <p:spPr>
              <a:xfrm rot="5400000">
                <a:off x="14210471" y="6150144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118" name="Afgeronde rechthoek 117"/>
              <p:cNvSpPr/>
              <p:nvPr/>
            </p:nvSpPr>
            <p:spPr>
              <a:xfrm>
                <a:off x="12390702" y="6322741"/>
                <a:ext cx="1973675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Edit data</a:t>
                </a:r>
              </a:p>
            </p:txBody>
          </p:sp>
          <p:grpSp>
            <p:nvGrpSpPr>
              <p:cNvPr id="119" name="Groep 118"/>
              <p:cNvGrpSpPr/>
              <p:nvPr/>
            </p:nvGrpSpPr>
            <p:grpSpPr>
              <a:xfrm>
                <a:off x="12461788" y="6100223"/>
                <a:ext cx="204691" cy="170000"/>
                <a:chOff x="15171969" y="1587338"/>
                <a:chExt cx="755407" cy="627385"/>
              </a:xfrm>
            </p:grpSpPr>
            <p:sp>
              <p:nvSpPr>
                <p:cNvPr id="136" name="Rechthoek 962"/>
                <p:cNvSpPr/>
                <p:nvPr userDrawn="1"/>
              </p:nvSpPr>
              <p:spPr>
                <a:xfrm>
                  <a:off x="15171969" y="2008934"/>
                  <a:ext cx="755407" cy="205789"/>
                </a:xfrm>
                <a:custGeom>
                  <a:avLst/>
                  <a:gdLst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664132 w 664132"/>
                    <a:gd name="connsiteY2" fmla="*/ 27778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664132"/>
                    <a:gd name="connsiteY0" fmla="*/ 0 h 290487"/>
                    <a:gd name="connsiteX1" fmla="*/ 664132 w 664132"/>
                    <a:gd name="connsiteY1" fmla="*/ 0 h 290487"/>
                    <a:gd name="connsiteX2" fmla="*/ 333932 w 664132"/>
                    <a:gd name="connsiteY2" fmla="*/ 290487 h 290487"/>
                    <a:gd name="connsiteX3" fmla="*/ 0 w 664132"/>
                    <a:gd name="connsiteY3" fmla="*/ 277787 h 290487"/>
                    <a:gd name="connsiteX4" fmla="*/ 0 w 664132"/>
                    <a:gd name="connsiteY4" fmla="*/ 0 h 290487"/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575232 w 664132"/>
                    <a:gd name="connsiteY2" fmla="*/ 27143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708582"/>
                    <a:gd name="connsiteY0" fmla="*/ 0 h 277787"/>
                    <a:gd name="connsiteX1" fmla="*/ 708582 w 708582"/>
                    <a:gd name="connsiteY1" fmla="*/ 31750 h 277787"/>
                    <a:gd name="connsiteX2" fmla="*/ 575232 w 708582"/>
                    <a:gd name="connsiteY2" fmla="*/ 271437 h 277787"/>
                    <a:gd name="connsiteX3" fmla="*/ 0 w 708582"/>
                    <a:gd name="connsiteY3" fmla="*/ 277787 h 277787"/>
                    <a:gd name="connsiteX4" fmla="*/ 0 w 708582"/>
                    <a:gd name="connsiteY4" fmla="*/ 0 h 277787"/>
                    <a:gd name="connsiteX0" fmla="*/ 228600 w 708582"/>
                    <a:gd name="connsiteY0" fmla="*/ 6350 h 246037"/>
                    <a:gd name="connsiteX1" fmla="*/ 708582 w 708582"/>
                    <a:gd name="connsiteY1" fmla="*/ 0 h 246037"/>
                    <a:gd name="connsiteX2" fmla="*/ 575232 w 708582"/>
                    <a:gd name="connsiteY2" fmla="*/ 239687 h 246037"/>
                    <a:gd name="connsiteX3" fmla="*/ 0 w 708582"/>
                    <a:gd name="connsiteY3" fmla="*/ 246037 h 246037"/>
                    <a:gd name="connsiteX4" fmla="*/ 228600 w 708582"/>
                    <a:gd name="connsiteY4" fmla="*/ 6350 h 246037"/>
                    <a:gd name="connsiteX0" fmla="*/ 228600 w 778432"/>
                    <a:gd name="connsiteY0" fmla="*/ 0 h 239687"/>
                    <a:gd name="connsiteX1" fmla="*/ 778432 w 778432"/>
                    <a:gd name="connsiteY1" fmla="*/ 25400 h 239687"/>
                    <a:gd name="connsiteX2" fmla="*/ 575232 w 778432"/>
                    <a:gd name="connsiteY2" fmla="*/ 233337 h 239687"/>
                    <a:gd name="connsiteX3" fmla="*/ 0 w 778432"/>
                    <a:gd name="connsiteY3" fmla="*/ 239687 h 239687"/>
                    <a:gd name="connsiteX4" fmla="*/ 228600 w 778432"/>
                    <a:gd name="connsiteY4" fmla="*/ 0 h 239687"/>
                    <a:gd name="connsiteX0" fmla="*/ 228600 w 778432"/>
                    <a:gd name="connsiteY0" fmla="*/ 0 h 214287"/>
                    <a:gd name="connsiteX1" fmla="*/ 778432 w 778432"/>
                    <a:gd name="connsiteY1" fmla="*/ 0 h 214287"/>
                    <a:gd name="connsiteX2" fmla="*/ 575232 w 778432"/>
                    <a:gd name="connsiteY2" fmla="*/ 207937 h 214287"/>
                    <a:gd name="connsiteX3" fmla="*/ 0 w 778432"/>
                    <a:gd name="connsiteY3" fmla="*/ 214287 h 214287"/>
                    <a:gd name="connsiteX4" fmla="*/ 228600 w 778432"/>
                    <a:gd name="connsiteY4" fmla="*/ 0 h 214287"/>
                    <a:gd name="connsiteX0" fmla="*/ 228600 w 730724"/>
                    <a:gd name="connsiteY0" fmla="*/ 3975 h 218262"/>
                    <a:gd name="connsiteX1" fmla="*/ 730724 w 730724"/>
                    <a:gd name="connsiteY1" fmla="*/ 0 h 218262"/>
                    <a:gd name="connsiteX2" fmla="*/ 575232 w 730724"/>
                    <a:gd name="connsiteY2" fmla="*/ 211912 h 218262"/>
                    <a:gd name="connsiteX3" fmla="*/ 0 w 730724"/>
                    <a:gd name="connsiteY3" fmla="*/ 218262 h 218262"/>
                    <a:gd name="connsiteX4" fmla="*/ 228600 w 730724"/>
                    <a:gd name="connsiteY4" fmla="*/ 3975 h 218262"/>
                    <a:gd name="connsiteX0" fmla="*/ 252454 w 754578"/>
                    <a:gd name="connsiteY0" fmla="*/ 3975 h 211912"/>
                    <a:gd name="connsiteX1" fmla="*/ 754578 w 754578"/>
                    <a:gd name="connsiteY1" fmla="*/ 0 h 211912"/>
                    <a:gd name="connsiteX2" fmla="*/ 599086 w 754578"/>
                    <a:gd name="connsiteY2" fmla="*/ 211912 h 211912"/>
                    <a:gd name="connsiteX3" fmla="*/ 0 w 754578"/>
                    <a:gd name="connsiteY3" fmla="*/ 210311 h 211912"/>
                    <a:gd name="connsiteX4" fmla="*/ 252454 w 754578"/>
                    <a:gd name="connsiteY4" fmla="*/ 3975 h 211912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599086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754578"/>
                    <a:gd name="connsiteY0" fmla="*/ 0 h 223840"/>
                    <a:gd name="connsiteX1" fmla="*/ 754578 w 754578"/>
                    <a:gd name="connsiteY1" fmla="*/ 7952 h 223840"/>
                    <a:gd name="connsiteX2" fmla="*/ 654745 w 754578"/>
                    <a:gd name="connsiteY2" fmla="*/ 223840 h 223840"/>
                    <a:gd name="connsiteX3" fmla="*/ 0 w 754578"/>
                    <a:gd name="connsiteY3" fmla="*/ 218263 h 223840"/>
                    <a:gd name="connsiteX4" fmla="*/ 172941 w 754578"/>
                    <a:gd name="connsiteY4" fmla="*/ 0 h 223840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646793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818189"/>
                    <a:gd name="connsiteY0" fmla="*/ 0 h 219864"/>
                    <a:gd name="connsiteX1" fmla="*/ 818189 w 818189"/>
                    <a:gd name="connsiteY1" fmla="*/ 31806 h 219864"/>
                    <a:gd name="connsiteX2" fmla="*/ 646793 w 818189"/>
                    <a:gd name="connsiteY2" fmla="*/ 219864 h 219864"/>
                    <a:gd name="connsiteX3" fmla="*/ 0 w 818189"/>
                    <a:gd name="connsiteY3" fmla="*/ 218263 h 219864"/>
                    <a:gd name="connsiteX4" fmla="*/ 172941 w 818189"/>
                    <a:gd name="connsiteY4" fmla="*/ 0 h 219864"/>
                    <a:gd name="connsiteX0" fmla="*/ 172941 w 806262"/>
                    <a:gd name="connsiteY0" fmla="*/ 0 h 219864"/>
                    <a:gd name="connsiteX1" fmla="*/ 806262 w 806262"/>
                    <a:gd name="connsiteY1" fmla="*/ 11928 h 219864"/>
                    <a:gd name="connsiteX2" fmla="*/ 646793 w 806262"/>
                    <a:gd name="connsiteY2" fmla="*/ 219864 h 219864"/>
                    <a:gd name="connsiteX3" fmla="*/ 0 w 806262"/>
                    <a:gd name="connsiteY3" fmla="*/ 218263 h 219864"/>
                    <a:gd name="connsiteX4" fmla="*/ 172941 w 806262"/>
                    <a:gd name="connsiteY4" fmla="*/ 0 h 219864"/>
                    <a:gd name="connsiteX0" fmla="*/ 172941 w 798310"/>
                    <a:gd name="connsiteY0" fmla="*/ 0 h 219864"/>
                    <a:gd name="connsiteX1" fmla="*/ 798310 w 798310"/>
                    <a:gd name="connsiteY1" fmla="*/ 15903 h 219864"/>
                    <a:gd name="connsiteX2" fmla="*/ 646793 w 798310"/>
                    <a:gd name="connsiteY2" fmla="*/ 219864 h 219864"/>
                    <a:gd name="connsiteX3" fmla="*/ 0 w 798310"/>
                    <a:gd name="connsiteY3" fmla="*/ 218263 h 219864"/>
                    <a:gd name="connsiteX4" fmla="*/ 172941 w 798310"/>
                    <a:gd name="connsiteY4" fmla="*/ 0 h 219864"/>
                    <a:gd name="connsiteX0" fmla="*/ 172941 w 798310"/>
                    <a:gd name="connsiteY0" fmla="*/ 0 h 259620"/>
                    <a:gd name="connsiteX1" fmla="*/ 798310 w 798310"/>
                    <a:gd name="connsiteY1" fmla="*/ 15903 h 259620"/>
                    <a:gd name="connsiteX2" fmla="*/ 614988 w 798310"/>
                    <a:gd name="connsiteY2" fmla="*/ 259620 h 259620"/>
                    <a:gd name="connsiteX3" fmla="*/ 0 w 798310"/>
                    <a:gd name="connsiteY3" fmla="*/ 218263 h 259620"/>
                    <a:gd name="connsiteX4" fmla="*/ 172941 w 798310"/>
                    <a:gd name="connsiteY4" fmla="*/ 0 h 259620"/>
                    <a:gd name="connsiteX0" fmla="*/ 188843 w 814212"/>
                    <a:gd name="connsiteY0" fmla="*/ 0 h 259620"/>
                    <a:gd name="connsiteX1" fmla="*/ 814212 w 814212"/>
                    <a:gd name="connsiteY1" fmla="*/ 15903 h 259620"/>
                    <a:gd name="connsiteX2" fmla="*/ 630890 w 814212"/>
                    <a:gd name="connsiteY2" fmla="*/ 259620 h 259620"/>
                    <a:gd name="connsiteX3" fmla="*/ 0 w 814212"/>
                    <a:gd name="connsiteY3" fmla="*/ 254043 h 259620"/>
                    <a:gd name="connsiteX4" fmla="*/ 188843 w 814212"/>
                    <a:gd name="connsiteY4" fmla="*/ 0 h 259620"/>
                    <a:gd name="connsiteX0" fmla="*/ 208721 w 834090"/>
                    <a:gd name="connsiteY0" fmla="*/ 0 h 259620"/>
                    <a:gd name="connsiteX1" fmla="*/ 834090 w 834090"/>
                    <a:gd name="connsiteY1" fmla="*/ 15903 h 259620"/>
                    <a:gd name="connsiteX2" fmla="*/ 650768 w 834090"/>
                    <a:gd name="connsiteY2" fmla="*/ 259620 h 259620"/>
                    <a:gd name="connsiteX3" fmla="*/ 0 w 834090"/>
                    <a:gd name="connsiteY3" fmla="*/ 254043 h 259620"/>
                    <a:gd name="connsiteX4" fmla="*/ 208721 w 834090"/>
                    <a:gd name="connsiteY4" fmla="*/ 0 h 259620"/>
                    <a:gd name="connsiteX0" fmla="*/ 268356 w 893725"/>
                    <a:gd name="connsiteY0" fmla="*/ 0 h 259620"/>
                    <a:gd name="connsiteX1" fmla="*/ 893725 w 893725"/>
                    <a:gd name="connsiteY1" fmla="*/ 15903 h 259620"/>
                    <a:gd name="connsiteX2" fmla="*/ 710403 w 893725"/>
                    <a:gd name="connsiteY2" fmla="*/ 259620 h 259620"/>
                    <a:gd name="connsiteX3" fmla="*/ 0 w 893725"/>
                    <a:gd name="connsiteY3" fmla="*/ 254043 h 259620"/>
                    <a:gd name="connsiteX4" fmla="*/ 268356 w 893725"/>
                    <a:gd name="connsiteY4" fmla="*/ 0 h 259620"/>
                    <a:gd name="connsiteX0" fmla="*/ 260405 w 885774"/>
                    <a:gd name="connsiteY0" fmla="*/ 0 h 259620"/>
                    <a:gd name="connsiteX1" fmla="*/ 885774 w 885774"/>
                    <a:gd name="connsiteY1" fmla="*/ 15903 h 259620"/>
                    <a:gd name="connsiteX2" fmla="*/ 702452 w 885774"/>
                    <a:gd name="connsiteY2" fmla="*/ 259620 h 259620"/>
                    <a:gd name="connsiteX3" fmla="*/ 0 w 885774"/>
                    <a:gd name="connsiteY3" fmla="*/ 254043 h 259620"/>
                    <a:gd name="connsiteX4" fmla="*/ 260405 w 885774"/>
                    <a:gd name="connsiteY4" fmla="*/ 0 h 259620"/>
                    <a:gd name="connsiteX0" fmla="*/ 220648 w 885774"/>
                    <a:gd name="connsiteY0" fmla="*/ 0 h 243717"/>
                    <a:gd name="connsiteX1" fmla="*/ 885774 w 885774"/>
                    <a:gd name="connsiteY1" fmla="*/ 0 h 243717"/>
                    <a:gd name="connsiteX2" fmla="*/ 702452 w 885774"/>
                    <a:gd name="connsiteY2" fmla="*/ 243717 h 243717"/>
                    <a:gd name="connsiteX3" fmla="*/ 0 w 885774"/>
                    <a:gd name="connsiteY3" fmla="*/ 238140 h 243717"/>
                    <a:gd name="connsiteX4" fmla="*/ 220648 w 885774"/>
                    <a:gd name="connsiteY4" fmla="*/ 0 h 243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5774" h="243717">
                      <a:moveTo>
                        <a:pt x="220648" y="0"/>
                      </a:moveTo>
                      <a:lnTo>
                        <a:pt x="885774" y="0"/>
                      </a:lnTo>
                      <a:lnTo>
                        <a:pt x="702452" y="243717"/>
                      </a:lnTo>
                      <a:lnTo>
                        <a:pt x="0" y="238140"/>
                      </a:lnTo>
                      <a:lnTo>
                        <a:pt x="220648" y="0"/>
                      </a:lnTo>
                      <a:close/>
                    </a:path>
                  </a:pathLst>
                </a:custGeom>
                <a:solidFill>
                  <a:srgbClr val="FFFFFF">
                    <a:lumMod val="50000"/>
                  </a:srgbClr>
                </a:solidFill>
                <a:ln w="25400" cap="flat" cmpd="sng" algn="ctr">
                  <a:noFill/>
                  <a:prstDash val="solid"/>
                </a:ln>
                <a:effectLst>
                  <a:softEdge rad="31750"/>
                </a:effectLst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137" name="Groep 136"/>
                <p:cNvGrpSpPr/>
                <p:nvPr userDrawn="1"/>
              </p:nvGrpSpPr>
              <p:grpSpPr>
                <a:xfrm>
                  <a:off x="15281106" y="1587338"/>
                  <a:ext cx="511775" cy="560304"/>
                  <a:chOff x="10604642" y="969717"/>
                  <a:chExt cx="1290643" cy="1427163"/>
                </a:xfrm>
              </p:grpSpPr>
              <p:grpSp>
                <p:nvGrpSpPr>
                  <p:cNvPr id="138" name="Group 879"/>
                  <p:cNvGrpSpPr>
                    <a:grpSpLocks noChangeAspect="1"/>
                  </p:cNvGrpSpPr>
                  <p:nvPr userDrawn="1"/>
                </p:nvGrpSpPr>
                <p:grpSpPr bwMode="auto">
                  <a:xfrm>
                    <a:off x="10604642" y="969717"/>
                    <a:ext cx="1290643" cy="1427163"/>
                    <a:chOff x="4798" y="1515"/>
                    <a:chExt cx="813" cy="899"/>
                  </a:xfrm>
                </p:grpSpPr>
                <p:sp>
                  <p:nvSpPr>
                    <p:cNvPr id="140" name="Freeform 886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269" y="1515"/>
                      <a:ext cx="71" cy="898"/>
                    </a:xfrm>
                    <a:custGeom>
                      <a:avLst/>
                      <a:gdLst>
                        <a:gd name="T0" fmla="*/ 282 w 282"/>
                        <a:gd name="T1" fmla="*/ 0 h 3595"/>
                        <a:gd name="T2" fmla="*/ 282 w 282"/>
                        <a:gd name="T3" fmla="*/ 3138 h 3595"/>
                        <a:gd name="T4" fmla="*/ 0 w 282"/>
                        <a:gd name="T5" fmla="*/ 3595 h 3595"/>
                        <a:gd name="T6" fmla="*/ 0 w 282"/>
                        <a:gd name="T7" fmla="*/ 285 h 3595"/>
                        <a:gd name="T8" fmla="*/ 282 w 282"/>
                        <a:gd name="T9" fmla="*/ 0 h 359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82" h="3595">
                          <a:moveTo>
                            <a:pt x="282" y="0"/>
                          </a:moveTo>
                          <a:lnTo>
                            <a:pt x="282" y="3138"/>
                          </a:lnTo>
                          <a:lnTo>
                            <a:pt x="0" y="3595"/>
                          </a:lnTo>
                          <a:lnTo>
                            <a:pt x="0" y="285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solidFill>
                      <a:srgbClr val="FFC000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1" name="Rectangle 880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515"/>
                      <a:ext cx="813" cy="899"/>
                    </a:xfrm>
                    <a:prstGeom prst="rect">
                      <a:avLst/>
                    </a:prstGeom>
                    <a:noFill/>
                    <a:ln w="0">
                      <a:noFill/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2" name="Rectangle 881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857"/>
                      <a:ext cx="228" cy="55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002060"/>
                        </a:gs>
                        <a:gs pos="100000">
                          <a:srgbClr val="1929FF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3" name="Freeform 882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4798" y="1771"/>
                      <a:ext cx="314" cy="86"/>
                    </a:xfrm>
                    <a:custGeom>
                      <a:avLst/>
                      <a:gdLst>
                        <a:gd name="T0" fmla="*/ 411 w 1255"/>
                        <a:gd name="T1" fmla="*/ 0 h 342"/>
                        <a:gd name="T2" fmla="*/ 1255 w 1255"/>
                        <a:gd name="T3" fmla="*/ 0 h 342"/>
                        <a:gd name="T4" fmla="*/ 913 w 1255"/>
                        <a:gd name="T5" fmla="*/ 342 h 342"/>
                        <a:gd name="T6" fmla="*/ 0 w 1255"/>
                        <a:gd name="T7" fmla="*/ 342 h 342"/>
                        <a:gd name="T8" fmla="*/ 411 w 1255"/>
                        <a:gd name="T9" fmla="*/ 0 h 3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55" h="342">
                          <a:moveTo>
                            <a:pt x="411" y="0"/>
                          </a:moveTo>
                          <a:lnTo>
                            <a:pt x="1255" y="0"/>
                          </a:lnTo>
                          <a:lnTo>
                            <a:pt x="913" y="342"/>
                          </a:lnTo>
                          <a:lnTo>
                            <a:pt x="0" y="342"/>
                          </a:lnTo>
                          <a:lnTo>
                            <a:pt x="411" y="0"/>
                          </a:lnTo>
                          <a:close/>
                        </a:path>
                      </a:pathLst>
                    </a:custGeom>
                    <a:solidFill>
                      <a:srgbClr val="0039AC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4" name="Freeform 883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26" y="1771"/>
                      <a:ext cx="85" cy="642"/>
                    </a:xfrm>
                    <a:custGeom>
                      <a:avLst/>
                      <a:gdLst>
                        <a:gd name="T0" fmla="*/ 342 w 342"/>
                        <a:gd name="T1" fmla="*/ 0 h 2568"/>
                        <a:gd name="T2" fmla="*/ 342 w 342"/>
                        <a:gd name="T3" fmla="*/ 2111 h 2568"/>
                        <a:gd name="T4" fmla="*/ 0 w 342"/>
                        <a:gd name="T5" fmla="*/ 2568 h 2568"/>
                        <a:gd name="T6" fmla="*/ 0 w 342"/>
                        <a:gd name="T7" fmla="*/ 342 h 2568"/>
                        <a:gd name="T8" fmla="*/ 342 w 342"/>
                        <a:gd name="T9" fmla="*/ 0 h 25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568">
                          <a:moveTo>
                            <a:pt x="342" y="0"/>
                          </a:moveTo>
                          <a:lnTo>
                            <a:pt x="342" y="2111"/>
                          </a:lnTo>
                          <a:lnTo>
                            <a:pt x="0" y="2568"/>
                          </a:lnTo>
                          <a:lnTo>
                            <a:pt x="0" y="342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000075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5" name="Freeform 884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54" y="1515"/>
                      <a:ext cx="286" cy="72"/>
                    </a:xfrm>
                    <a:custGeom>
                      <a:avLst/>
                      <a:gdLst>
                        <a:gd name="T0" fmla="*/ 318 w 1140"/>
                        <a:gd name="T1" fmla="*/ 0 h 289"/>
                        <a:gd name="T2" fmla="*/ 1140 w 1140"/>
                        <a:gd name="T3" fmla="*/ 0 h 289"/>
                        <a:gd name="T4" fmla="*/ 855 w 1140"/>
                        <a:gd name="T5" fmla="*/ 289 h 289"/>
                        <a:gd name="T6" fmla="*/ 0 w 1140"/>
                        <a:gd name="T7" fmla="*/ 289 h 289"/>
                        <a:gd name="T8" fmla="*/ 318 w 1140"/>
                        <a:gd name="T9" fmla="*/ 0 h 2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140" h="289">
                          <a:moveTo>
                            <a:pt x="318" y="0"/>
                          </a:moveTo>
                          <a:lnTo>
                            <a:pt x="1140" y="0"/>
                          </a:lnTo>
                          <a:lnTo>
                            <a:pt x="855" y="289"/>
                          </a:lnTo>
                          <a:lnTo>
                            <a:pt x="0" y="289"/>
                          </a:lnTo>
                          <a:lnTo>
                            <a:pt x="318" y="0"/>
                          </a:lnTo>
                          <a:close/>
                        </a:path>
                      </a:pathLst>
                    </a:custGeom>
                    <a:solidFill>
                      <a:srgbClr val="EEFF26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6" name="Rectangle 885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054" y="1587"/>
                      <a:ext cx="215" cy="82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FFC000"/>
                        </a:gs>
                        <a:gs pos="100000">
                          <a:srgbClr val="FFFF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7" name="Rectangle 887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298" y="1771"/>
                      <a:ext cx="228" cy="643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B80004"/>
                        </a:gs>
                        <a:gs pos="100000">
                          <a:srgbClr val="FF00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8" name="Freeform 888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526" y="1686"/>
                      <a:ext cx="85" cy="727"/>
                    </a:xfrm>
                    <a:custGeom>
                      <a:avLst/>
                      <a:gdLst>
                        <a:gd name="T0" fmla="*/ 342 w 342"/>
                        <a:gd name="T1" fmla="*/ 0 h 2911"/>
                        <a:gd name="T2" fmla="*/ 342 w 342"/>
                        <a:gd name="T3" fmla="*/ 2477 h 2911"/>
                        <a:gd name="T4" fmla="*/ 0 w 342"/>
                        <a:gd name="T5" fmla="*/ 2911 h 2911"/>
                        <a:gd name="T6" fmla="*/ 0 w 342"/>
                        <a:gd name="T7" fmla="*/ 334 h 2911"/>
                        <a:gd name="T8" fmla="*/ 342 w 342"/>
                        <a:gd name="T9" fmla="*/ 0 h 29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911">
                          <a:moveTo>
                            <a:pt x="342" y="0"/>
                          </a:moveTo>
                          <a:lnTo>
                            <a:pt x="342" y="2477"/>
                          </a:lnTo>
                          <a:lnTo>
                            <a:pt x="0" y="2911"/>
                          </a:lnTo>
                          <a:lnTo>
                            <a:pt x="0" y="334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C2001B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</p:grpSp>
              <p:sp>
                <p:nvSpPr>
                  <p:cNvPr id="139" name="Vrije vorm 138"/>
                  <p:cNvSpPr/>
                  <p:nvPr userDrawn="1"/>
                </p:nvSpPr>
                <p:spPr>
                  <a:xfrm>
                    <a:off x="11389225" y="1241176"/>
                    <a:ext cx="506025" cy="137883"/>
                  </a:xfrm>
                  <a:custGeom>
                    <a:avLst/>
                    <a:gdLst>
                      <a:gd name="connsiteX0" fmla="*/ 0 w 508407"/>
                      <a:gd name="connsiteY0" fmla="*/ 142646 h 146304"/>
                      <a:gd name="connsiteX1" fmla="*/ 369418 w 508407"/>
                      <a:gd name="connsiteY1" fmla="*/ 146304 h 146304"/>
                      <a:gd name="connsiteX2" fmla="*/ 508407 w 508407"/>
                      <a:gd name="connsiteY2" fmla="*/ 0 h 146304"/>
                      <a:gd name="connsiteX3" fmla="*/ 168250 w 508407"/>
                      <a:gd name="connsiteY3" fmla="*/ 0 h 146304"/>
                      <a:gd name="connsiteX4" fmla="*/ 0 w 508407"/>
                      <a:gd name="connsiteY4" fmla="*/ 142646 h 146304"/>
                      <a:gd name="connsiteX0" fmla="*/ 0 w 508407"/>
                      <a:gd name="connsiteY0" fmla="*/ 142646 h 142646"/>
                      <a:gd name="connsiteX1" fmla="*/ 376562 w 508407"/>
                      <a:gd name="connsiteY1" fmla="*/ 136779 h 142646"/>
                      <a:gd name="connsiteX2" fmla="*/ 508407 w 508407"/>
                      <a:gd name="connsiteY2" fmla="*/ 0 h 142646"/>
                      <a:gd name="connsiteX3" fmla="*/ 168250 w 508407"/>
                      <a:gd name="connsiteY3" fmla="*/ 0 h 142646"/>
                      <a:gd name="connsiteX4" fmla="*/ 0 w 508407"/>
                      <a:gd name="connsiteY4" fmla="*/ 142646 h 142646"/>
                      <a:gd name="connsiteX0" fmla="*/ 0 w 506025"/>
                      <a:gd name="connsiteY0" fmla="*/ 137883 h 137883"/>
                      <a:gd name="connsiteX1" fmla="*/ 374180 w 506025"/>
                      <a:gd name="connsiteY1" fmla="*/ 136779 h 137883"/>
                      <a:gd name="connsiteX2" fmla="*/ 506025 w 506025"/>
                      <a:gd name="connsiteY2" fmla="*/ 0 h 137883"/>
                      <a:gd name="connsiteX3" fmla="*/ 165868 w 506025"/>
                      <a:gd name="connsiteY3" fmla="*/ 0 h 137883"/>
                      <a:gd name="connsiteX4" fmla="*/ 0 w 506025"/>
                      <a:gd name="connsiteY4" fmla="*/ 137883 h 137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6025" h="137883">
                        <a:moveTo>
                          <a:pt x="0" y="137883"/>
                        </a:moveTo>
                        <a:lnTo>
                          <a:pt x="374180" y="136779"/>
                        </a:lnTo>
                        <a:lnTo>
                          <a:pt x="506025" y="0"/>
                        </a:lnTo>
                        <a:lnTo>
                          <a:pt x="165868" y="0"/>
                        </a:lnTo>
                        <a:lnTo>
                          <a:pt x="0" y="137883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  <p:grpSp>
            <p:nvGrpSpPr>
              <p:cNvPr id="120" name="Groep 119"/>
              <p:cNvGrpSpPr/>
              <p:nvPr/>
            </p:nvGrpSpPr>
            <p:grpSpPr>
              <a:xfrm>
                <a:off x="12468521" y="6356844"/>
                <a:ext cx="133446" cy="114786"/>
                <a:chOff x="14587469" y="6356844"/>
                <a:chExt cx="133446" cy="114786"/>
              </a:xfrm>
            </p:grpSpPr>
            <p:sp>
              <p:nvSpPr>
                <p:cNvPr id="126" name="Rectangle 6"/>
                <p:cNvSpPr>
                  <a:spLocks noChangeArrowheads="1"/>
                </p:cNvSpPr>
                <p:nvPr userDrawn="1"/>
              </p:nvSpPr>
              <p:spPr bwMode="auto">
                <a:xfrm>
                  <a:off x="14588703" y="6379233"/>
                  <a:ext cx="130780" cy="91699"/>
                </a:xfrm>
                <a:prstGeom prst="rect">
                  <a:avLst/>
                </a:prstGeom>
                <a:solidFill>
                  <a:srgbClr val="F2FAFF"/>
                </a:solidFill>
                <a:ln w="0">
                  <a:solidFill>
                    <a:schemeClr val="bg2">
                      <a:lumMod val="5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7" name="Rectangle 15"/>
                <p:cNvSpPr>
                  <a:spLocks noChangeArrowheads="1"/>
                </p:cNvSpPr>
                <p:nvPr userDrawn="1"/>
              </p:nvSpPr>
              <p:spPr bwMode="auto">
                <a:xfrm>
                  <a:off x="14587469" y="6423761"/>
                  <a:ext cx="131076" cy="1446"/>
                </a:xfrm>
                <a:prstGeom prst="rect">
                  <a:avLst/>
                </a:prstGeom>
                <a:gradFill flip="none" rotWithShape="1">
                  <a:gsLst>
                    <a:gs pos="20000">
                      <a:srgbClr val="0039AC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Freeform 14"/>
                <p:cNvSpPr>
                  <a:spLocks noEditPoints="1"/>
                </p:cNvSpPr>
                <p:nvPr userDrawn="1"/>
              </p:nvSpPr>
              <p:spPr bwMode="auto">
                <a:xfrm>
                  <a:off x="14588901" y="6356844"/>
                  <a:ext cx="132014" cy="114786"/>
                </a:xfrm>
                <a:custGeom>
                  <a:avLst/>
                  <a:gdLst>
                    <a:gd name="T0" fmla="*/ 48 w 5347"/>
                    <a:gd name="T1" fmla="*/ 48 h 4605"/>
                    <a:gd name="T2" fmla="*/ 48 w 5347"/>
                    <a:gd name="T3" fmla="*/ 4557 h 4605"/>
                    <a:gd name="T4" fmla="*/ 5299 w 5347"/>
                    <a:gd name="T5" fmla="*/ 4557 h 4605"/>
                    <a:gd name="T6" fmla="*/ 5299 w 5347"/>
                    <a:gd name="T7" fmla="*/ 48 h 4605"/>
                    <a:gd name="T8" fmla="*/ 48 w 5347"/>
                    <a:gd name="T9" fmla="*/ 48 h 4605"/>
                    <a:gd name="T10" fmla="*/ 0 w 5347"/>
                    <a:gd name="T11" fmla="*/ 0 h 4605"/>
                    <a:gd name="T12" fmla="*/ 5347 w 5347"/>
                    <a:gd name="T13" fmla="*/ 0 h 4605"/>
                    <a:gd name="T14" fmla="*/ 5347 w 5347"/>
                    <a:gd name="T15" fmla="*/ 4605 h 4605"/>
                    <a:gd name="T16" fmla="*/ 0 w 5347"/>
                    <a:gd name="T17" fmla="*/ 4605 h 4605"/>
                    <a:gd name="T18" fmla="*/ 0 w 5347"/>
                    <a:gd name="T19" fmla="*/ 0 h 46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347" h="4605">
                      <a:moveTo>
                        <a:pt x="48" y="48"/>
                      </a:moveTo>
                      <a:lnTo>
                        <a:pt x="48" y="4557"/>
                      </a:lnTo>
                      <a:lnTo>
                        <a:pt x="5299" y="4557"/>
                      </a:lnTo>
                      <a:lnTo>
                        <a:pt x="5299" y="48"/>
                      </a:lnTo>
                      <a:lnTo>
                        <a:pt x="48" y="48"/>
                      </a:lnTo>
                      <a:close/>
                      <a:moveTo>
                        <a:pt x="0" y="0"/>
                      </a:moveTo>
                      <a:lnTo>
                        <a:pt x="5347" y="0"/>
                      </a:lnTo>
                      <a:lnTo>
                        <a:pt x="5347" y="4605"/>
                      </a:lnTo>
                      <a:lnTo>
                        <a:pt x="0" y="46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E5D88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cxnSp>
              <p:nvCxnSpPr>
                <p:cNvPr id="129" name="Rechte verbindingslijn 128"/>
                <p:cNvCxnSpPr/>
                <p:nvPr userDrawn="1"/>
              </p:nvCxnSpPr>
              <p:spPr>
                <a:xfrm flipH="1">
                  <a:off x="14654334" y="6382168"/>
                  <a:ext cx="162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0" name="Rechte verbindingslijn 129"/>
                <p:cNvCxnSpPr/>
                <p:nvPr userDrawn="1"/>
              </p:nvCxnSpPr>
              <p:spPr>
                <a:xfrm>
                  <a:off x="14689188" y="6382168"/>
                  <a:ext cx="0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Rechte verbindingslijn 130"/>
                <p:cNvCxnSpPr/>
                <p:nvPr userDrawn="1"/>
              </p:nvCxnSpPr>
              <p:spPr>
                <a:xfrm>
                  <a:off x="14619892" y="6382040"/>
                  <a:ext cx="0" cy="8577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2" name="Rechte verbindingslijn 131"/>
                <p:cNvCxnSpPr/>
                <p:nvPr userDrawn="1"/>
              </p:nvCxnSpPr>
              <p:spPr>
                <a:xfrm flipH="1">
                  <a:off x="14593115" y="6400164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3" name="Rechte verbindingslijn 132"/>
                <p:cNvCxnSpPr/>
                <p:nvPr userDrawn="1"/>
              </p:nvCxnSpPr>
              <p:spPr>
                <a:xfrm flipH="1">
                  <a:off x="14593115" y="6423860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4" name="Rechte verbindingslijn 133"/>
                <p:cNvCxnSpPr/>
                <p:nvPr userDrawn="1"/>
              </p:nvCxnSpPr>
              <p:spPr>
                <a:xfrm flipH="1">
                  <a:off x="14593115" y="6447556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35" name="Rectangle 13"/>
                <p:cNvSpPr>
                  <a:spLocks noChangeArrowheads="1"/>
                </p:cNvSpPr>
                <p:nvPr userDrawn="1"/>
              </p:nvSpPr>
              <p:spPr bwMode="auto">
                <a:xfrm>
                  <a:off x="14590283" y="6359138"/>
                  <a:ext cx="128657" cy="19347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1929FF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21" name="Groep 120"/>
              <p:cNvGrpSpPr/>
              <p:nvPr/>
            </p:nvGrpSpPr>
            <p:grpSpPr>
              <a:xfrm>
                <a:off x="12529899" y="6421402"/>
                <a:ext cx="97399" cy="97399"/>
                <a:chOff x="14546483" y="5323041"/>
                <a:chExt cx="242460" cy="242460"/>
              </a:xfrm>
            </p:grpSpPr>
            <p:sp>
              <p:nvSpPr>
                <p:cNvPr id="122" name="Rechthoek 121"/>
                <p:cNvSpPr/>
                <p:nvPr userDrawn="1"/>
              </p:nvSpPr>
              <p:spPr>
                <a:xfrm>
                  <a:off x="14546483" y="5323041"/>
                  <a:ext cx="242460" cy="2424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rgbClr val="00A4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123" name="Groep 122"/>
                <p:cNvGrpSpPr/>
                <p:nvPr/>
              </p:nvGrpSpPr>
              <p:grpSpPr>
                <a:xfrm>
                  <a:off x="14568035" y="5357818"/>
                  <a:ext cx="199836" cy="175226"/>
                  <a:chOff x="14559757" y="5349611"/>
                  <a:chExt cx="216392" cy="191641"/>
                </a:xfrm>
              </p:grpSpPr>
              <p:sp>
                <p:nvSpPr>
                  <p:cNvPr id="124" name="Parallellogram 123"/>
                  <p:cNvSpPr/>
                  <p:nvPr/>
                </p:nvSpPr>
                <p:spPr>
                  <a:xfrm>
                    <a:off x="14559757" y="5369222"/>
                    <a:ext cx="214316" cy="147762"/>
                  </a:xfrm>
                  <a:prstGeom prst="parallelogram">
                    <a:avLst>
                      <a:gd name="adj" fmla="val 93909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25" name="Parallellogram 124"/>
                  <p:cNvSpPr/>
                  <p:nvPr/>
                </p:nvSpPr>
                <p:spPr>
                  <a:xfrm flipH="1">
                    <a:off x="14561833" y="5349611"/>
                    <a:ext cx="214316" cy="191641"/>
                  </a:xfrm>
                  <a:prstGeom prst="parallelogram">
                    <a:avLst>
                      <a:gd name="adj" fmla="val 68946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sp>
          <p:nvSpPr>
            <p:cNvPr id="97" name="Rechthoek 96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CHART</a:t>
              </a:r>
            </a:p>
          </p:txBody>
        </p:sp>
        <p:sp>
          <p:nvSpPr>
            <p:cNvPr id="98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 chart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9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graph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00" name="Ovaal 99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01" name="Ovaal 100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02" name="Rechte verbindingslijn 101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3" name="Rechte verbindingslijn 102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4" name="Rechte verbindingslijn 103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05" name="Tekstvak 33"/>
            <p:cNvSpPr txBox="1"/>
            <p:nvPr/>
          </p:nvSpPr>
          <p:spPr>
            <a:xfrm>
              <a:off x="12479311" y="5259838"/>
              <a:ext cx="2588841" cy="447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chart,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‘Edit data’</a:t>
              </a:r>
            </a:p>
          </p:txBody>
        </p:sp>
        <p:cxnSp>
          <p:nvCxnSpPr>
            <p:cNvPr id="106" name="Rechte verbindingslijn 105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7" name="Groep 106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11" name="Afgeronde rechthoek 110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2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13" name="Rechte verbindingslijn 112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4" name="Gelijkbenige driehoek 113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08" name="Rechthoek 107"/>
            <p:cNvSpPr/>
            <p:nvPr/>
          </p:nvSpPr>
          <p:spPr>
            <a:xfrm>
              <a:off x="12483705" y="4856599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EDIT CHART</a:t>
              </a:r>
            </a:p>
          </p:txBody>
        </p:sp>
        <p:cxnSp>
          <p:nvCxnSpPr>
            <p:cNvPr id="109" name="Rechte verbindingslijn 108"/>
            <p:cNvCxnSpPr/>
            <p:nvPr/>
          </p:nvCxnSpPr>
          <p:spPr>
            <a:xfrm>
              <a:off x="12487778" y="5145063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10" name="Picture 3"/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254186" y="6395104"/>
              <a:ext cx="158644" cy="2564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16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6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6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6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7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68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69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70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71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72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73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74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75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30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31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32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6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9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0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1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76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8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9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10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1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25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12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13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0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1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2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3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4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14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5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7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8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9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7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95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96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7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1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2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3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4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5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6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7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8" name="Rechte verbindingslijn 24"/>
            <p:cNvCxnSpPr>
              <a:endCxn id="195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9" name="Rechte verbindingslijn 25"/>
            <p:cNvCxnSpPr>
              <a:endCxn id="230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82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84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85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86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7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8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9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90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91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93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94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384873653"/>
      </p:ext>
    </p:extLst>
  </p:cSld>
  <p:clrMapOvr>
    <a:masterClrMapping/>
  </p:clrMapOvr>
  <p:transition spd="med">
    <p:fade/>
  </p:transition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ph compa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Graph compare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Tijdelijke aanduiding voor inhoud 2"/>
          <p:cNvSpPr>
            <a:spLocks noGrp="1"/>
          </p:cNvSpPr>
          <p:nvPr>
            <p:ph idx="17"/>
          </p:nvPr>
        </p:nvSpPr>
        <p:spPr>
          <a:xfrm>
            <a:off x="6297329" y="1592688"/>
            <a:ext cx="5380322" cy="4681111"/>
          </a:xfrm>
          <a:solidFill>
            <a:srgbClr val="E5E9EC"/>
          </a:solidFill>
        </p:spPr>
        <p:txBody>
          <a:bodyPr anchor="ctr"/>
          <a:lstStyle>
            <a:lvl1pPr algn="ctr">
              <a:defRPr sz="14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/>
            </a:lvl1pPr>
          </a:lstStyle>
          <a:p>
            <a:fld id="{4F154394-2FC5-4628-81A3-089C82F08482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5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4" name="Instruction Chart &amp; Edit"/>
          <p:cNvGrpSpPr/>
          <p:nvPr userDrawn="1"/>
        </p:nvGrpSpPr>
        <p:grpSpPr>
          <a:xfrm>
            <a:off x="12382788" y="-5444"/>
            <a:ext cx="2697278" cy="6868888"/>
            <a:chOff x="12382788" y="-5444"/>
            <a:chExt cx="2697278" cy="6868888"/>
          </a:xfrm>
        </p:grpSpPr>
        <p:grpSp>
          <p:nvGrpSpPr>
            <p:cNvPr id="95" name="Groep 94"/>
            <p:cNvGrpSpPr/>
            <p:nvPr userDrawn="1"/>
          </p:nvGrpSpPr>
          <p:grpSpPr>
            <a:xfrm>
              <a:off x="12382788" y="1480224"/>
              <a:ext cx="689983" cy="573048"/>
              <a:chOff x="15171969" y="1587338"/>
              <a:chExt cx="755407" cy="627385"/>
            </a:xfrm>
          </p:grpSpPr>
          <p:sp>
            <p:nvSpPr>
              <p:cNvPr id="149" name="Rechthoek 962"/>
              <p:cNvSpPr/>
              <p:nvPr userDrawn="1"/>
            </p:nvSpPr>
            <p:spPr>
              <a:xfrm>
                <a:off x="15171969" y="2008934"/>
                <a:ext cx="755407" cy="205789"/>
              </a:xfrm>
              <a:custGeom>
                <a:avLst/>
                <a:gdLst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664132 w 664132"/>
                  <a:gd name="connsiteY2" fmla="*/ 27778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664132"/>
                  <a:gd name="connsiteY0" fmla="*/ 0 h 290487"/>
                  <a:gd name="connsiteX1" fmla="*/ 664132 w 664132"/>
                  <a:gd name="connsiteY1" fmla="*/ 0 h 290487"/>
                  <a:gd name="connsiteX2" fmla="*/ 333932 w 664132"/>
                  <a:gd name="connsiteY2" fmla="*/ 290487 h 290487"/>
                  <a:gd name="connsiteX3" fmla="*/ 0 w 664132"/>
                  <a:gd name="connsiteY3" fmla="*/ 277787 h 290487"/>
                  <a:gd name="connsiteX4" fmla="*/ 0 w 664132"/>
                  <a:gd name="connsiteY4" fmla="*/ 0 h 290487"/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575232 w 664132"/>
                  <a:gd name="connsiteY2" fmla="*/ 27143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708582"/>
                  <a:gd name="connsiteY0" fmla="*/ 0 h 277787"/>
                  <a:gd name="connsiteX1" fmla="*/ 708582 w 708582"/>
                  <a:gd name="connsiteY1" fmla="*/ 31750 h 277787"/>
                  <a:gd name="connsiteX2" fmla="*/ 575232 w 708582"/>
                  <a:gd name="connsiteY2" fmla="*/ 271437 h 277787"/>
                  <a:gd name="connsiteX3" fmla="*/ 0 w 708582"/>
                  <a:gd name="connsiteY3" fmla="*/ 277787 h 277787"/>
                  <a:gd name="connsiteX4" fmla="*/ 0 w 708582"/>
                  <a:gd name="connsiteY4" fmla="*/ 0 h 277787"/>
                  <a:gd name="connsiteX0" fmla="*/ 228600 w 708582"/>
                  <a:gd name="connsiteY0" fmla="*/ 6350 h 246037"/>
                  <a:gd name="connsiteX1" fmla="*/ 708582 w 708582"/>
                  <a:gd name="connsiteY1" fmla="*/ 0 h 246037"/>
                  <a:gd name="connsiteX2" fmla="*/ 575232 w 708582"/>
                  <a:gd name="connsiteY2" fmla="*/ 239687 h 246037"/>
                  <a:gd name="connsiteX3" fmla="*/ 0 w 708582"/>
                  <a:gd name="connsiteY3" fmla="*/ 246037 h 246037"/>
                  <a:gd name="connsiteX4" fmla="*/ 228600 w 708582"/>
                  <a:gd name="connsiteY4" fmla="*/ 6350 h 246037"/>
                  <a:gd name="connsiteX0" fmla="*/ 228600 w 778432"/>
                  <a:gd name="connsiteY0" fmla="*/ 0 h 239687"/>
                  <a:gd name="connsiteX1" fmla="*/ 778432 w 778432"/>
                  <a:gd name="connsiteY1" fmla="*/ 25400 h 239687"/>
                  <a:gd name="connsiteX2" fmla="*/ 575232 w 778432"/>
                  <a:gd name="connsiteY2" fmla="*/ 233337 h 239687"/>
                  <a:gd name="connsiteX3" fmla="*/ 0 w 778432"/>
                  <a:gd name="connsiteY3" fmla="*/ 239687 h 239687"/>
                  <a:gd name="connsiteX4" fmla="*/ 228600 w 778432"/>
                  <a:gd name="connsiteY4" fmla="*/ 0 h 239687"/>
                  <a:gd name="connsiteX0" fmla="*/ 228600 w 778432"/>
                  <a:gd name="connsiteY0" fmla="*/ 0 h 214287"/>
                  <a:gd name="connsiteX1" fmla="*/ 778432 w 778432"/>
                  <a:gd name="connsiteY1" fmla="*/ 0 h 214287"/>
                  <a:gd name="connsiteX2" fmla="*/ 575232 w 778432"/>
                  <a:gd name="connsiteY2" fmla="*/ 207937 h 214287"/>
                  <a:gd name="connsiteX3" fmla="*/ 0 w 778432"/>
                  <a:gd name="connsiteY3" fmla="*/ 214287 h 214287"/>
                  <a:gd name="connsiteX4" fmla="*/ 228600 w 778432"/>
                  <a:gd name="connsiteY4" fmla="*/ 0 h 214287"/>
                  <a:gd name="connsiteX0" fmla="*/ 228600 w 730724"/>
                  <a:gd name="connsiteY0" fmla="*/ 3975 h 218262"/>
                  <a:gd name="connsiteX1" fmla="*/ 730724 w 730724"/>
                  <a:gd name="connsiteY1" fmla="*/ 0 h 218262"/>
                  <a:gd name="connsiteX2" fmla="*/ 575232 w 730724"/>
                  <a:gd name="connsiteY2" fmla="*/ 211912 h 218262"/>
                  <a:gd name="connsiteX3" fmla="*/ 0 w 730724"/>
                  <a:gd name="connsiteY3" fmla="*/ 218262 h 218262"/>
                  <a:gd name="connsiteX4" fmla="*/ 228600 w 730724"/>
                  <a:gd name="connsiteY4" fmla="*/ 3975 h 218262"/>
                  <a:gd name="connsiteX0" fmla="*/ 252454 w 754578"/>
                  <a:gd name="connsiteY0" fmla="*/ 3975 h 211912"/>
                  <a:gd name="connsiteX1" fmla="*/ 754578 w 754578"/>
                  <a:gd name="connsiteY1" fmla="*/ 0 h 211912"/>
                  <a:gd name="connsiteX2" fmla="*/ 599086 w 754578"/>
                  <a:gd name="connsiteY2" fmla="*/ 211912 h 211912"/>
                  <a:gd name="connsiteX3" fmla="*/ 0 w 754578"/>
                  <a:gd name="connsiteY3" fmla="*/ 210311 h 211912"/>
                  <a:gd name="connsiteX4" fmla="*/ 252454 w 754578"/>
                  <a:gd name="connsiteY4" fmla="*/ 3975 h 211912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599086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754578"/>
                  <a:gd name="connsiteY0" fmla="*/ 0 h 223840"/>
                  <a:gd name="connsiteX1" fmla="*/ 754578 w 754578"/>
                  <a:gd name="connsiteY1" fmla="*/ 7952 h 223840"/>
                  <a:gd name="connsiteX2" fmla="*/ 654745 w 754578"/>
                  <a:gd name="connsiteY2" fmla="*/ 223840 h 223840"/>
                  <a:gd name="connsiteX3" fmla="*/ 0 w 754578"/>
                  <a:gd name="connsiteY3" fmla="*/ 218263 h 223840"/>
                  <a:gd name="connsiteX4" fmla="*/ 172941 w 754578"/>
                  <a:gd name="connsiteY4" fmla="*/ 0 h 223840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646793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818189"/>
                  <a:gd name="connsiteY0" fmla="*/ 0 h 219864"/>
                  <a:gd name="connsiteX1" fmla="*/ 818189 w 818189"/>
                  <a:gd name="connsiteY1" fmla="*/ 31806 h 219864"/>
                  <a:gd name="connsiteX2" fmla="*/ 646793 w 818189"/>
                  <a:gd name="connsiteY2" fmla="*/ 219864 h 219864"/>
                  <a:gd name="connsiteX3" fmla="*/ 0 w 818189"/>
                  <a:gd name="connsiteY3" fmla="*/ 218263 h 219864"/>
                  <a:gd name="connsiteX4" fmla="*/ 172941 w 818189"/>
                  <a:gd name="connsiteY4" fmla="*/ 0 h 219864"/>
                  <a:gd name="connsiteX0" fmla="*/ 172941 w 806262"/>
                  <a:gd name="connsiteY0" fmla="*/ 0 h 219864"/>
                  <a:gd name="connsiteX1" fmla="*/ 806262 w 806262"/>
                  <a:gd name="connsiteY1" fmla="*/ 11928 h 219864"/>
                  <a:gd name="connsiteX2" fmla="*/ 646793 w 806262"/>
                  <a:gd name="connsiteY2" fmla="*/ 219864 h 219864"/>
                  <a:gd name="connsiteX3" fmla="*/ 0 w 806262"/>
                  <a:gd name="connsiteY3" fmla="*/ 218263 h 219864"/>
                  <a:gd name="connsiteX4" fmla="*/ 172941 w 806262"/>
                  <a:gd name="connsiteY4" fmla="*/ 0 h 219864"/>
                  <a:gd name="connsiteX0" fmla="*/ 172941 w 798310"/>
                  <a:gd name="connsiteY0" fmla="*/ 0 h 219864"/>
                  <a:gd name="connsiteX1" fmla="*/ 798310 w 798310"/>
                  <a:gd name="connsiteY1" fmla="*/ 15903 h 219864"/>
                  <a:gd name="connsiteX2" fmla="*/ 646793 w 798310"/>
                  <a:gd name="connsiteY2" fmla="*/ 219864 h 219864"/>
                  <a:gd name="connsiteX3" fmla="*/ 0 w 798310"/>
                  <a:gd name="connsiteY3" fmla="*/ 218263 h 219864"/>
                  <a:gd name="connsiteX4" fmla="*/ 172941 w 798310"/>
                  <a:gd name="connsiteY4" fmla="*/ 0 h 219864"/>
                  <a:gd name="connsiteX0" fmla="*/ 172941 w 798310"/>
                  <a:gd name="connsiteY0" fmla="*/ 0 h 259620"/>
                  <a:gd name="connsiteX1" fmla="*/ 798310 w 798310"/>
                  <a:gd name="connsiteY1" fmla="*/ 15903 h 259620"/>
                  <a:gd name="connsiteX2" fmla="*/ 614988 w 798310"/>
                  <a:gd name="connsiteY2" fmla="*/ 259620 h 259620"/>
                  <a:gd name="connsiteX3" fmla="*/ 0 w 798310"/>
                  <a:gd name="connsiteY3" fmla="*/ 218263 h 259620"/>
                  <a:gd name="connsiteX4" fmla="*/ 172941 w 798310"/>
                  <a:gd name="connsiteY4" fmla="*/ 0 h 259620"/>
                  <a:gd name="connsiteX0" fmla="*/ 188843 w 814212"/>
                  <a:gd name="connsiteY0" fmla="*/ 0 h 259620"/>
                  <a:gd name="connsiteX1" fmla="*/ 814212 w 814212"/>
                  <a:gd name="connsiteY1" fmla="*/ 15903 h 259620"/>
                  <a:gd name="connsiteX2" fmla="*/ 630890 w 814212"/>
                  <a:gd name="connsiteY2" fmla="*/ 259620 h 259620"/>
                  <a:gd name="connsiteX3" fmla="*/ 0 w 814212"/>
                  <a:gd name="connsiteY3" fmla="*/ 254043 h 259620"/>
                  <a:gd name="connsiteX4" fmla="*/ 188843 w 814212"/>
                  <a:gd name="connsiteY4" fmla="*/ 0 h 259620"/>
                  <a:gd name="connsiteX0" fmla="*/ 208721 w 834090"/>
                  <a:gd name="connsiteY0" fmla="*/ 0 h 259620"/>
                  <a:gd name="connsiteX1" fmla="*/ 834090 w 834090"/>
                  <a:gd name="connsiteY1" fmla="*/ 15903 h 259620"/>
                  <a:gd name="connsiteX2" fmla="*/ 650768 w 834090"/>
                  <a:gd name="connsiteY2" fmla="*/ 259620 h 259620"/>
                  <a:gd name="connsiteX3" fmla="*/ 0 w 834090"/>
                  <a:gd name="connsiteY3" fmla="*/ 254043 h 259620"/>
                  <a:gd name="connsiteX4" fmla="*/ 208721 w 834090"/>
                  <a:gd name="connsiteY4" fmla="*/ 0 h 259620"/>
                  <a:gd name="connsiteX0" fmla="*/ 268356 w 893725"/>
                  <a:gd name="connsiteY0" fmla="*/ 0 h 259620"/>
                  <a:gd name="connsiteX1" fmla="*/ 893725 w 893725"/>
                  <a:gd name="connsiteY1" fmla="*/ 15903 h 259620"/>
                  <a:gd name="connsiteX2" fmla="*/ 710403 w 893725"/>
                  <a:gd name="connsiteY2" fmla="*/ 259620 h 259620"/>
                  <a:gd name="connsiteX3" fmla="*/ 0 w 893725"/>
                  <a:gd name="connsiteY3" fmla="*/ 254043 h 259620"/>
                  <a:gd name="connsiteX4" fmla="*/ 268356 w 893725"/>
                  <a:gd name="connsiteY4" fmla="*/ 0 h 259620"/>
                  <a:gd name="connsiteX0" fmla="*/ 260405 w 885774"/>
                  <a:gd name="connsiteY0" fmla="*/ 0 h 259620"/>
                  <a:gd name="connsiteX1" fmla="*/ 885774 w 885774"/>
                  <a:gd name="connsiteY1" fmla="*/ 15903 h 259620"/>
                  <a:gd name="connsiteX2" fmla="*/ 702452 w 885774"/>
                  <a:gd name="connsiteY2" fmla="*/ 259620 h 259620"/>
                  <a:gd name="connsiteX3" fmla="*/ 0 w 885774"/>
                  <a:gd name="connsiteY3" fmla="*/ 254043 h 259620"/>
                  <a:gd name="connsiteX4" fmla="*/ 260405 w 885774"/>
                  <a:gd name="connsiteY4" fmla="*/ 0 h 259620"/>
                  <a:gd name="connsiteX0" fmla="*/ 220648 w 885774"/>
                  <a:gd name="connsiteY0" fmla="*/ 0 h 243717"/>
                  <a:gd name="connsiteX1" fmla="*/ 885774 w 885774"/>
                  <a:gd name="connsiteY1" fmla="*/ 0 h 243717"/>
                  <a:gd name="connsiteX2" fmla="*/ 702452 w 885774"/>
                  <a:gd name="connsiteY2" fmla="*/ 243717 h 243717"/>
                  <a:gd name="connsiteX3" fmla="*/ 0 w 885774"/>
                  <a:gd name="connsiteY3" fmla="*/ 238140 h 243717"/>
                  <a:gd name="connsiteX4" fmla="*/ 220648 w 885774"/>
                  <a:gd name="connsiteY4" fmla="*/ 0 h 24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5774" h="243717">
                    <a:moveTo>
                      <a:pt x="220648" y="0"/>
                    </a:moveTo>
                    <a:lnTo>
                      <a:pt x="885774" y="0"/>
                    </a:lnTo>
                    <a:lnTo>
                      <a:pt x="702452" y="243717"/>
                    </a:lnTo>
                    <a:lnTo>
                      <a:pt x="0" y="238140"/>
                    </a:lnTo>
                    <a:lnTo>
                      <a:pt x="220648" y="0"/>
                    </a:lnTo>
                    <a:close/>
                  </a:path>
                </a:pathLst>
              </a:custGeom>
              <a:solidFill>
                <a:srgbClr val="FFFFFF">
                  <a:lumMod val="50000"/>
                </a:srgbClr>
              </a:solidFill>
              <a:ln w="25400" cap="flat" cmpd="sng" algn="ctr">
                <a:noFill/>
                <a:prstDash val="solid"/>
              </a:ln>
              <a:effectLst>
                <a:softEdge rad="31750"/>
              </a:effectLst>
            </p:spPr>
            <p:txBody>
              <a:bodyPr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0" name="Groep 149"/>
              <p:cNvGrpSpPr/>
              <p:nvPr userDrawn="1"/>
            </p:nvGrpSpPr>
            <p:grpSpPr>
              <a:xfrm>
                <a:off x="15281106" y="1587338"/>
                <a:ext cx="511775" cy="560304"/>
                <a:chOff x="10604642" y="969717"/>
                <a:chExt cx="1290643" cy="1427163"/>
              </a:xfrm>
            </p:grpSpPr>
            <p:grpSp>
              <p:nvGrpSpPr>
                <p:cNvPr id="151" name="Group 879"/>
                <p:cNvGrpSpPr>
                  <a:grpSpLocks noChangeAspect="1"/>
                </p:cNvGrpSpPr>
                <p:nvPr userDrawn="1"/>
              </p:nvGrpSpPr>
              <p:grpSpPr bwMode="auto">
                <a:xfrm>
                  <a:off x="10604642" y="969717"/>
                  <a:ext cx="1290643" cy="1427163"/>
                  <a:chOff x="4798" y="1515"/>
                  <a:chExt cx="813" cy="899"/>
                </a:xfrm>
              </p:grpSpPr>
              <p:sp>
                <p:nvSpPr>
                  <p:cNvPr id="153" name="Freeform 886"/>
                  <p:cNvSpPr>
                    <a:spLocks/>
                  </p:cNvSpPr>
                  <p:nvPr userDrawn="1"/>
                </p:nvSpPr>
                <p:spPr bwMode="auto">
                  <a:xfrm>
                    <a:off x="5269" y="1515"/>
                    <a:ext cx="71" cy="898"/>
                  </a:xfrm>
                  <a:custGeom>
                    <a:avLst/>
                    <a:gdLst>
                      <a:gd name="T0" fmla="*/ 282 w 282"/>
                      <a:gd name="T1" fmla="*/ 0 h 3595"/>
                      <a:gd name="T2" fmla="*/ 282 w 282"/>
                      <a:gd name="T3" fmla="*/ 3138 h 3595"/>
                      <a:gd name="T4" fmla="*/ 0 w 282"/>
                      <a:gd name="T5" fmla="*/ 3595 h 3595"/>
                      <a:gd name="T6" fmla="*/ 0 w 282"/>
                      <a:gd name="T7" fmla="*/ 285 h 3595"/>
                      <a:gd name="T8" fmla="*/ 282 w 282"/>
                      <a:gd name="T9" fmla="*/ 0 h 35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2" h="3595">
                        <a:moveTo>
                          <a:pt x="282" y="0"/>
                        </a:moveTo>
                        <a:lnTo>
                          <a:pt x="282" y="3138"/>
                        </a:lnTo>
                        <a:lnTo>
                          <a:pt x="0" y="3595"/>
                        </a:lnTo>
                        <a:lnTo>
                          <a:pt x="0" y="285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solidFill>
                    <a:srgbClr val="FFC000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4" name="Rectangle 880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515"/>
                    <a:ext cx="813" cy="899"/>
                  </a:xfrm>
                  <a:prstGeom prst="rect">
                    <a:avLst/>
                  </a:prstGeom>
                  <a:noFill/>
                  <a:ln w="0">
                    <a:noFill/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5" name="Rectangle 881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857"/>
                    <a:ext cx="228" cy="55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002060"/>
                      </a:gs>
                      <a:gs pos="100000">
                        <a:srgbClr val="1929FF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6" name="Freeform 882"/>
                  <p:cNvSpPr>
                    <a:spLocks/>
                  </p:cNvSpPr>
                  <p:nvPr userDrawn="1"/>
                </p:nvSpPr>
                <p:spPr bwMode="auto">
                  <a:xfrm>
                    <a:off x="4798" y="1771"/>
                    <a:ext cx="314" cy="86"/>
                  </a:xfrm>
                  <a:custGeom>
                    <a:avLst/>
                    <a:gdLst>
                      <a:gd name="T0" fmla="*/ 411 w 1255"/>
                      <a:gd name="T1" fmla="*/ 0 h 342"/>
                      <a:gd name="T2" fmla="*/ 1255 w 1255"/>
                      <a:gd name="T3" fmla="*/ 0 h 342"/>
                      <a:gd name="T4" fmla="*/ 913 w 1255"/>
                      <a:gd name="T5" fmla="*/ 342 h 342"/>
                      <a:gd name="T6" fmla="*/ 0 w 1255"/>
                      <a:gd name="T7" fmla="*/ 342 h 342"/>
                      <a:gd name="T8" fmla="*/ 411 w 1255"/>
                      <a:gd name="T9" fmla="*/ 0 h 3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55" h="342">
                        <a:moveTo>
                          <a:pt x="411" y="0"/>
                        </a:moveTo>
                        <a:lnTo>
                          <a:pt x="1255" y="0"/>
                        </a:lnTo>
                        <a:lnTo>
                          <a:pt x="913" y="342"/>
                        </a:lnTo>
                        <a:lnTo>
                          <a:pt x="0" y="342"/>
                        </a:lnTo>
                        <a:lnTo>
                          <a:pt x="411" y="0"/>
                        </a:lnTo>
                        <a:close/>
                      </a:path>
                    </a:pathLst>
                  </a:custGeom>
                  <a:solidFill>
                    <a:srgbClr val="0039AC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7" name="Freeform 883"/>
                  <p:cNvSpPr>
                    <a:spLocks/>
                  </p:cNvSpPr>
                  <p:nvPr userDrawn="1"/>
                </p:nvSpPr>
                <p:spPr bwMode="auto">
                  <a:xfrm>
                    <a:off x="5026" y="1771"/>
                    <a:ext cx="85" cy="642"/>
                  </a:xfrm>
                  <a:custGeom>
                    <a:avLst/>
                    <a:gdLst>
                      <a:gd name="T0" fmla="*/ 342 w 342"/>
                      <a:gd name="T1" fmla="*/ 0 h 2568"/>
                      <a:gd name="T2" fmla="*/ 342 w 342"/>
                      <a:gd name="T3" fmla="*/ 2111 h 2568"/>
                      <a:gd name="T4" fmla="*/ 0 w 342"/>
                      <a:gd name="T5" fmla="*/ 2568 h 2568"/>
                      <a:gd name="T6" fmla="*/ 0 w 342"/>
                      <a:gd name="T7" fmla="*/ 342 h 2568"/>
                      <a:gd name="T8" fmla="*/ 342 w 342"/>
                      <a:gd name="T9" fmla="*/ 0 h 25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568">
                        <a:moveTo>
                          <a:pt x="342" y="0"/>
                        </a:moveTo>
                        <a:lnTo>
                          <a:pt x="342" y="2111"/>
                        </a:lnTo>
                        <a:lnTo>
                          <a:pt x="0" y="2568"/>
                        </a:lnTo>
                        <a:lnTo>
                          <a:pt x="0" y="342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000075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8" name="Freeform 884"/>
                  <p:cNvSpPr>
                    <a:spLocks/>
                  </p:cNvSpPr>
                  <p:nvPr userDrawn="1"/>
                </p:nvSpPr>
                <p:spPr bwMode="auto">
                  <a:xfrm>
                    <a:off x="5054" y="1515"/>
                    <a:ext cx="286" cy="72"/>
                  </a:xfrm>
                  <a:custGeom>
                    <a:avLst/>
                    <a:gdLst>
                      <a:gd name="T0" fmla="*/ 318 w 1140"/>
                      <a:gd name="T1" fmla="*/ 0 h 289"/>
                      <a:gd name="T2" fmla="*/ 1140 w 1140"/>
                      <a:gd name="T3" fmla="*/ 0 h 289"/>
                      <a:gd name="T4" fmla="*/ 855 w 1140"/>
                      <a:gd name="T5" fmla="*/ 289 h 289"/>
                      <a:gd name="T6" fmla="*/ 0 w 1140"/>
                      <a:gd name="T7" fmla="*/ 289 h 289"/>
                      <a:gd name="T8" fmla="*/ 318 w 1140"/>
                      <a:gd name="T9" fmla="*/ 0 h 2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40" h="289">
                        <a:moveTo>
                          <a:pt x="318" y="0"/>
                        </a:moveTo>
                        <a:lnTo>
                          <a:pt x="1140" y="0"/>
                        </a:lnTo>
                        <a:lnTo>
                          <a:pt x="855" y="289"/>
                        </a:lnTo>
                        <a:lnTo>
                          <a:pt x="0" y="289"/>
                        </a:lnTo>
                        <a:lnTo>
                          <a:pt x="318" y="0"/>
                        </a:lnTo>
                        <a:close/>
                      </a:path>
                    </a:pathLst>
                  </a:custGeom>
                  <a:solidFill>
                    <a:srgbClr val="EEFF26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9" name="Rectangle 885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054" y="1587"/>
                    <a:ext cx="215" cy="82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FFC000"/>
                      </a:gs>
                      <a:gs pos="100000">
                        <a:srgbClr val="FFFF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60" name="Rectangle 887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298" y="1771"/>
                    <a:ext cx="228" cy="643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B80004"/>
                      </a:gs>
                      <a:gs pos="100000">
                        <a:srgbClr val="FF00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61" name="Freeform 888"/>
                  <p:cNvSpPr>
                    <a:spLocks/>
                  </p:cNvSpPr>
                  <p:nvPr userDrawn="1"/>
                </p:nvSpPr>
                <p:spPr bwMode="auto">
                  <a:xfrm>
                    <a:off x="5526" y="1686"/>
                    <a:ext cx="85" cy="727"/>
                  </a:xfrm>
                  <a:custGeom>
                    <a:avLst/>
                    <a:gdLst>
                      <a:gd name="T0" fmla="*/ 342 w 342"/>
                      <a:gd name="T1" fmla="*/ 0 h 2911"/>
                      <a:gd name="T2" fmla="*/ 342 w 342"/>
                      <a:gd name="T3" fmla="*/ 2477 h 2911"/>
                      <a:gd name="T4" fmla="*/ 0 w 342"/>
                      <a:gd name="T5" fmla="*/ 2911 h 2911"/>
                      <a:gd name="T6" fmla="*/ 0 w 342"/>
                      <a:gd name="T7" fmla="*/ 334 h 2911"/>
                      <a:gd name="T8" fmla="*/ 342 w 342"/>
                      <a:gd name="T9" fmla="*/ 0 h 29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911">
                        <a:moveTo>
                          <a:pt x="342" y="0"/>
                        </a:moveTo>
                        <a:lnTo>
                          <a:pt x="342" y="2477"/>
                        </a:lnTo>
                        <a:lnTo>
                          <a:pt x="0" y="2911"/>
                        </a:lnTo>
                        <a:lnTo>
                          <a:pt x="0" y="334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C2001B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  <p:sp>
              <p:nvSpPr>
                <p:cNvPr id="152" name="Vrije vorm 151"/>
                <p:cNvSpPr/>
                <p:nvPr userDrawn="1"/>
              </p:nvSpPr>
              <p:spPr>
                <a:xfrm>
                  <a:off x="11389225" y="1241176"/>
                  <a:ext cx="506025" cy="137883"/>
                </a:xfrm>
                <a:custGeom>
                  <a:avLst/>
                  <a:gdLst>
                    <a:gd name="connsiteX0" fmla="*/ 0 w 508407"/>
                    <a:gd name="connsiteY0" fmla="*/ 142646 h 146304"/>
                    <a:gd name="connsiteX1" fmla="*/ 369418 w 508407"/>
                    <a:gd name="connsiteY1" fmla="*/ 146304 h 146304"/>
                    <a:gd name="connsiteX2" fmla="*/ 508407 w 508407"/>
                    <a:gd name="connsiteY2" fmla="*/ 0 h 146304"/>
                    <a:gd name="connsiteX3" fmla="*/ 168250 w 508407"/>
                    <a:gd name="connsiteY3" fmla="*/ 0 h 146304"/>
                    <a:gd name="connsiteX4" fmla="*/ 0 w 508407"/>
                    <a:gd name="connsiteY4" fmla="*/ 142646 h 146304"/>
                    <a:gd name="connsiteX0" fmla="*/ 0 w 508407"/>
                    <a:gd name="connsiteY0" fmla="*/ 142646 h 142646"/>
                    <a:gd name="connsiteX1" fmla="*/ 376562 w 508407"/>
                    <a:gd name="connsiteY1" fmla="*/ 136779 h 142646"/>
                    <a:gd name="connsiteX2" fmla="*/ 508407 w 508407"/>
                    <a:gd name="connsiteY2" fmla="*/ 0 h 142646"/>
                    <a:gd name="connsiteX3" fmla="*/ 168250 w 508407"/>
                    <a:gd name="connsiteY3" fmla="*/ 0 h 142646"/>
                    <a:gd name="connsiteX4" fmla="*/ 0 w 508407"/>
                    <a:gd name="connsiteY4" fmla="*/ 142646 h 142646"/>
                    <a:gd name="connsiteX0" fmla="*/ 0 w 506025"/>
                    <a:gd name="connsiteY0" fmla="*/ 137883 h 137883"/>
                    <a:gd name="connsiteX1" fmla="*/ 374180 w 506025"/>
                    <a:gd name="connsiteY1" fmla="*/ 136779 h 137883"/>
                    <a:gd name="connsiteX2" fmla="*/ 506025 w 506025"/>
                    <a:gd name="connsiteY2" fmla="*/ 0 h 137883"/>
                    <a:gd name="connsiteX3" fmla="*/ 165868 w 506025"/>
                    <a:gd name="connsiteY3" fmla="*/ 0 h 137883"/>
                    <a:gd name="connsiteX4" fmla="*/ 0 w 506025"/>
                    <a:gd name="connsiteY4" fmla="*/ 137883 h 137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6025" h="137883">
                      <a:moveTo>
                        <a:pt x="0" y="137883"/>
                      </a:moveTo>
                      <a:lnTo>
                        <a:pt x="374180" y="136779"/>
                      </a:lnTo>
                      <a:lnTo>
                        <a:pt x="506025" y="0"/>
                      </a:lnTo>
                      <a:lnTo>
                        <a:pt x="165868" y="0"/>
                      </a:lnTo>
                      <a:lnTo>
                        <a:pt x="0" y="137883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96" name="Groep 95"/>
            <p:cNvGrpSpPr/>
            <p:nvPr/>
          </p:nvGrpSpPr>
          <p:grpSpPr>
            <a:xfrm>
              <a:off x="12487778" y="6003628"/>
              <a:ext cx="1980859" cy="542924"/>
              <a:chOff x="12390702" y="6054428"/>
              <a:chExt cx="1980859" cy="542924"/>
            </a:xfrm>
          </p:grpSpPr>
          <p:sp>
            <p:nvSpPr>
              <p:cNvPr id="115" name="Rechthoek 114"/>
              <p:cNvSpPr/>
              <p:nvPr/>
            </p:nvSpPr>
            <p:spPr>
              <a:xfrm>
                <a:off x="12402284" y="6054428"/>
                <a:ext cx="1969277" cy="54292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116" name="Rechthoek 115"/>
              <p:cNvSpPr/>
              <p:nvPr/>
            </p:nvSpPr>
            <p:spPr>
              <a:xfrm>
                <a:off x="12662053" y="6062530"/>
                <a:ext cx="1268296" cy="2616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1100" dirty="0"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Change chart type</a:t>
                </a:r>
              </a:p>
            </p:txBody>
          </p:sp>
          <p:sp>
            <p:nvSpPr>
              <p:cNvPr id="117" name="Gelijkbenige driehoek 116"/>
              <p:cNvSpPr/>
              <p:nvPr/>
            </p:nvSpPr>
            <p:spPr>
              <a:xfrm rot="5400000">
                <a:off x="14210471" y="6150144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118" name="Afgeronde rechthoek 117"/>
              <p:cNvSpPr/>
              <p:nvPr/>
            </p:nvSpPr>
            <p:spPr>
              <a:xfrm>
                <a:off x="12390702" y="6322741"/>
                <a:ext cx="1973675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Edit data</a:t>
                </a:r>
              </a:p>
            </p:txBody>
          </p:sp>
          <p:grpSp>
            <p:nvGrpSpPr>
              <p:cNvPr id="119" name="Groep 118"/>
              <p:cNvGrpSpPr/>
              <p:nvPr/>
            </p:nvGrpSpPr>
            <p:grpSpPr>
              <a:xfrm>
                <a:off x="12461788" y="6100223"/>
                <a:ext cx="204691" cy="170000"/>
                <a:chOff x="15171969" y="1587338"/>
                <a:chExt cx="755407" cy="627385"/>
              </a:xfrm>
            </p:grpSpPr>
            <p:sp>
              <p:nvSpPr>
                <p:cNvPr id="136" name="Rechthoek 962"/>
                <p:cNvSpPr/>
                <p:nvPr userDrawn="1"/>
              </p:nvSpPr>
              <p:spPr>
                <a:xfrm>
                  <a:off x="15171969" y="2008934"/>
                  <a:ext cx="755407" cy="205789"/>
                </a:xfrm>
                <a:custGeom>
                  <a:avLst/>
                  <a:gdLst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664132 w 664132"/>
                    <a:gd name="connsiteY2" fmla="*/ 27778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664132"/>
                    <a:gd name="connsiteY0" fmla="*/ 0 h 290487"/>
                    <a:gd name="connsiteX1" fmla="*/ 664132 w 664132"/>
                    <a:gd name="connsiteY1" fmla="*/ 0 h 290487"/>
                    <a:gd name="connsiteX2" fmla="*/ 333932 w 664132"/>
                    <a:gd name="connsiteY2" fmla="*/ 290487 h 290487"/>
                    <a:gd name="connsiteX3" fmla="*/ 0 w 664132"/>
                    <a:gd name="connsiteY3" fmla="*/ 277787 h 290487"/>
                    <a:gd name="connsiteX4" fmla="*/ 0 w 664132"/>
                    <a:gd name="connsiteY4" fmla="*/ 0 h 290487"/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575232 w 664132"/>
                    <a:gd name="connsiteY2" fmla="*/ 27143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708582"/>
                    <a:gd name="connsiteY0" fmla="*/ 0 h 277787"/>
                    <a:gd name="connsiteX1" fmla="*/ 708582 w 708582"/>
                    <a:gd name="connsiteY1" fmla="*/ 31750 h 277787"/>
                    <a:gd name="connsiteX2" fmla="*/ 575232 w 708582"/>
                    <a:gd name="connsiteY2" fmla="*/ 271437 h 277787"/>
                    <a:gd name="connsiteX3" fmla="*/ 0 w 708582"/>
                    <a:gd name="connsiteY3" fmla="*/ 277787 h 277787"/>
                    <a:gd name="connsiteX4" fmla="*/ 0 w 708582"/>
                    <a:gd name="connsiteY4" fmla="*/ 0 h 277787"/>
                    <a:gd name="connsiteX0" fmla="*/ 228600 w 708582"/>
                    <a:gd name="connsiteY0" fmla="*/ 6350 h 246037"/>
                    <a:gd name="connsiteX1" fmla="*/ 708582 w 708582"/>
                    <a:gd name="connsiteY1" fmla="*/ 0 h 246037"/>
                    <a:gd name="connsiteX2" fmla="*/ 575232 w 708582"/>
                    <a:gd name="connsiteY2" fmla="*/ 239687 h 246037"/>
                    <a:gd name="connsiteX3" fmla="*/ 0 w 708582"/>
                    <a:gd name="connsiteY3" fmla="*/ 246037 h 246037"/>
                    <a:gd name="connsiteX4" fmla="*/ 228600 w 708582"/>
                    <a:gd name="connsiteY4" fmla="*/ 6350 h 246037"/>
                    <a:gd name="connsiteX0" fmla="*/ 228600 w 778432"/>
                    <a:gd name="connsiteY0" fmla="*/ 0 h 239687"/>
                    <a:gd name="connsiteX1" fmla="*/ 778432 w 778432"/>
                    <a:gd name="connsiteY1" fmla="*/ 25400 h 239687"/>
                    <a:gd name="connsiteX2" fmla="*/ 575232 w 778432"/>
                    <a:gd name="connsiteY2" fmla="*/ 233337 h 239687"/>
                    <a:gd name="connsiteX3" fmla="*/ 0 w 778432"/>
                    <a:gd name="connsiteY3" fmla="*/ 239687 h 239687"/>
                    <a:gd name="connsiteX4" fmla="*/ 228600 w 778432"/>
                    <a:gd name="connsiteY4" fmla="*/ 0 h 239687"/>
                    <a:gd name="connsiteX0" fmla="*/ 228600 w 778432"/>
                    <a:gd name="connsiteY0" fmla="*/ 0 h 214287"/>
                    <a:gd name="connsiteX1" fmla="*/ 778432 w 778432"/>
                    <a:gd name="connsiteY1" fmla="*/ 0 h 214287"/>
                    <a:gd name="connsiteX2" fmla="*/ 575232 w 778432"/>
                    <a:gd name="connsiteY2" fmla="*/ 207937 h 214287"/>
                    <a:gd name="connsiteX3" fmla="*/ 0 w 778432"/>
                    <a:gd name="connsiteY3" fmla="*/ 214287 h 214287"/>
                    <a:gd name="connsiteX4" fmla="*/ 228600 w 778432"/>
                    <a:gd name="connsiteY4" fmla="*/ 0 h 214287"/>
                    <a:gd name="connsiteX0" fmla="*/ 228600 w 730724"/>
                    <a:gd name="connsiteY0" fmla="*/ 3975 h 218262"/>
                    <a:gd name="connsiteX1" fmla="*/ 730724 w 730724"/>
                    <a:gd name="connsiteY1" fmla="*/ 0 h 218262"/>
                    <a:gd name="connsiteX2" fmla="*/ 575232 w 730724"/>
                    <a:gd name="connsiteY2" fmla="*/ 211912 h 218262"/>
                    <a:gd name="connsiteX3" fmla="*/ 0 w 730724"/>
                    <a:gd name="connsiteY3" fmla="*/ 218262 h 218262"/>
                    <a:gd name="connsiteX4" fmla="*/ 228600 w 730724"/>
                    <a:gd name="connsiteY4" fmla="*/ 3975 h 218262"/>
                    <a:gd name="connsiteX0" fmla="*/ 252454 w 754578"/>
                    <a:gd name="connsiteY0" fmla="*/ 3975 h 211912"/>
                    <a:gd name="connsiteX1" fmla="*/ 754578 w 754578"/>
                    <a:gd name="connsiteY1" fmla="*/ 0 h 211912"/>
                    <a:gd name="connsiteX2" fmla="*/ 599086 w 754578"/>
                    <a:gd name="connsiteY2" fmla="*/ 211912 h 211912"/>
                    <a:gd name="connsiteX3" fmla="*/ 0 w 754578"/>
                    <a:gd name="connsiteY3" fmla="*/ 210311 h 211912"/>
                    <a:gd name="connsiteX4" fmla="*/ 252454 w 754578"/>
                    <a:gd name="connsiteY4" fmla="*/ 3975 h 211912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599086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754578"/>
                    <a:gd name="connsiteY0" fmla="*/ 0 h 223840"/>
                    <a:gd name="connsiteX1" fmla="*/ 754578 w 754578"/>
                    <a:gd name="connsiteY1" fmla="*/ 7952 h 223840"/>
                    <a:gd name="connsiteX2" fmla="*/ 654745 w 754578"/>
                    <a:gd name="connsiteY2" fmla="*/ 223840 h 223840"/>
                    <a:gd name="connsiteX3" fmla="*/ 0 w 754578"/>
                    <a:gd name="connsiteY3" fmla="*/ 218263 h 223840"/>
                    <a:gd name="connsiteX4" fmla="*/ 172941 w 754578"/>
                    <a:gd name="connsiteY4" fmla="*/ 0 h 223840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646793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818189"/>
                    <a:gd name="connsiteY0" fmla="*/ 0 h 219864"/>
                    <a:gd name="connsiteX1" fmla="*/ 818189 w 818189"/>
                    <a:gd name="connsiteY1" fmla="*/ 31806 h 219864"/>
                    <a:gd name="connsiteX2" fmla="*/ 646793 w 818189"/>
                    <a:gd name="connsiteY2" fmla="*/ 219864 h 219864"/>
                    <a:gd name="connsiteX3" fmla="*/ 0 w 818189"/>
                    <a:gd name="connsiteY3" fmla="*/ 218263 h 219864"/>
                    <a:gd name="connsiteX4" fmla="*/ 172941 w 818189"/>
                    <a:gd name="connsiteY4" fmla="*/ 0 h 219864"/>
                    <a:gd name="connsiteX0" fmla="*/ 172941 w 806262"/>
                    <a:gd name="connsiteY0" fmla="*/ 0 h 219864"/>
                    <a:gd name="connsiteX1" fmla="*/ 806262 w 806262"/>
                    <a:gd name="connsiteY1" fmla="*/ 11928 h 219864"/>
                    <a:gd name="connsiteX2" fmla="*/ 646793 w 806262"/>
                    <a:gd name="connsiteY2" fmla="*/ 219864 h 219864"/>
                    <a:gd name="connsiteX3" fmla="*/ 0 w 806262"/>
                    <a:gd name="connsiteY3" fmla="*/ 218263 h 219864"/>
                    <a:gd name="connsiteX4" fmla="*/ 172941 w 806262"/>
                    <a:gd name="connsiteY4" fmla="*/ 0 h 219864"/>
                    <a:gd name="connsiteX0" fmla="*/ 172941 w 798310"/>
                    <a:gd name="connsiteY0" fmla="*/ 0 h 219864"/>
                    <a:gd name="connsiteX1" fmla="*/ 798310 w 798310"/>
                    <a:gd name="connsiteY1" fmla="*/ 15903 h 219864"/>
                    <a:gd name="connsiteX2" fmla="*/ 646793 w 798310"/>
                    <a:gd name="connsiteY2" fmla="*/ 219864 h 219864"/>
                    <a:gd name="connsiteX3" fmla="*/ 0 w 798310"/>
                    <a:gd name="connsiteY3" fmla="*/ 218263 h 219864"/>
                    <a:gd name="connsiteX4" fmla="*/ 172941 w 798310"/>
                    <a:gd name="connsiteY4" fmla="*/ 0 h 219864"/>
                    <a:gd name="connsiteX0" fmla="*/ 172941 w 798310"/>
                    <a:gd name="connsiteY0" fmla="*/ 0 h 259620"/>
                    <a:gd name="connsiteX1" fmla="*/ 798310 w 798310"/>
                    <a:gd name="connsiteY1" fmla="*/ 15903 h 259620"/>
                    <a:gd name="connsiteX2" fmla="*/ 614988 w 798310"/>
                    <a:gd name="connsiteY2" fmla="*/ 259620 h 259620"/>
                    <a:gd name="connsiteX3" fmla="*/ 0 w 798310"/>
                    <a:gd name="connsiteY3" fmla="*/ 218263 h 259620"/>
                    <a:gd name="connsiteX4" fmla="*/ 172941 w 798310"/>
                    <a:gd name="connsiteY4" fmla="*/ 0 h 259620"/>
                    <a:gd name="connsiteX0" fmla="*/ 188843 w 814212"/>
                    <a:gd name="connsiteY0" fmla="*/ 0 h 259620"/>
                    <a:gd name="connsiteX1" fmla="*/ 814212 w 814212"/>
                    <a:gd name="connsiteY1" fmla="*/ 15903 h 259620"/>
                    <a:gd name="connsiteX2" fmla="*/ 630890 w 814212"/>
                    <a:gd name="connsiteY2" fmla="*/ 259620 h 259620"/>
                    <a:gd name="connsiteX3" fmla="*/ 0 w 814212"/>
                    <a:gd name="connsiteY3" fmla="*/ 254043 h 259620"/>
                    <a:gd name="connsiteX4" fmla="*/ 188843 w 814212"/>
                    <a:gd name="connsiteY4" fmla="*/ 0 h 259620"/>
                    <a:gd name="connsiteX0" fmla="*/ 208721 w 834090"/>
                    <a:gd name="connsiteY0" fmla="*/ 0 h 259620"/>
                    <a:gd name="connsiteX1" fmla="*/ 834090 w 834090"/>
                    <a:gd name="connsiteY1" fmla="*/ 15903 h 259620"/>
                    <a:gd name="connsiteX2" fmla="*/ 650768 w 834090"/>
                    <a:gd name="connsiteY2" fmla="*/ 259620 h 259620"/>
                    <a:gd name="connsiteX3" fmla="*/ 0 w 834090"/>
                    <a:gd name="connsiteY3" fmla="*/ 254043 h 259620"/>
                    <a:gd name="connsiteX4" fmla="*/ 208721 w 834090"/>
                    <a:gd name="connsiteY4" fmla="*/ 0 h 259620"/>
                    <a:gd name="connsiteX0" fmla="*/ 268356 w 893725"/>
                    <a:gd name="connsiteY0" fmla="*/ 0 h 259620"/>
                    <a:gd name="connsiteX1" fmla="*/ 893725 w 893725"/>
                    <a:gd name="connsiteY1" fmla="*/ 15903 h 259620"/>
                    <a:gd name="connsiteX2" fmla="*/ 710403 w 893725"/>
                    <a:gd name="connsiteY2" fmla="*/ 259620 h 259620"/>
                    <a:gd name="connsiteX3" fmla="*/ 0 w 893725"/>
                    <a:gd name="connsiteY3" fmla="*/ 254043 h 259620"/>
                    <a:gd name="connsiteX4" fmla="*/ 268356 w 893725"/>
                    <a:gd name="connsiteY4" fmla="*/ 0 h 259620"/>
                    <a:gd name="connsiteX0" fmla="*/ 260405 w 885774"/>
                    <a:gd name="connsiteY0" fmla="*/ 0 h 259620"/>
                    <a:gd name="connsiteX1" fmla="*/ 885774 w 885774"/>
                    <a:gd name="connsiteY1" fmla="*/ 15903 h 259620"/>
                    <a:gd name="connsiteX2" fmla="*/ 702452 w 885774"/>
                    <a:gd name="connsiteY2" fmla="*/ 259620 h 259620"/>
                    <a:gd name="connsiteX3" fmla="*/ 0 w 885774"/>
                    <a:gd name="connsiteY3" fmla="*/ 254043 h 259620"/>
                    <a:gd name="connsiteX4" fmla="*/ 260405 w 885774"/>
                    <a:gd name="connsiteY4" fmla="*/ 0 h 259620"/>
                    <a:gd name="connsiteX0" fmla="*/ 220648 w 885774"/>
                    <a:gd name="connsiteY0" fmla="*/ 0 h 243717"/>
                    <a:gd name="connsiteX1" fmla="*/ 885774 w 885774"/>
                    <a:gd name="connsiteY1" fmla="*/ 0 h 243717"/>
                    <a:gd name="connsiteX2" fmla="*/ 702452 w 885774"/>
                    <a:gd name="connsiteY2" fmla="*/ 243717 h 243717"/>
                    <a:gd name="connsiteX3" fmla="*/ 0 w 885774"/>
                    <a:gd name="connsiteY3" fmla="*/ 238140 h 243717"/>
                    <a:gd name="connsiteX4" fmla="*/ 220648 w 885774"/>
                    <a:gd name="connsiteY4" fmla="*/ 0 h 243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5774" h="243717">
                      <a:moveTo>
                        <a:pt x="220648" y="0"/>
                      </a:moveTo>
                      <a:lnTo>
                        <a:pt x="885774" y="0"/>
                      </a:lnTo>
                      <a:lnTo>
                        <a:pt x="702452" y="243717"/>
                      </a:lnTo>
                      <a:lnTo>
                        <a:pt x="0" y="238140"/>
                      </a:lnTo>
                      <a:lnTo>
                        <a:pt x="220648" y="0"/>
                      </a:lnTo>
                      <a:close/>
                    </a:path>
                  </a:pathLst>
                </a:custGeom>
                <a:solidFill>
                  <a:srgbClr val="FFFFFF">
                    <a:lumMod val="50000"/>
                  </a:srgbClr>
                </a:solidFill>
                <a:ln w="25400" cap="flat" cmpd="sng" algn="ctr">
                  <a:noFill/>
                  <a:prstDash val="solid"/>
                </a:ln>
                <a:effectLst>
                  <a:softEdge rad="31750"/>
                </a:effectLst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137" name="Groep 136"/>
                <p:cNvGrpSpPr/>
                <p:nvPr userDrawn="1"/>
              </p:nvGrpSpPr>
              <p:grpSpPr>
                <a:xfrm>
                  <a:off x="15281106" y="1587338"/>
                  <a:ext cx="511775" cy="560304"/>
                  <a:chOff x="10604642" y="969717"/>
                  <a:chExt cx="1290643" cy="1427163"/>
                </a:xfrm>
              </p:grpSpPr>
              <p:grpSp>
                <p:nvGrpSpPr>
                  <p:cNvPr id="138" name="Group 879"/>
                  <p:cNvGrpSpPr>
                    <a:grpSpLocks noChangeAspect="1"/>
                  </p:cNvGrpSpPr>
                  <p:nvPr userDrawn="1"/>
                </p:nvGrpSpPr>
                <p:grpSpPr bwMode="auto">
                  <a:xfrm>
                    <a:off x="10604642" y="969717"/>
                    <a:ext cx="1290643" cy="1427163"/>
                    <a:chOff x="4798" y="1515"/>
                    <a:chExt cx="813" cy="899"/>
                  </a:xfrm>
                </p:grpSpPr>
                <p:sp>
                  <p:nvSpPr>
                    <p:cNvPr id="140" name="Freeform 886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269" y="1515"/>
                      <a:ext cx="71" cy="898"/>
                    </a:xfrm>
                    <a:custGeom>
                      <a:avLst/>
                      <a:gdLst>
                        <a:gd name="T0" fmla="*/ 282 w 282"/>
                        <a:gd name="T1" fmla="*/ 0 h 3595"/>
                        <a:gd name="T2" fmla="*/ 282 w 282"/>
                        <a:gd name="T3" fmla="*/ 3138 h 3595"/>
                        <a:gd name="T4" fmla="*/ 0 w 282"/>
                        <a:gd name="T5" fmla="*/ 3595 h 3595"/>
                        <a:gd name="T6" fmla="*/ 0 w 282"/>
                        <a:gd name="T7" fmla="*/ 285 h 3595"/>
                        <a:gd name="T8" fmla="*/ 282 w 282"/>
                        <a:gd name="T9" fmla="*/ 0 h 359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82" h="3595">
                          <a:moveTo>
                            <a:pt x="282" y="0"/>
                          </a:moveTo>
                          <a:lnTo>
                            <a:pt x="282" y="3138"/>
                          </a:lnTo>
                          <a:lnTo>
                            <a:pt x="0" y="3595"/>
                          </a:lnTo>
                          <a:lnTo>
                            <a:pt x="0" y="285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solidFill>
                      <a:srgbClr val="FFC000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1" name="Rectangle 880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515"/>
                      <a:ext cx="813" cy="899"/>
                    </a:xfrm>
                    <a:prstGeom prst="rect">
                      <a:avLst/>
                    </a:prstGeom>
                    <a:noFill/>
                    <a:ln w="0">
                      <a:noFill/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2" name="Rectangle 881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857"/>
                      <a:ext cx="228" cy="55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002060"/>
                        </a:gs>
                        <a:gs pos="100000">
                          <a:srgbClr val="1929FF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3" name="Freeform 882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4798" y="1771"/>
                      <a:ext cx="314" cy="86"/>
                    </a:xfrm>
                    <a:custGeom>
                      <a:avLst/>
                      <a:gdLst>
                        <a:gd name="T0" fmla="*/ 411 w 1255"/>
                        <a:gd name="T1" fmla="*/ 0 h 342"/>
                        <a:gd name="T2" fmla="*/ 1255 w 1255"/>
                        <a:gd name="T3" fmla="*/ 0 h 342"/>
                        <a:gd name="T4" fmla="*/ 913 w 1255"/>
                        <a:gd name="T5" fmla="*/ 342 h 342"/>
                        <a:gd name="T6" fmla="*/ 0 w 1255"/>
                        <a:gd name="T7" fmla="*/ 342 h 342"/>
                        <a:gd name="T8" fmla="*/ 411 w 1255"/>
                        <a:gd name="T9" fmla="*/ 0 h 3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55" h="342">
                          <a:moveTo>
                            <a:pt x="411" y="0"/>
                          </a:moveTo>
                          <a:lnTo>
                            <a:pt x="1255" y="0"/>
                          </a:lnTo>
                          <a:lnTo>
                            <a:pt x="913" y="342"/>
                          </a:lnTo>
                          <a:lnTo>
                            <a:pt x="0" y="342"/>
                          </a:lnTo>
                          <a:lnTo>
                            <a:pt x="411" y="0"/>
                          </a:lnTo>
                          <a:close/>
                        </a:path>
                      </a:pathLst>
                    </a:custGeom>
                    <a:solidFill>
                      <a:srgbClr val="0039AC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4" name="Freeform 883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26" y="1771"/>
                      <a:ext cx="85" cy="642"/>
                    </a:xfrm>
                    <a:custGeom>
                      <a:avLst/>
                      <a:gdLst>
                        <a:gd name="T0" fmla="*/ 342 w 342"/>
                        <a:gd name="T1" fmla="*/ 0 h 2568"/>
                        <a:gd name="T2" fmla="*/ 342 w 342"/>
                        <a:gd name="T3" fmla="*/ 2111 h 2568"/>
                        <a:gd name="T4" fmla="*/ 0 w 342"/>
                        <a:gd name="T5" fmla="*/ 2568 h 2568"/>
                        <a:gd name="T6" fmla="*/ 0 w 342"/>
                        <a:gd name="T7" fmla="*/ 342 h 2568"/>
                        <a:gd name="T8" fmla="*/ 342 w 342"/>
                        <a:gd name="T9" fmla="*/ 0 h 25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568">
                          <a:moveTo>
                            <a:pt x="342" y="0"/>
                          </a:moveTo>
                          <a:lnTo>
                            <a:pt x="342" y="2111"/>
                          </a:lnTo>
                          <a:lnTo>
                            <a:pt x="0" y="2568"/>
                          </a:lnTo>
                          <a:lnTo>
                            <a:pt x="0" y="342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000075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5" name="Freeform 884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54" y="1515"/>
                      <a:ext cx="286" cy="72"/>
                    </a:xfrm>
                    <a:custGeom>
                      <a:avLst/>
                      <a:gdLst>
                        <a:gd name="T0" fmla="*/ 318 w 1140"/>
                        <a:gd name="T1" fmla="*/ 0 h 289"/>
                        <a:gd name="T2" fmla="*/ 1140 w 1140"/>
                        <a:gd name="T3" fmla="*/ 0 h 289"/>
                        <a:gd name="T4" fmla="*/ 855 w 1140"/>
                        <a:gd name="T5" fmla="*/ 289 h 289"/>
                        <a:gd name="T6" fmla="*/ 0 w 1140"/>
                        <a:gd name="T7" fmla="*/ 289 h 289"/>
                        <a:gd name="T8" fmla="*/ 318 w 1140"/>
                        <a:gd name="T9" fmla="*/ 0 h 2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140" h="289">
                          <a:moveTo>
                            <a:pt x="318" y="0"/>
                          </a:moveTo>
                          <a:lnTo>
                            <a:pt x="1140" y="0"/>
                          </a:lnTo>
                          <a:lnTo>
                            <a:pt x="855" y="289"/>
                          </a:lnTo>
                          <a:lnTo>
                            <a:pt x="0" y="289"/>
                          </a:lnTo>
                          <a:lnTo>
                            <a:pt x="318" y="0"/>
                          </a:lnTo>
                          <a:close/>
                        </a:path>
                      </a:pathLst>
                    </a:custGeom>
                    <a:solidFill>
                      <a:srgbClr val="EEFF26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6" name="Rectangle 885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054" y="1587"/>
                      <a:ext cx="215" cy="82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FFC000"/>
                        </a:gs>
                        <a:gs pos="100000">
                          <a:srgbClr val="FFFF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7" name="Rectangle 887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298" y="1771"/>
                      <a:ext cx="228" cy="643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B80004"/>
                        </a:gs>
                        <a:gs pos="100000">
                          <a:srgbClr val="FF00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8" name="Freeform 888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526" y="1686"/>
                      <a:ext cx="85" cy="727"/>
                    </a:xfrm>
                    <a:custGeom>
                      <a:avLst/>
                      <a:gdLst>
                        <a:gd name="T0" fmla="*/ 342 w 342"/>
                        <a:gd name="T1" fmla="*/ 0 h 2911"/>
                        <a:gd name="T2" fmla="*/ 342 w 342"/>
                        <a:gd name="T3" fmla="*/ 2477 h 2911"/>
                        <a:gd name="T4" fmla="*/ 0 w 342"/>
                        <a:gd name="T5" fmla="*/ 2911 h 2911"/>
                        <a:gd name="T6" fmla="*/ 0 w 342"/>
                        <a:gd name="T7" fmla="*/ 334 h 2911"/>
                        <a:gd name="T8" fmla="*/ 342 w 342"/>
                        <a:gd name="T9" fmla="*/ 0 h 29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911">
                          <a:moveTo>
                            <a:pt x="342" y="0"/>
                          </a:moveTo>
                          <a:lnTo>
                            <a:pt x="342" y="2477"/>
                          </a:lnTo>
                          <a:lnTo>
                            <a:pt x="0" y="2911"/>
                          </a:lnTo>
                          <a:lnTo>
                            <a:pt x="0" y="334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C2001B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</p:grpSp>
              <p:sp>
                <p:nvSpPr>
                  <p:cNvPr id="139" name="Vrije vorm 138"/>
                  <p:cNvSpPr/>
                  <p:nvPr userDrawn="1"/>
                </p:nvSpPr>
                <p:spPr>
                  <a:xfrm>
                    <a:off x="11389225" y="1241176"/>
                    <a:ext cx="506025" cy="137883"/>
                  </a:xfrm>
                  <a:custGeom>
                    <a:avLst/>
                    <a:gdLst>
                      <a:gd name="connsiteX0" fmla="*/ 0 w 508407"/>
                      <a:gd name="connsiteY0" fmla="*/ 142646 h 146304"/>
                      <a:gd name="connsiteX1" fmla="*/ 369418 w 508407"/>
                      <a:gd name="connsiteY1" fmla="*/ 146304 h 146304"/>
                      <a:gd name="connsiteX2" fmla="*/ 508407 w 508407"/>
                      <a:gd name="connsiteY2" fmla="*/ 0 h 146304"/>
                      <a:gd name="connsiteX3" fmla="*/ 168250 w 508407"/>
                      <a:gd name="connsiteY3" fmla="*/ 0 h 146304"/>
                      <a:gd name="connsiteX4" fmla="*/ 0 w 508407"/>
                      <a:gd name="connsiteY4" fmla="*/ 142646 h 146304"/>
                      <a:gd name="connsiteX0" fmla="*/ 0 w 508407"/>
                      <a:gd name="connsiteY0" fmla="*/ 142646 h 142646"/>
                      <a:gd name="connsiteX1" fmla="*/ 376562 w 508407"/>
                      <a:gd name="connsiteY1" fmla="*/ 136779 h 142646"/>
                      <a:gd name="connsiteX2" fmla="*/ 508407 w 508407"/>
                      <a:gd name="connsiteY2" fmla="*/ 0 h 142646"/>
                      <a:gd name="connsiteX3" fmla="*/ 168250 w 508407"/>
                      <a:gd name="connsiteY3" fmla="*/ 0 h 142646"/>
                      <a:gd name="connsiteX4" fmla="*/ 0 w 508407"/>
                      <a:gd name="connsiteY4" fmla="*/ 142646 h 142646"/>
                      <a:gd name="connsiteX0" fmla="*/ 0 w 506025"/>
                      <a:gd name="connsiteY0" fmla="*/ 137883 h 137883"/>
                      <a:gd name="connsiteX1" fmla="*/ 374180 w 506025"/>
                      <a:gd name="connsiteY1" fmla="*/ 136779 h 137883"/>
                      <a:gd name="connsiteX2" fmla="*/ 506025 w 506025"/>
                      <a:gd name="connsiteY2" fmla="*/ 0 h 137883"/>
                      <a:gd name="connsiteX3" fmla="*/ 165868 w 506025"/>
                      <a:gd name="connsiteY3" fmla="*/ 0 h 137883"/>
                      <a:gd name="connsiteX4" fmla="*/ 0 w 506025"/>
                      <a:gd name="connsiteY4" fmla="*/ 137883 h 137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6025" h="137883">
                        <a:moveTo>
                          <a:pt x="0" y="137883"/>
                        </a:moveTo>
                        <a:lnTo>
                          <a:pt x="374180" y="136779"/>
                        </a:lnTo>
                        <a:lnTo>
                          <a:pt x="506025" y="0"/>
                        </a:lnTo>
                        <a:lnTo>
                          <a:pt x="165868" y="0"/>
                        </a:lnTo>
                        <a:lnTo>
                          <a:pt x="0" y="137883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  <p:grpSp>
            <p:nvGrpSpPr>
              <p:cNvPr id="120" name="Groep 119"/>
              <p:cNvGrpSpPr/>
              <p:nvPr/>
            </p:nvGrpSpPr>
            <p:grpSpPr>
              <a:xfrm>
                <a:off x="12468521" y="6356844"/>
                <a:ext cx="133446" cy="114786"/>
                <a:chOff x="14587469" y="6356844"/>
                <a:chExt cx="133446" cy="114786"/>
              </a:xfrm>
            </p:grpSpPr>
            <p:sp>
              <p:nvSpPr>
                <p:cNvPr id="126" name="Rectangle 6"/>
                <p:cNvSpPr>
                  <a:spLocks noChangeArrowheads="1"/>
                </p:cNvSpPr>
                <p:nvPr userDrawn="1"/>
              </p:nvSpPr>
              <p:spPr bwMode="auto">
                <a:xfrm>
                  <a:off x="14588703" y="6379233"/>
                  <a:ext cx="130780" cy="91699"/>
                </a:xfrm>
                <a:prstGeom prst="rect">
                  <a:avLst/>
                </a:prstGeom>
                <a:solidFill>
                  <a:srgbClr val="F2FAFF"/>
                </a:solidFill>
                <a:ln w="0">
                  <a:solidFill>
                    <a:schemeClr val="bg2">
                      <a:lumMod val="5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7" name="Rectangle 15"/>
                <p:cNvSpPr>
                  <a:spLocks noChangeArrowheads="1"/>
                </p:cNvSpPr>
                <p:nvPr userDrawn="1"/>
              </p:nvSpPr>
              <p:spPr bwMode="auto">
                <a:xfrm>
                  <a:off x="14587469" y="6423761"/>
                  <a:ext cx="131076" cy="1446"/>
                </a:xfrm>
                <a:prstGeom prst="rect">
                  <a:avLst/>
                </a:prstGeom>
                <a:gradFill flip="none" rotWithShape="1">
                  <a:gsLst>
                    <a:gs pos="20000">
                      <a:srgbClr val="0039AC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Freeform 14"/>
                <p:cNvSpPr>
                  <a:spLocks noEditPoints="1"/>
                </p:cNvSpPr>
                <p:nvPr userDrawn="1"/>
              </p:nvSpPr>
              <p:spPr bwMode="auto">
                <a:xfrm>
                  <a:off x="14588901" y="6356844"/>
                  <a:ext cx="132014" cy="114786"/>
                </a:xfrm>
                <a:custGeom>
                  <a:avLst/>
                  <a:gdLst>
                    <a:gd name="T0" fmla="*/ 48 w 5347"/>
                    <a:gd name="T1" fmla="*/ 48 h 4605"/>
                    <a:gd name="T2" fmla="*/ 48 w 5347"/>
                    <a:gd name="T3" fmla="*/ 4557 h 4605"/>
                    <a:gd name="T4" fmla="*/ 5299 w 5347"/>
                    <a:gd name="T5" fmla="*/ 4557 h 4605"/>
                    <a:gd name="T6" fmla="*/ 5299 w 5347"/>
                    <a:gd name="T7" fmla="*/ 48 h 4605"/>
                    <a:gd name="T8" fmla="*/ 48 w 5347"/>
                    <a:gd name="T9" fmla="*/ 48 h 4605"/>
                    <a:gd name="T10" fmla="*/ 0 w 5347"/>
                    <a:gd name="T11" fmla="*/ 0 h 4605"/>
                    <a:gd name="T12" fmla="*/ 5347 w 5347"/>
                    <a:gd name="T13" fmla="*/ 0 h 4605"/>
                    <a:gd name="T14" fmla="*/ 5347 w 5347"/>
                    <a:gd name="T15" fmla="*/ 4605 h 4605"/>
                    <a:gd name="T16" fmla="*/ 0 w 5347"/>
                    <a:gd name="T17" fmla="*/ 4605 h 4605"/>
                    <a:gd name="T18" fmla="*/ 0 w 5347"/>
                    <a:gd name="T19" fmla="*/ 0 h 46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347" h="4605">
                      <a:moveTo>
                        <a:pt x="48" y="48"/>
                      </a:moveTo>
                      <a:lnTo>
                        <a:pt x="48" y="4557"/>
                      </a:lnTo>
                      <a:lnTo>
                        <a:pt x="5299" y="4557"/>
                      </a:lnTo>
                      <a:lnTo>
                        <a:pt x="5299" y="48"/>
                      </a:lnTo>
                      <a:lnTo>
                        <a:pt x="48" y="48"/>
                      </a:lnTo>
                      <a:close/>
                      <a:moveTo>
                        <a:pt x="0" y="0"/>
                      </a:moveTo>
                      <a:lnTo>
                        <a:pt x="5347" y="0"/>
                      </a:lnTo>
                      <a:lnTo>
                        <a:pt x="5347" y="4605"/>
                      </a:lnTo>
                      <a:lnTo>
                        <a:pt x="0" y="46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E5D88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cxnSp>
              <p:nvCxnSpPr>
                <p:cNvPr id="129" name="Rechte verbindingslijn 128"/>
                <p:cNvCxnSpPr/>
                <p:nvPr userDrawn="1"/>
              </p:nvCxnSpPr>
              <p:spPr>
                <a:xfrm flipH="1">
                  <a:off x="14654334" y="6382168"/>
                  <a:ext cx="162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0" name="Rechte verbindingslijn 129"/>
                <p:cNvCxnSpPr/>
                <p:nvPr userDrawn="1"/>
              </p:nvCxnSpPr>
              <p:spPr>
                <a:xfrm>
                  <a:off x="14689188" y="6382168"/>
                  <a:ext cx="0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Rechte verbindingslijn 130"/>
                <p:cNvCxnSpPr/>
                <p:nvPr userDrawn="1"/>
              </p:nvCxnSpPr>
              <p:spPr>
                <a:xfrm>
                  <a:off x="14619892" y="6382040"/>
                  <a:ext cx="0" cy="8577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2" name="Rechte verbindingslijn 131"/>
                <p:cNvCxnSpPr/>
                <p:nvPr userDrawn="1"/>
              </p:nvCxnSpPr>
              <p:spPr>
                <a:xfrm flipH="1">
                  <a:off x="14593115" y="6400164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3" name="Rechte verbindingslijn 132"/>
                <p:cNvCxnSpPr/>
                <p:nvPr userDrawn="1"/>
              </p:nvCxnSpPr>
              <p:spPr>
                <a:xfrm flipH="1">
                  <a:off x="14593115" y="6423860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4" name="Rechte verbindingslijn 133"/>
                <p:cNvCxnSpPr/>
                <p:nvPr userDrawn="1"/>
              </p:nvCxnSpPr>
              <p:spPr>
                <a:xfrm flipH="1">
                  <a:off x="14593115" y="6447556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35" name="Rectangle 13"/>
                <p:cNvSpPr>
                  <a:spLocks noChangeArrowheads="1"/>
                </p:cNvSpPr>
                <p:nvPr userDrawn="1"/>
              </p:nvSpPr>
              <p:spPr bwMode="auto">
                <a:xfrm>
                  <a:off x="14590283" y="6359138"/>
                  <a:ext cx="128657" cy="19347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1929FF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21" name="Groep 120"/>
              <p:cNvGrpSpPr/>
              <p:nvPr/>
            </p:nvGrpSpPr>
            <p:grpSpPr>
              <a:xfrm>
                <a:off x="12529899" y="6421402"/>
                <a:ext cx="97399" cy="97399"/>
                <a:chOff x="14546483" y="5323041"/>
                <a:chExt cx="242460" cy="242460"/>
              </a:xfrm>
            </p:grpSpPr>
            <p:sp>
              <p:nvSpPr>
                <p:cNvPr id="122" name="Rechthoek 121"/>
                <p:cNvSpPr/>
                <p:nvPr userDrawn="1"/>
              </p:nvSpPr>
              <p:spPr>
                <a:xfrm>
                  <a:off x="14546483" y="5323041"/>
                  <a:ext cx="242460" cy="2424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rgbClr val="00A4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123" name="Groep 122"/>
                <p:cNvGrpSpPr/>
                <p:nvPr/>
              </p:nvGrpSpPr>
              <p:grpSpPr>
                <a:xfrm>
                  <a:off x="14568035" y="5357818"/>
                  <a:ext cx="199836" cy="175226"/>
                  <a:chOff x="14559757" y="5349611"/>
                  <a:chExt cx="216392" cy="191641"/>
                </a:xfrm>
              </p:grpSpPr>
              <p:sp>
                <p:nvSpPr>
                  <p:cNvPr id="124" name="Parallellogram 123"/>
                  <p:cNvSpPr/>
                  <p:nvPr/>
                </p:nvSpPr>
                <p:spPr>
                  <a:xfrm>
                    <a:off x="14559757" y="5369222"/>
                    <a:ext cx="214316" cy="147762"/>
                  </a:xfrm>
                  <a:prstGeom prst="parallelogram">
                    <a:avLst>
                      <a:gd name="adj" fmla="val 93909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25" name="Parallellogram 124"/>
                  <p:cNvSpPr/>
                  <p:nvPr/>
                </p:nvSpPr>
                <p:spPr>
                  <a:xfrm flipH="1">
                    <a:off x="14561833" y="5349611"/>
                    <a:ext cx="214316" cy="191641"/>
                  </a:xfrm>
                  <a:prstGeom prst="parallelogram">
                    <a:avLst>
                      <a:gd name="adj" fmla="val 68946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sp>
          <p:nvSpPr>
            <p:cNvPr id="97" name="Rechthoek 96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CHART</a:t>
              </a:r>
            </a:p>
          </p:txBody>
        </p:sp>
        <p:sp>
          <p:nvSpPr>
            <p:cNvPr id="98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 chart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9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graph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00" name="Ovaal 99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01" name="Ovaal 100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02" name="Rechte verbindingslijn 101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3" name="Rechte verbindingslijn 102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4" name="Rechte verbindingslijn 103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05" name="Tekstvak 33"/>
            <p:cNvSpPr txBox="1"/>
            <p:nvPr/>
          </p:nvSpPr>
          <p:spPr>
            <a:xfrm>
              <a:off x="12479311" y="5259838"/>
              <a:ext cx="2588841" cy="447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chart,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‘Edit data’</a:t>
              </a:r>
            </a:p>
          </p:txBody>
        </p:sp>
        <p:cxnSp>
          <p:nvCxnSpPr>
            <p:cNvPr id="106" name="Rechte verbindingslijn 105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7" name="Groep 106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11" name="Afgeronde rechthoek 110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2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13" name="Rechte verbindingslijn 112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4" name="Gelijkbenige driehoek 113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08" name="Rechthoek 107"/>
            <p:cNvSpPr/>
            <p:nvPr/>
          </p:nvSpPr>
          <p:spPr>
            <a:xfrm>
              <a:off x="12483705" y="4856599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EDIT CHART</a:t>
              </a:r>
            </a:p>
          </p:txBody>
        </p:sp>
        <p:cxnSp>
          <p:nvCxnSpPr>
            <p:cNvPr id="109" name="Rechte verbindingslijn 108"/>
            <p:cNvCxnSpPr/>
            <p:nvPr/>
          </p:nvCxnSpPr>
          <p:spPr>
            <a:xfrm>
              <a:off x="12487778" y="5145063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10" name="Picture 3"/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254186" y="6395104"/>
              <a:ext cx="158644" cy="2564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sp>
        <p:nvSpPr>
          <p:cNvPr id="162" name="Tijdelijke aanduiding voor inhoud 2"/>
          <p:cNvSpPr>
            <a:spLocks noGrp="1"/>
          </p:cNvSpPr>
          <p:nvPr>
            <p:ph idx="21"/>
          </p:nvPr>
        </p:nvSpPr>
        <p:spPr>
          <a:xfrm>
            <a:off x="522196" y="1592688"/>
            <a:ext cx="5470935" cy="4681111"/>
          </a:xfrm>
          <a:solidFill>
            <a:srgbClr val="E5E9EC"/>
          </a:solidFill>
        </p:spPr>
        <p:txBody>
          <a:bodyPr anchor="ctr"/>
          <a:lstStyle>
            <a:lvl1pPr algn="ctr">
              <a:defRPr sz="14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3" name="Tijdelijke aanduiding voor tekst 2"/>
          <p:cNvSpPr>
            <a:spLocks noGrp="1"/>
          </p:cNvSpPr>
          <p:nvPr>
            <p:ph type="body" idx="22"/>
          </p:nvPr>
        </p:nvSpPr>
        <p:spPr>
          <a:xfrm>
            <a:off x="6297329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64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65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6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67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68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9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0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71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72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74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75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76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77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32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33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34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6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9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0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1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3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78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10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11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12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3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27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0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1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14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15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2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3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4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5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6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16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7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8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9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0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1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9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97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98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9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1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2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3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4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5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6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7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8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9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80" name="Rechte verbindingslijn 24"/>
            <p:cNvCxnSpPr>
              <a:endCxn id="197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81" name="Rechte verbindingslijn 25"/>
            <p:cNvCxnSpPr>
              <a:endCxn id="232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84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85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86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87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88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9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90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91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93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95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96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94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78770984"/>
      </p:ext>
    </p:extLst>
  </p:cSld>
  <p:clrMapOvr>
    <a:masterClrMapping/>
  </p:clrMapOvr>
  <p:transition spd="med">
    <p:fade/>
  </p:transition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ph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11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Graph (XL)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Tijdelijke aanduiding voor inhoud 2"/>
          <p:cNvSpPr>
            <a:spLocks noGrp="1"/>
          </p:cNvSpPr>
          <p:nvPr>
            <p:ph idx="17"/>
          </p:nvPr>
        </p:nvSpPr>
        <p:spPr>
          <a:xfrm>
            <a:off x="517525" y="1592689"/>
            <a:ext cx="11160125" cy="4681112"/>
          </a:xfrm>
          <a:solidFill>
            <a:srgbClr val="E5E9EC"/>
          </a:solidFill>
        </p:spPr>
        <p:txBody>
          <a:bodyPr anchor="ctr"/>
          <a:lstStyle>
            <a:lvl1pPr algn="ctr">
              <a:defRPr sz="14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/>
            </a:lvl1pPr>
          </a:lstStyle>
          <a:p>
            <a:fld id="{2F16C7DF-FA48-4A8F-81E5-425111209FF4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7" name="Instruction Chart &amp; Edit"/>
          <p:cNvGrpSpPr/>
          <p:nvPr userDrawn="1"/>
        </p:nvGrpSpPr>
        <p:grpSpPr>
          <a:xfrm>
            <a:off x="12382788" y="-5444"/>
            <a:ext cx="2697278" cy="6868888"/>
            <a:chOff x="12382788" y="-5444"/>
            <a:chExt cx="2697278" cy="6868888"/>
          </a:xfrm>
        </p:grpSpPr>
        <p:grpSp>
          <p:nvGrpSpPr>
            <p:cNvPr id="9" name="Groep 8"/>
            <p:cNvGrpSpPr/>
            <p:nvPr userDrawn="1"/>
          </p:nvGrpSpPr>
          <p:grpSpPr>
            <a:xfrm>
              <a:off x="12382788" y="1480224"/>
              <a:ext cx="689983" cy="573048"/>
              <a:chOff x="15171969" y="1587338"/>
              <a:chExt cx="755407" cy="627385"/>
            </a:xfrm>
          </p:grpSpPr>
          <p:sp>
            <p:nvSpPr>
              <p:cNvPr id="65" name="Rechthoek 962"/>
              <p:cNvSpPr/>
              <p:nvPr userDrawn="1"/>
            </p:nvSpPr>
            <p:spPr>
              <a:xfrm>
                <a:off x="15171969" y="2008934"/>
                <a:ext cx="755407" cy="205789"/>
              </a:xfrm>
              <a:custGeom>
                <a:avLst/>
                <a:gdLst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664132 w 664132"/>
                  <a:gd name="connsiteY2" fmla="*/ 27778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664132"/>
                  <a:gd name="connsiteY0" fmla="*/ 0 h 290487"/>
                  <a:gd name="connsiteX1" fmla="*/ 664132 w 664132"/>
                  <a:gd name="connsiteY1" fmla="*/ 0 h 290487"/>
                  <a:gd name="connsiteX2" fmla="*/ 333932 w 664132"/>
                  <a:gd name="connsiteY2" fmla="*/ 290487 h 290487"/>
                  <a:gd name="connsiteX3" fmla="*/ 0 w 664132"/>
                  <a:gd name="connsiteY3" fmla="*/ 277787 h 290487"/>
                  <a:gd name="connsiteX4" fmla="*/ 0 w 664132"/>
                  <a:gd name="connsiteY4" fmla="*/ 0 h 290487"/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575232 w 664132"/>
                  <a:gd name="connsiteY2" fmla="*/ 27143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708582"/>
                  <a:gd name="connsiteY0" fmla="*/ 0 h 277787"/>
                  <a:gd name="connsiteX1" fmla="*/ 708582 w 708582"/>
                  <a:gd name="connsiteY1" fmla="*/ 31750 h 277787"/>
                  <a:gd name="connsiteX2" fmla="*/ 575232 w 708582"/>
                  <a:gd name="connsiteY2" fmla="*/ 271437 h 277787"/>
                  <a:gd name="connsiteX3" fmla="*/ 0 w 708582"/>
                  <a:gd name="connsiteY3" fmla="*/ 277787 h 277787"/>
                  <a:gd name="connsiteX4" fmla="*/ 0 w 708582"/>
                  <a:gd name="connsiteY4" fmla="*/ 0 h 277787"/>
                  <a:gd name="connsiteX0" fmla="*/ 228600 w 708582"/>
                  <a:gd name="connsiteY0" fmla="*/ 6350 h 246037"/>
                  <a:gd name="connsiteX1" fmla="*/ 708582 w 708582"/>
                  <a:gd name="connsiteY1" fmla="*/ 0 h 246037"/>
                  <a:gd name="connsiteX2" fmla="*/ 575232 w 708582"/>
                  <a:gd name="connsiteY2" fmla="*/ 239687 h 246037"/>
                  <a:gd name="connsiteX3" fmla="*/ 0 w 708582"/>
                  <a:gd name="connsiteY3" fmla="*/ 246037 h 246037"/>
                  <a:gd name="connsiteX4" fmla="*/ 228600 w 708582"/>
                  <a:gd name="connsiteY4" fmla="*/ 6350 h 246037"/>
                  <a:gd name="connsiteX0" fmla="*/ 228600 w 778432"/>
                  <a:gd name="connsiteY0" fmla="*/ 0 h 239687"/>
                  <a:gd name="connsiteX1" fmla="*/ 778432 w 778432"/>
                  <a:gd name="connsiteY1" fmla="*/ 25400 h 239687"/>
                  <a:gd name="connsiteX2" fmla="*/ 575232 w 778432"/>
                  <a:gd name="connsiteY2" fmla="*/ 233337 h 239687"/>
                  <a:gd name="connsiteX3" fmla="*/ 0 w 778432"/>
                  <a:gd name="connsiteY3" fmla="*/ 239687 h 239687"/>
                  <a:gd name="connsiteX4" fmla="*/ 228600 w 778432"/>
                  <a:gd name="connsiteY4" fmla="*/ 0 h 239687"/>
                  <a:gd name="connsiteX0" fmla="*/ 228600 w 778432"/>
                  <a:gd name="connsiteY0" fmla="*/ 0 h 214287"/>
                  <a:gd name="connsiteX1" fmla="*/ 778432 w 778432"/>
                  <a:gd name="connsiteY1" fmla="*/ 0 h 214287"/>
                  <a:gd name="connsiteX2" fmla="*/ 575232 w 778432"/>
                  <a:gd name="connsiteY2" fmla="*/ 207937 h 214287"/>
                  <a:gd name="connsiteX3" fmla="*/ 0 w 778432"/>
                  <a:gd name="connsiteY3" fmla="*/ 214287 h 214287"/>
                  <a:gd name="connsiteX4" fmla="*/ 228600 w 778432"/>
                  <a:gd name="connsiteY4" fmla="*/ 0 h 214287"/>
                  <a:gd name="connsiteX0" fmla="*/ 228600 w 730724"/>
                  <a:gd name="connsiteY0" fmla="*/ 3975 h 218262"/>
                  <a:gd name="connsiteX1" fmla="*/ 730724 w 730724"/>
                  <a:gd name="connsiteY1" fmla="*/ 0 h 218262"/>
                  <a:gd name="connsiteX2" fmla="*/ 575232 w 730724"/>
                  <a:gd name="connsiteY2" fmla="*/ 211912 h 218262"/>
                  <a:gd name="connsiteX3" fmla="*/ 0 w 730724"/>
                  <a:gd name="connsiteY3" fmla="*/ 218262 h 218262"/>
                  <a:gd name="connsiteX4" fmla="*/ 228600 w 730724"/>
                  <a:gd name="connsiteY4" fmla="*/ 3975 h 218262"/>
                  <a:gd name="connsiteX0" fmla="*/ 252454 w 754578"/>
                  <a:gd name="connsiteY0" fmla="*/ 3975 h 211912"/>
                  <a:gd name="connsiteX1" fmla="*/ 754578 w 754578"/>
                  <a:gd name="connsiteY1" fmla="*/ 0 h 211912"/>
                  <a:gd name="connsiteX2" fmla="*/ 599086 w 754578"/>
                  <a:gd name="connsiteY2" fmla="*/ 211912 h 211912"/>
                  <a:gd name="connsiteX3" fmla="*/ 0 w 754578"/>
                  <a:gd name="connsiteY3" fmla="*/ 210311 h 211912"/>
                  <a:gd name="connsiteX4" fmla="*/ 252454 w 754578"/>
                  <a:gd name="connsiteY4" fmla="*/ 3975 h 211912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599086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754578"/>
                  <a:gd name="connsiteY0" fmla="*/ 0 h 223840"/>
                  <a:gd name="connsiteX1" fmla="*/ 754578 w 754578"/>
                  <a:gd name="connsiteY1" fmla="*/ 7952 h 223840"/>
                  <a:gd name="connsiteX2" fmla="*/ 654745 w 754578"/>
                  <a:gd name="connsiteY2" fmla="*/ 223840 h 223840"/>
                  <a:gd name="connsiteX3" fmla="*/ 0 w 754578"/>
                  <a:gd name="connsiteY3" fmla="*/ 218263 h 223840"/>
                  <a:gd name="connsiteX4" fmla="*/ 172941 w 754578"/>
                  <a:gd name="connsiteY4" fmla="*/ 0 h 223840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646793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818189"/>
                  <a:gd name="connsiteY0" fmla="*/ 0 h 219864"/>
                  <a:gd name="connsiteX1" fmla="*/ 818189 w 818189"/>
                  <a:gd name="connsiteY1" fmla="*/ 31806 h 219864"/>
                  <a:gd name="connsiteX2" fmla="*/ 646793 w 818189"/>
                  <a:gd name="connsiteY2" fmla="*/ 219864 h 219864"/>
                  <a:gd name="connsiteX3" fmla="*/ 0 w 818189"/>
                  <a:gd name="connsiteY3" fmla="*/ 218263 h 219864"/>
                  <a:gd name="connsiteX4" fmla="*/ 172941 w 818189"/>
                  <a:gd name="connsiteY4" fmla="*/ 0 h 219864"/>
                  <a:gd name="connsiteX0" fmla="*/ 172941 w 806262"/>
                  <a:gd name="connsiteY0" fmla="*/ 0 h 219864"/>
                  <a:gd name="connsiteX1" fmla="*/ 806262 w 806262"/>
                  <a:gd name="connsiteY1" fmla="*/ 11928 h 219864"/>
                  <a:gd name="connsiteX2" fmla="*/ 646793 w 806262"/>
                  <a:gd name="connsiteY2" fmla="*/ 219864 h 219864"/>
                  <a:gd name="connsiteX3" fmla="*/ 0 w 806262"/>
                  <a:gd name="connsiteY3" fmla="*/ 218263 h 219864"/>
                  <a:gd name="connsiteX4" fmla="*/ 172941 w 806262"/>
                  <a:gd name="connsiteY4" fmla="*/ 0 h 219864"/>
                  <a:gd name="connsiteX0" fmla="*/ 172941 w 798310"/>
                  <a:gd name="connsiteY0" fmla="*/ 0 h 219864"/>
                  <a:gd name="connsiteX1" fmla="*/ 798310 w 798310"/>
                  <a:gd name="connsiteY1" fmla="*/ 15903 h 219864"/>
                  <a:gd name="connsiteX2" fmla="*/ 646793 w 798310"/>
                  <a:gd name="connsiteY2" fmla="*/ 219864 h 219864"/>
                  <a:gd name="connsiteX3" fmla="*/ 0 w 798310"/>
                  <a:gd name="connsiteY3" fmla="*/ 218263 h 219864"/>
                  <a:gd name="connsiteX4" fmla="*/ 172941 w 798310"/>
                  <a:gd name="connsiteY4" fmla="*/ 0 h 219864"/>
                  <a:gd name="connsiteX0" fmla="*/ 172941 w 798310"/>
                  <a:gd name="connsiteY0" fmla="*/ 0 h 259620"/>
                  <a:gd name="connsiteX1" fmla="*/ 798310 w 798310"/>
                  <a:gd name="connsiteY1" fmla="*/ 15903 h 259620"/>
                  <a:gd name="connsiteX2" fmla="*/ 614988 w 798310"/>
                  <a:gd name="connsiteY2" fmla="*/ 259620 h 259620"/>
                  <a:gd name="connsiteX3" fmla="*/ 0 w 798310"/>
                  <a:gd name="connsiteY3" fmla="*/ 218263 h 259620"/>
                  <a:gd name="connsiteX4" fmla="*/ 172941 w 798310"/>
                  <a:gd name="connsiteY4" fmla="*/ 0 h 259620"/>
                  <a:gd name="connsiteX0" fmla="*/ 188843 w 814212"/>
                  <a:gd name="connsiteY0" fmla="*/ 0 h 259620"/>
                  <a:gd name="connsiteX1" fmla="*/ 814212 w 814212"/>
                  <a:gd name="connsiteY1" fmla="*/ 15903 h 259620"/>
                  <a:gd name="connsiteX2" fmla="*/ 630890 w 814212"/>
                  <a:gd name="connsiteY2" fmla="*/ 259620 h 259620"/>
                  <a:gd name="connsiteX3" fmla="*/ 0 w 814212"/>
                  <a:gd name="connsiteY3" fmla="*/ 254043 h 259620"/>
                  <a:gd name="connsiteX4" fmla="*/ 188843 w 814212"/>
                  <a:gd name="connsiteY4" fmla="*/ 0 h 259620"/>
                  <a:gd name="connsiteX0" fmla="*/ 208721 w 834090"/>
                  <a:gd name="connsiteY0" fmla="*/ 0 h 259620"/>
                  <a:gd name="connsiteX1" fmla="*/ 834090 w 834090"/>
                  <a:gd name="connsiteY1" fmla="*/ 15903 h 259620"/>
                  <a:gd name="connsiteX2" fmla="*/ 650768 w 834090"/>
                  <a:gd name="connsiteY2" fmla="*/ 259620 h 259620"/>
                  <a:gd name="connsiteX3" fmla="*/ 0 w 834090"/>
                  <a:gd name="connsiteY3" fmla="*/ 254043 h 259620"/>
                  <a:gd name="connsiteX4" fmla="*/ 208721 w 834090"/>
                  <a:gd name="connsiteY4" fmla="*/ 0 h 259620"/>
                  <a:gd name="connsiteX0" fmla="*/ 268356 w 893725"/>
                  <a:gd name="connsiteY0" fmla="*/ 0 h 259620"/>
                  <a:gd name="connsiteX1" fmla="*/ 893725 w 893725"/>
                  <a:gd name="connsiteY1" fmla="*/ 15903 h 259620"/>
                  <a:gd name="connsiteX2" fmla="*/ 710403 w 893725"/>
                  <a:gd name="connsiteY2" fmla="*/ 259620 h 259620"/>
                  <a:gd name="connsiteX3" fmla="*/ 0 w 893725"/>
                  <a:gd name="connsiteY3" fmla="*/ 254043 h 259620"/>
                  <a:gd name="connsiteX4" fmla="*/ 268356 w 893725"/>
                  <a:gd name="connsiteY4" fmla="*/ 0 h 259620"/>
                  <a:gd name="connsiteX0" fmla="*/ 260405 w 885774"/>
                  <a:gd name="connsiteY0" fmla="*/ 0 h 259620"/>
                  <a:gd name="connsiteX1" fmla="*/ 885774 w 885774"/>
                  <a:gd name="connsiteY1" fmla="*/ 15903 h 259620"/>
                  <a:gd name="connsiteX2" fmla="*/ 702452 w 885774"/>
                  <a:gd name="connsiteY2" fmla="*/ 259620 h 259620"/>
                  <a:gd name="connsiteX3" fmla="*/ 0 w 885774"/>
                  <a:gd name="connsiteY3" fmla="*/ 254043 h 259620"/>
                  <a:gd name="connsiteX4" fmla="*/ 260405 w 885774"/>
                  <a:gd name="connsiteY4" fmla="*/ 0 h 259620"/>
                  <a:gd name="connsiteX0" fmla="*/ 220648 w 885774"/>
                  <a:gd name="connsiteY0" fmla="*/ 0 h 243717"/>
                  <a:gd name="connsiteX1" fmla="*/ 885774 w 885774"/>
                  <a:gd name="connsiteY1" fmla="*/ 0 h 243717"/>
                  <a:gd name="connsiteX2" fmla="*/ 702452 w 885774"/>
                  <a:gd name="connsiteY2" fmla="*/ 243717 h 243717"/>
                  <a:gd name="connsiteX3" fmla="*/ 0 w 885774"/>
                  <a:gd name="connsiteY3" fmla="*/ 238140 h 243717"/>
                  <a:gd name="connsiteX4" fmla="*/ 220648 w 885774"/>
                  <a:gd name="connsiteY4" fmla="*/ 0 h 24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5774" h="243717">
                    <a:moveTo>
                      <a:pt x="220648" y="0"/>
                    </a:moveTo>
                    <a:lnTo>
                      <a:pt x="885774" y="0"/>
                    </a:lnTo>
                    <a:lnTo>
                      <a:pt x="702452" y="243717"/>
                    </a:lnTo>
                    <a:lnTo>
                      <a:pt x="0" y="238140"/>
                    </a:lnTo>
                    <a:lnTo>
                      <a:pt x="220648" y="0"/>
                    </a:lnTo>
                    <a:close/>
                  </a:path>
                </a:pathLst>
              </a:custGeom>
              <a:solidFill>
                <a:srgbClr val="FFFFFF">
                  <a:lumMod val="50000"/>
                </a:srgbClr>
              </a:solidFill>
              <a:ln w="25400" cap="flat" cmpd="sng" algn="ctr">
                <a:noFill/>
                <a:prstDash val="solid"/>
              </a:ln>
              <a:effectLst>
                <a:softEdge rad="31750"/>
              </a:effectLst>
            </p:spPr>
            <p:txBody>
              <a:bodyPr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66" name="Groep 65"/>
              <p:cNvGrpSpPr/>
              <p:nvPr userDrawn="1"/>
            </p:nvGrpSpPr>
            <p:grpSpPr>
              <a:xfrm>
                <a:off x="15281106" y="1587338"/>
                <a:ext cx="511775" cy="560304"/>
                <a:chOff x="10604642" y="969717"/>
                <a:chExt cx="1290643" cy="1427163"/>
              </a:xfrm>
            </p:grpSpPr>
            <p:grpSp>
              <p:nvGrpSpPr>
                <p:cNvPr id="67" name="Group 879"/>
                <p:cNvGrpSpPr>
                  <a:grpSpLocks noChangeAspect="1"/>
                </p:cNvGrpSpPr>
                <p:nvPr userDrawn="1"/>
              </p:nvGrpSpPr>
              <p:grpSpPr bwMode="auto">
                <a:xfrm>
                  <a:off x="10604642" y="969717"/>
                  <a:ext cx="1290643" cy="1427163"/>
                  <a:chOff x="4798" y="1515"/>
                  <a:chExt cx="813" cy="899"/>
                </a:xfrm>
              </p:grpSpPr>
              <p:sp>
                <p:nvSpPr>
                  <p:cNvPr id="69" name="Freeform 886"/>
                  <p:cNvSpPr>
                    <a:spLocks/>
                  </p:cNvSpPr>
                  <p:nvPr userDrawn="1"/>
                </p:nvSpPr>
                <p:spPr bwMode="auto">
                  <a:xfrm>
                    <a:off x="5269" y="1515"/>
                    <a:ext cx="71" cy="898"/>
                  </a:xfrm>
                  <a:custGeom>
                    <a:avLst/>
                    <a:gdLst>
                      <a:gd name="T0" fmla="*/ 282 w 282"/>
                      <a:gd name="T1" fmla="*/ 0 h 3595"/>
                      <a:gd name="T2" fmla="*/ 282 w 282"/>
                      <a:gd name="T3" fmla="*/ 3138 h 3595"/>
                      <a:gd name="T4" fmla="*/ 0 w 282"/>
                      <a:gd name="T5" fmla="*/ 3595 h 3595"/>
                      <a:gd name="T6" fmla="*/ 0 w 282"/>
                      <a:gd name="T7" fmla="*/ 285 h 3595"/>
                      <a:gd name="T8" fmla="*/ 282 w 282"/>
                      <a:gd name="T9" fmla="*/ 0 h 35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2" h="3595">
                        <a:moveTo>
                          <a:pt x="282" y="0"/>
                        </a:moveTo>
                        <a:lnTo>
                          <a:pt x="282" y="3138"/>
                        </a:lnTo>
                        <a:lnTo>
                          <a:pt x="0" y="3595"/>
                        </a:lnTo>
                        <a:lnTo>
                          <a:pt x="0" y="285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solidFill>
                    <a:srgbClr val="FFC000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0" name="Rectangle 880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515"/>
                    <a:ext cx="813" cy="899"/>
                  </a:xfrm>
                  <a:prstGeom prst="rect">
                    <a:avLst/>
                  </a:prstGeom>
                  <a:noFill/>
                  <a:ln w="0">
                    <a:noFill/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1" name="Rectangle 881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857"/>
                    <a:ext cx="228" cy="55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002060"/>
                      </a:gs>
                      <a:gs pos="100000">
                        <a:srgbClr val="1929FF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2" name="Freeform 882"/>
                  <p:cNvSpPr>
                    <a:spLocks/>
                  </p:cNvSpPr>
                  <p:nvPr userDrawn="1"/>
                </p:nvSpPr>
                <p:spPr bwMode="auto">
                  <a:xfrm>
                    <a:off x="4798" y="1771"/>
                    <a:ext cx="314" cy="86"/>
                  </a:xfrm>
                  <a:custGeom>
                    <a:avLst/>
                    <a:gdLst>
                      <a:gd name="T0" fmla="*/ 411 w 1255"/>
                      <a:gd name="T1" fmla="*/ 0 h 342"/>
                      <a:gd name="T2" fmla="*/ 1255 w 1255"/>
                      <a:gd name="T3" fmla="*/ 0 h 342"/>
                      <a:gd name="T4" fmla="*/ 913 w 1255"/>
                      <a:gd name="T5" fmla="*/ 342 h 342"/>
                      <a:gd name="T6" fmla="*/ 0 w 1255"/>
                      <a:gd name="T7" fmla="*/ 342 h 342"/>
                      <a:gd name="T8" fmla="*/ 411 w 1255"/>
                      <a:gd name="T9" fmla="*/ 0 h 3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55" h="342">
                        <a:moveTo>
                          <a:pt x="411" y="0"/>
                        </a:moveTo>
                        <a:lnTo>
                          <a:pt x="1255" y="0"/>
                        </a:lnTo>
                        <a:lnTo>
                          <a:pt x="913" y="342"/>
                        </a:lnTo>
                        <a:lnTo>
                          <a:pt x="0" y="342"/>
                        </a:lnTo>
                        <a:lnTo>
                          <a:pt x="411" y="0"/>
                        </a:lnTo>
                        <a:close/>
                      </a:path>
                    </a:pathLst>
                  </a:custGeom>
                  <a:solidFill>
                    <a:srgbClr val="0039AC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3" name="Freeform 883"/>
                  <p:cNvSpPr>
                    <a:spLocks/>
                  </p:cNvSpPr>
                  <p:nvPr userDrawn="1"/>
                </p:nvSpPr>
                <p:spPr bwMode="auto">
                  <a:xfrm>
                    <a:off x="5026" y="1771"/>
                    <a:ext cx="85" cy="642"/>
                  </a:xfrm>
                  <a:custGeom>
                    <a:avLst/>
                    <a:gdLst>
                      <a:gd name="T0" fmla="*/ 342 w 342"/>
                      <a:gd name="T1" fmla="*/ 0 h 2568"/>
                      <a:gd name="T2" fmla="*/ 342 w 342"/>
                      <a:gd name="T3" fmla="*/ 2111 h 2568"/>
                      <a:gd name="T4" fmla="*/ 0 w 342"/>
                      <a:gd name="T5" fmla="*/ 2568 h 2568"/>
                      <a:gd name="T6" fmla="*/ 0 w 342"/>
                      <a:gd name="T7" fmla="*/ 342 h 2568"/>
                      <a:gd name="T8" fmla="*/ 342 w 342"/>
                      <a:gd name="T9" fmla="*/ 0 h 25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568">
                        <a:moveTo>
                          <a:pt x="342" y="0"/>
                        </a:moveTo>
                        <a:lnTo>
                          <a:pt x="342" y="2111"/>
                        </a:lnTo>
                        <a:lnTo>
                          <a:pt x="0" y="2568"/>
                        </a:lnTo>
                        <a:lnTo>
                          <a:pt x="0" y="342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000075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4" name="Freeform 884"/>
                  <p:cNvSpPr>
                    <a:spLocks/>
                  </p:cNvSpPr>
                  <p:nvPr userDrawn="1"/>
                </p:nvSpPr>
                <p:spPr bwMode="auto">
                  <a:xfrm>
                    <a:off x="5054" y="1515"/>
                    <a:ext cx="286" cy="72"/>
                  </a:xfrm>
                  <a:custGeom>
                    <a:avLst/>
                    <a:gdLst>
                      <a:gd name="T0" fmla="*/ 318 w 1140"/>
                      <a:gd name="T1" fmla="*/ 0 h 289"/>
                      <a:gd name="T2" fmla="*/ 1140 w 1140"/>
                      <a:gd name="T3" fmla="*/ 0 h 289"/>
                      <a:gd name="T4" fmla="*/ 855 w 1140"/>
                      <a:gd name="T5" fmla="*/ 289 h 289"/>
                      <a:gd name="T6" fmla="*/ 0 w 1140"/>
                      <a:gd name="T7" fmla="*/ 289 h 289"/>
                      <a:gd name="T8" fmla="*/ 318 w 1140"/>
                      <a:gd name="T9" fmla="*/ 0 h 2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40" h="289">
                        <a:moveTo>
                          <a:pt x="318" y="0"/>
                        </a:moveTo>
                        <a:lnTo>
                          <a:pt x="1140" y="0"/>
                        </a:lnTo>
                        <a:lnTo>
                          <a:pt x="855" y="289"/>
                        </a:lnTo>
                        <a:lnTo>
                          <a:pt x="0" y="289"/>
                        </a:lnTo>
                        <a:lnTo>
                          <a:pt x="318" y="0"/>
                        </a:lnTo>
                        <a:close/>
                      </a:path>
                    </a:pathLst>
                  </a:custGeom>
                  <a:solidFill>
                    <a:srgbClr val="EEFF26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5" name="Rectangle 885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054" y="1587"/>
                    <a:ext cx="215" cy="82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FFC000"/>
                      </a:gs>
                      <a:gs pos="100000">
                        <a:srgbClr val="FFFF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6" name="Rectangle 887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298" y="1771"/>
                    <a:ext cx="228" cy="643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B80004"/>
                      </a:gs>
                      <a:gs pos="100000">
                        <a:srgbClr val="FF00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7" name="Freeform 888"/>
                  <p:cNvSpPr>
                    <a:spLocks/>
                  </p:cNvSpPr>
                  <p:nvPr userDrawn="1"/>
                </p:nvSpPr>
                <p:spPr bwMode="auto">
                  <a:xfrm>
                    <a:off x="5526" y="1686"/>
                    <a:ext cx="85" cy="727"/>
                  </a:xfrm>
                  <a:custGeom>
                    <a:avLst/>
                    <a:gdLst>
                      <a:gd name="T0" fmla="*/ 342 w 342"/>
                      <a:gd name="T1" fmla="*/ 0 h 2911"/>
                      <a:gd name="T2" fmla="*/ 342 w 342"/>
                      <a:gd name="T3" fmla="*/ 2477 h 2911"/>
                      <a:gd name="T4" fmla="*/ 0 w 342"/>
                      <a:gd name="T5" fmla="*/ 2911 h 2911"/>
                      <a:gd name="T6" fmla="*/ 0 w 342"/>
                      <a:gd name="T7" fmla="*/ 334 h 2911"/>
                      <a:gd name="T8" fmla="*/ 342 w 342"/>
                      <a:gd name="T9" fmla="*/ 0 h 29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911">
                        <a:moveTo>
                          <a:pt x="342" y="0"/>
                        </a:moveTo>
                        <a:lnTo>
                          <a:pt x="342" y="2477"/>
                        </a:lnTo>
                        <a:lnTo>
                          <a:pt x="0" y="2911"/>
                        </a:lnTo>
                        <a:lnTo>
                          <a:pt x="0" y="334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C2001B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  <p:sp>
              <p:nvSpPr>
                <p:cNvPr id="68" name="Vrije vorm 67"/>
                <p:cNvSpPr/>
                <p:nvPr userDrawn="1"/>
              </p:nvSpPr>
              <p:spPr>
                <a:xfrm>
                  <a:off x="11389225" y="1241176"/>
                  <a:ext cx="506025" cy="137883"/>
                </a:xfrm>
                <a:custGeom>
                  <a:avLst/>
                  <a:gdLst>
                    <a:gd name="connsiteX0" fmla="*/ 0 w 508407"/>
                    <a:gd name="connsiteY0" fmla="*/ 142646 h 146304"/>
                    <a:gd name="connsiteX1" fmla="*/ 369418 w 508407"/>
                    <a:gd name="connsiteY1" fmla="*/ 146304 h 146304"/>
                    <a:gd name="connsiteX2" fmla="*/ 508407 w 508407"/>
                    <a:gd name="connsiteY2" fmla="*/ 0 h 146304"/>
                    <a:gd name="connsiteX3" fmla="*/ 168250 w 508407"/>
                    <a:gd name="connsiteY3" fmla="*/ 0 h 146304"/>
                    <a:gd name="connsiteX4" fmla="*/ 0 w 508407"/>
                    <a:gd name="connsiteY4" fmla="*/ 142646 h 146304"/>
                    <a:gd name="connsiteX0" fmla="*/ 0 w 508407"/>
                    <a:gd name="connsiteY0" fmla="*/ 142646 h 142646"/>
                    <a:gd name="connsiteX1" fmla="*/ 376562 w 508407"/>
                    <a:gd name="connsiteY1" fmla="*/ 136779 h 142646"/>
                    <a:gd name="connsiteX2" fmla="*/ 508407 w 508407"/>
                    <a:gd name="connsiteY2" fmla="*/ 0 h 142646"/>
                    <a:gd name="connsiteX3" fmla="*/ 168250 w 508407"/>
                    <a:gd name="connsiteY3" fmla="*/ 0 h 142646"/>
                    <a:gd name="connsiteX4" fmla="*/ 0 w 508407"/>
                    <a:gd name="connsiteY4" fmla="*/ 142646 h 142646"/>
                    <a:gd name="connsiteX0" fmla="*/ 0 w 506025"/>
                    <a:gd name="connsiteY0" fmla="*/ 137883 h 137883"/>
                    <a:gd name="connsiteX1" fmla="*/ 374180 w 506025"/>
                    <a:gd name="connsiteY1" fmla="*/ 136779 h 137883"/>
                    <a:gd name="connsiteX2" fmla="*/ 506025 w 506025"/>
                    <a:gd name="connsiteY2" fmla="*/ 0 h 137883"/>
                    <a:gd name="connsiteX3" fmla="*/ 165868 w 506025"/>
                    <a:gd name="connsiteY3" fmla="*/ 0 h 137883"/>
                    <a:gd name="connsiteX4" fmla="*/ 0 w 506025"/>
                    <a:gd name="connsiteY4" fmla="*/ 137883 h 137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6025" h="137883">
                      <a:moveTo>
                        <a:pt x="0" y="137883"/>
                      </a:moveTo>
                      <a:lnTo>
                        <a:pt x="374180" y="136779"/>
                      </a:lnTo>
                      <a:lnTo>
                        <a:pt x="506025" y="0"/>
                      </a:lnTo>
                      <a:lnTo>
                        <a:pt x="165868" y="0"/>
                      </a:lnTo>
                      <a:lnTo>
                        <a:pt x="0" y="137883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" name="Groep 9"/>
            <p:cNvGrpSpPr/>
            <p:nvPr/>
          </p:nvGrpSpPr>
          <p:grpSpPr>
            <a:xfrm>
              <a:off x="12487778" y="6003628"/>
              <a:ext cx="1980859" cy="542924"/>
              <a:chOff x="12390702" y="6054428"/>
              <a:chExt cx="1980859" cy="542924"/>
            </a:xfrm>
          </p:grpSpPr>
          <p:sp>
            <p:nvSpPr>
              <p:cNvPr id="31" name="Rechthoek 30"/>
              <p:cNvSpPr/>
              <p:nvPr/>
            </p:nvSpPr>
            <p:spPr>
              <a:xfrm>
                <a:off x="12402284" y="6054428"/>
                <a:ext cx="1969277" cy="54292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32" name="Rechthoek 31"/>
              <p:cNvSpPr/>
              <p:nvPr/>
            </p:nvSpPr>
            <p:spPr>
              <a:xfrm>
                <a:off x="12662053" y="6062530"/>
                <a:ext cx="1268296" cy="2616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1100" dirty="0"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Change chart type</a:t>
                </a:r>
              </a:p>
            </p:txBody>
          </p:sp>
          <p:sp>
            <p:nvSpPr>
              <p:cNvPr id="33" name="Gelijkbenige driehoek 32"/>
              <p:cNvSpPr/>
              <p:nvPr/>
            </p:nvSpPr>
            <p:spPr>
              <a:xfrm rot="5400000">
                <a:off x="14210471" y="6150144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34" name="Afgeronde rechthoek 33"/>
              <p:cNvSpPr/>
              <p:nvPr/>
            </p:nvSpPr>
            <p:spPr>
              <a:xfrm>
                <a:off x="12390702" y="6322741"/>
                <a:ext cx="1973675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Edit data</a:t>
                </a:r>
              </a:p>
            </p:txBody>
          </p:sp>
          <p:grpSp>
            <p:nvGrpSpPr>
              <p:cNvPr id="35" name="Groep 34"/>
              <p:cNvGrpSpPr/>
              <p:nvPr/>
            </p:nvGrpSpPr>
            <p:grpSpPr>
              <a:xfrm>
                <a:off x="12461788" y="6100223"/>
                <a:ext cx="204691" cy="170000"/>
                <a:chOff x="15171969" y="1587338"/>
                <a:chExt cx="755407" cy="627385"/>
              </a:xfrm>
            </p:grpSpPr>
            <p:sp>
              <p:nvSpPr>
                <p:cNvPr id="52" name="Rechthoek 962"/>
                <p:cNvSpPr/>
                <p:nvPr userDrawn="1"/>
              </p:nvSpPr>
              <p:spPr>
                <a:xfrm>
                  <a:off x="15171969" y="2008934"/>
                  <a:ext cx="755407" cy="205789"/>
                </a:xfrm>
                <a:custGeom>
                  <a:avLst/>
                  <a:gdLst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664132 w 664132"/>
                    <a:gd name="connsiteY2" fmla="*/ 27778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664132"/>
                    <a:gd name="connsiteY0" fmla="*/ 0 h 290487"/>
                    <a:gd name="connsiteX1" fmla="*/ 664132 w 664132"/>
                    <a:gd name="connsiteY1" fmla="*/ 0 h 290487"/>
                    <a:gd name="connsiteX2" fmla="*/ 333932 w 664132"/>
                    <a:gd name="connsiteY2" fmla="*/ 290487 h 290487"/>
                    <a:gd name="connsiteX3" fmla="*/ 0 w 664132"/>
                    <a:gd name="connsiteY3" fmla="*/ 277787 h 290487"/>
                    <a:gd name="connsiteX4" fmla="*/ 0 w 664132"/>
                    <a:gd name="connsiteY4" fmla="*/ 0 h 290487"/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575232 w 664132"/>
                    <a:gd name="connsiteY2" fmla="*/ 27143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708582"/>
                    <a:gd name="connsiteY0" fmla="*/ 0 h 277787"/>
                    <a:gd name="connsiteX1" fmla="*/ 708582 w 708582"/>
                    <a:gd name="connsiteY1" fmla="*/ 31750 h 277787"/>
                    <a:gd name="connsiteX2" fmla="*/ 575232 w 708582"/>
                    <a:gd name="connsiteY2" fmla="*/ 271437 h 277787"/>
                    <a:gd name="connsiteX3" fmla="*/ 0 w 708582"/>
                    <a:gd name="connsiteY3" fmla="*/ 277787 h 277787"/>
                    <a:gd name="connsiteX4" fmla="*/ 0 w 708582"/>
                    <a:gd name="connsiteY4" fmla="*/ 0 h 277787"/>
                    <a:gd name="connsiteX0" fmla="*/ 228600 w 708582"/>
                    <a:gd name="connsiteY0" fmla="*/ 6350 h 246037"/>
                    <a:gd name="connsiteX1" fmla="*/ 708582 w 708582"/>
                    <a:gd name="connsiteY1" fmla="*/ 0 h 246037"/>
                    <a:gd name="connsiteX2" fmla="*/ 575232 w 708582"/>
                    <a:gd name="connsiteY2" fmla="*/ 239687 h 246037"/>
                    <a:gd name="connsiteX3" fmla="*/ 0 w 708582"/>
                    <a:gd name="connsiteY3" fmla="*/ 246037 h 246037"/>
                    <a:gd name="connsiteX4" fmla="*/ 228600 w 708582"/>
                    <a:gd name="connsiteY4" fmla="*/ 6350 h 246037"/>
                    <a:gd name="connsiteX0" fmla="*/ 228600 w 778432"/>
                    <a:gd name="connsiteY0" fmla="*/ 0 h 239687"/>
                    <a:gd name="connsiteX1" fmla="*/ 778432 w 778432"/>
                    <a:gd name="connsiteY1" fmla="*/ 25400 h 239687"/>
                    <a:gd name="connsiteX2" fmla="*/ 575232 w 778432"/>
                    <a:gd name="connsiteY2" fmla="*/ 233337 h 239687"/>
                    <a:gd name="connsiteX3" fmla="*/ 0 w 778432"/>
                    <a:gd name="connsiteY3" fmla="*/ 239687 h 239687"/>
                    <a:gd name="connsiteX4" fmla="*/ 228600 w 778432"/>
                    <a:gd name="connsiteY4" fmla="*/ 0 h 239687"/>
                    <a:gd name="connsiteX0" fmla="*/ 228600 w 778432"/>
                    <a:gd name="connsiteY0" fmla="*/ 0 h 214287"/>
                    <a:gd name="connsiteX1" fmla="*/ 778432 w 778432"/>
                    <a:gd name="connsiteY1" fmla="*/ 0 h 214287"/>
                    <a:gd name="connsiteX2" fmla="*/ 575232 w 778432"/>
                    <a:gd name="connsiteY2" fmla="*/ 207937 h 214287"/>
                    <a:gd name="connsiteX3" fmla="*/ 0 w 778432"/>
                    <a:gd name="connsiteY3" fmla="*/ 214287 h 214287"/>
                    <a:gd name="connsiteX4" fmla="*/ 228600 w 778432"/>
                    <a:gd name="connsiteY4" fmla="*/ 0 h 214287"/>
                    <a:gd name="connsiteX0" fmla="*/ 228600 w 730724"/>
                    <a:gd name="connsiteY0" fmla="*/ 3975 h 218262"/>
                    <a:gd name="connsiteX1" fmla="*/ 730724 w 730724"/>
                    <a:gd name="connsiteY1" fmla="*/ 0 h 218262"/>
                    <a:gd name="connsiteX2" fmla="*/ 575232 w 730724"/>
                    <a:gd name="connsiteY2" fmla="*/ 211912 h 218262"/>
                    <a:gd name="connsiteX3" fmla="*/ 0 w 730724"/>
                    <a:gd name="connsiteY3" fmla="*/ 218262 h 218262"/>
                    <a:gd name="connsiteX4" fmla="*/ 228600 w 730724"/>
                    <a:gd name="connsiteY4" fmla="*/ 3975 h 218262"/>
                    <a:gd name="connsiteX0" fmla="*/ 252454 w 754578"/>
                    <a:gd name="connsiteY0" fmla="*/ 3975 h 211912"/>
                    <a:gd name="connsiteX1" fmla="*/ 754578 w 754578"/>
                    <a:gd name="connsiteY1" fmla="*/ 0 h 211912"/>
                    <a:gd name="connsiteX2" fmla="*/ 599086 w 754578"/>
                    <a:gd name="connsiteY2" fmla="*/ 211912 h 211912"/>
                    <a:gd name="connsiteX3" fmla="*/ 0 w 754578"/>
                    <a:gd name="connsiteY3" fmla="*/ 210311 h 211912"/>
                    <a:gd name="connsiteX4" fmla="*/ 252454 w 754578"/>
                    <a:gd name="connsiteY4" fmla="*/ 3975 h 211912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599086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754578"/>
                    <a:gd name="connsiteY0" fmla="*/ 0 h 223840"/>
                    <a:gd name="connsiteX1" fmla="*/ 754578 w 754578"/>
                    <a:gd name="connsiteY1" fmla="*/ 7952 h 223840"/>
                    <a:gd name="connsiteX2" fmla="*/ 654745 w 754578"/>
                    <a:gd name="connsiteY2" fmla="*/ 223840 h 223840"/>
                    <a:gd name="connsiteX3" fmla="*/ 0 w 754578"/>
                    <a:gd name="connsiteY3" fmla="*/ 218263 h 223840"/>
                    <a:gd name="connsiteX4" fmla="*/ 172941 w 754578"/>
                    <a:gd name="connsiteY4" fmla="*/ 0 h 223840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646793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818189"/>
                    <a:gd name="connsiteY0" fmla="*/ 0 h 219864"/>
                    <a:gd name="connsiteX1" fmla="*/ 818189 w 818189"/>
                    <a:gd name="connsiteY1" fmla="*/ 31806 h 219864"/>
                    <a:gd name="connsiteX2" fmla="*/ 646793 w 818189"/>
                    <a:gd name="connsiteY2" fmla="*/ 219864 h 219864"/>
                    <a:gd name="connsiteX3" fmla="*/ 0 w 818189"/>
                    <a:gd name="connsiteY3" fmla="*/ 218263 h 219864"/>
                    <a:gd name="connsiteX4" fmla="*/ 172941 w 818189"/>
                    <a:gd name="connsiteY4" fmla="*/ 0 h 219864"/>
                    <a:gd name="connsiteX0" fmla="*/ 172941 w 806262"/>
                    <a:gd name="connsiteY0" fmla="*/ 0 h 219864"/>
                    <a:gd name="connsiteX1" fmla="*/ 806262 w 806262"/>
                    <a:gd name="connsiteY1" fmla="*/ 11928 h 219864"/>
                    <a:gd name="connsiteX2" fmla="*/ 646793 w 806262"/>
                    <a:gd name="connsiteY2" fmla="*/ 219864 h 219864"/>
                    <a:gd name="connsiteX3" fmla="*/ 0 w 806262"/>
                    <a:gd name="connsiteY3" fmla="*/ 218263 h 219864"/>
                    <a:gd name="connsiteX4" fmla="*/ 172941 w 806262"/>
                    <a:gd name="connsiteY4" fmla="*/ 0 h 219864"/>
                    <a:gd name="connsiteX0" fmla="*/ 172941 w 798310"/>
                    <a:gd name="connsiteY0" fmla="*/ 0 h 219864"/>
                    <a:gd name="connsiteX1" fmla="*/ 798310 w 798310"/>
                    <a:gd name="connsiteY1" fmla="*/ 15903 h 219864"/>
                    <a:gd name="connsiteX2" fmla="*/ 646793 w 798310"/>
                    <a:gd name="connsiteY2" fmla="*/ 219864 h 219864"/>
                    <a:gd name="connsiteX3" fmla="*/ 0 w 798310"/>
                    <a:gd name="connsiteY3" fmla="*/ 218263 h 219864"/>
                    <a:gd name="connsiteX4" fmla="*/ 172941 w 798310"/>
                    <a:gd name="connsiteY4" fmla="*/ 0 h 219864"/>
                    <a:gd name="connsiteX0" fmla="*/ 172941 w 798310"/>
                    <a:gd name="connsiteY0" fmla="*/ 0 h 259620"/>
                    <a:gd name="connsiteX1" fmla="*/ 798310 w 798310"/>
                    <a:gd name="connsiteY1" fmla="*/ 15903 h 259620"/>
                    <a:gd name="connsiteX2" fmla="*/ 614988 w 798310"/>
                    <a:gd name="connsiteY2" fmla="*/ 259620 h 259620"/>
                    <a:gd name="connsiteX3" fmla="*/ 0 w 798310"/>
                    <a:gd name="connsiteY3" fmla="*/ 218263 h 259620"/>
                    <a:gd name="connsiteX4" fmla="*/ 172941 w 798310"/>
                    <a:gd name="connsiteY4" fmla="*/ 0 h 259620"/>
                    <a:gd name="connsiteX0" fmla="*/ 188843 w 814212"/>
                    <a:gd name="connsiteY0" fmla="*/ 0 h 259620"/>
                    <a:gd name="connsiteX1" fmla="*/ 814212 w 814212"/>
                    <a:gd name="connsiteY1" fmla="*/ 15903 h 259620"/>
                    <a:gd name="connsiteX2" fmla="*/ 630890 w 814212"/>
                    <a:gd name="connsiteY2" fmla="*/ 259620 h 259620"/>
                    <a:gd name="connsiteX3" fmla="*/ 0 w 814212"/>
                    <a:gd name="connsiteY3" fmla="*/ 254043 h 259620"/>
                    <a:gd name="connsiteX4" fmla="*/ 188843 w 814212"/>
                    <a:gd name="connsiteY4" fmla="*/ 0 h 259620"/>
                    <a:gd name="connsiteX0" fmla="*/ 208721 w 834090"/>
                    <a:gd name="connsiteY0" fmla="*/ 0 h 259620"/>
                    <a:gd name="connsiteX1" fmla="*/ 834090 w 834090"/>
                    <a:gd name="connsiteY1" fmla="*/ 15903 h 259620"/>
                    <a:gd name="connsiteX2" fmla="*/ 650768 w 834090"/>
                    <a:gd name="connsiteY2" fmla="*/ 259620 h 259620"/>
                    <a:gd name="connsiteX3" fmla="*/ 0 w 834090"/>
                    <a:gd name="connsiteY3" fmla="*/ 254043 h 259620"/>
                    <a:gd name="connsiteX4" fmla="*/ 208721 w 834090"/>
                    <a:gd name="connsiteY4" fmla="*/ 0 h 259620"/>
                    <a:gd name="connsiteX0" fmla="*/ 268356 w 893725"/>
                    <a:gd name="connsiteY0" fmla="*/ 0 h 259620"/>
                    <a:gd name="connsiteX1" fmla="*/ 893725 w 893725"/>
                    <a:gd name="connsiteY1" fmla="*/ 15903 h 259620"/>
                    <a:gd name="connsiteX2" fmla="*/ 710403 w 893725"/>
                    <a:gd name="connsiteY2" fmla="*/ 259620 h 259620"/>
                    <a:gd name="connsiteX3" fmla="*/ 0 w 893725"/>
                    <a:gd name="connsiteY3" fmla="*/ 254043 h 259620"/>
                    <a:gd name="connsiteX4" fmla="*/ 268356 w 893725"/>
                    <a:gd name="connsiteY4" fmla="*/ 0 h 259620"/>
                    <a:gd name="connsiteX0" fmla="*/ 260405 w 885774"/>
                    <a:gd name="connsiteY0" fmla="*/ 0 h 259620"/>
                    <a:gd name="connsiteX1" fmla="*/ 885774 w 885774"/>
                    <a:gd name="connsiteY1" fmla="*/ 15903 h 259620"/>
                    <a:gd name="connsiteX2" fmla="*/ 702452 w 885774"/>
                    <a:gd name="connsiteY2" fmla="*/ 259620 h 259620"/>
                    <a:gd name="connsiteX3" fmla="*/ 0 w 885774"/>
                    <a:gd name="connsiteY3" fmla="*/ 254043 h 259620"/>
                    <a:gd name="connsiteX4" fmla="*/ 260405 w 885774"/>
                    <a:gd name="connsiteY4" fmla="*/ 0 h 259620"/>
                    <a:gd name="connsiteX0" fmla="*/ 220648 w 885774"/>
                    <a:gd name="connsiteY0" fmla="*/ 0 h 243717"/>
                    <a:gd name="connsiteX1" fmla="*/ 885774 w 885774"/>
                    <a:gd name="connsiteY1" fmla="*/ 0 h 243717"/>
                    <a:gd name="connsiteX2" fmla="*/ 702452 w 885774"/>
                    <a:gd name="connsiteY2" fmla="*/ 243717 h 243717"/>
                    <a:gd name="connsiteX3" fmla="*/ 0 w 885774"/>
                    <a:gd name="connsiteY3" fmla="*/ 238140 h 243717"/>
                    <a:gd name="connsiteX4" fmla="*/ 220648 w 885774"/>
                    <a:gd name="connsiteY4" fmla="*/ 0 h 243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5774" h="243717">
                      <a:moveTo>
                        <a:pt x="220648" y="0"/>
                      </a:moveTo>
                      <a:lnTo>
                        <a:pt x="885774" y="0"/>
                      </a:lnTo>
                      <a:lnTo>
                        <a:pt x="702452" y="243717"/>
                      </a:lnTo>
                      <a:lnTo>
                        <a:pt x="0" y="238140"/>
                      </a:lnTo>
                      <a:lnTo>
                        <a:pt x="220648" y="0"/>
                      </a:lnTo>
                      <a:close/>
                    </a:path>
                  </a:pathLst>
                </a:custGeom>
                <a:solidFill>
                  <a:srgbClr val="FFFFFF">
                    <a:lumMod val="50000"/>
                  </a:srgbClr>
                </a:solidFill>
                <a:ln w="25400" cap="flat" cmpd="sng" algn="ctr">
                  <a:noFill/>
                  <a:prstDash val="solid"/>
                </a:ln>
                <a:effectLst>
                  <a:softEdge rad="31750"/>
                </a:effectLst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53" name="Groep 52"/>
                <p:cNvGrpSpPr/>
                <p:nvPr userDrawn="1"/>
              </p:nvGrpSpPr>
              <p:grpSpPr>
                <a:xfrm>
                  <a:off x="15281106" y="1587338"/>
                  <a:ext cx="511775" cy="560304"/>
                  <a:chOff x="10604642" y="969717"/>
                  <a:chExt cx="1290643" cy="1427163"/>
                </a:xfrm>
              </p:grpSpPr>
              <p:grpSp>
                <p:nvGrpSpPr>
                  <p:cNvPr id="54" name="Group 879"/>
                  <p:cNvGrpSpPr>
                    <a:grpSpLocks noChangeAspect="1"/>
                  </p:cNvGrpSpPr>
                  <p:nvPr userDrawn="1"/>
                </p:nvGrpSpPr>
                <p:grpSpPr bwMode="auto">
                  <a:xfrm>
                    <a:off x="10604642" y="969717"/>
                    <a:ext cx="1290643" cy="1427163"/>
                    <a:chOff x="4798" y="1515"/>
                    <a:chExt cx="813" cy="899"/>
                  </a:xfrm>
                </p:grpSpPr>
                <p:sp>
                  <p:nvSpPr>
                    <p:cNvPr id="56" name="Freeform 886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269" y="1515"/>
                      <a:ext cx="71" cy="898"/>
                    </a:xfrm>
                    <a:custGeom>
                      <a:avLst/>
                      <a:gdLst>
                        <a:gd name="T0" fmla="*/ 282 w 282"/>
                        <a:gd name="T1" fmla="*/ 0 h 3595"/>
                        <a:gd name="T2" fmla="*/ 282 w 282"/>
                        <a:gd name="T3" fmla="*/ 3138 h 3595"/>
                        <a:gd name="T4" fmla="*/ 0 w 282"/>
                        <a:gd name="T5" fmla="*/ 3595 h 3595"/>
                        <a:gd name="T6" fmla="*/ 0 w 282"/>
                        <a:gd name="T7" fmla="*/ 285 h 3595"/>
                        <a:gd name="T8" fmla="*/ 282 w 282"/>
                        <a:gd name="T9" fmla="*/ 0 h 359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82" h="3595">
                          <a:moveTo>
                            <a:pt x="282" y="0"/>
                          </a:moveTo>
                          <a:lnTo>
                            <a:pt x="282" y="3138"/>
                          </a:lnTo>
                          <a:lnTo>
                            <a:pt x="0" y="3595"/>
                          </a:lnTo>
                          <a:lnTo>
                            <a:pt x="0" y="285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solidFill>
                      <a:srgbClr val="FFC000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57" name="Rectangle 880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515"/>
                      <a:ext cx="813" cy="899"/>
                    </a:xfrm>
                    <a:prstGeom prst="rect">
                      <a:avLst/>
                    </a:prstGeom>
                    <a:noFill/>
                    <a:ln w="0">
                      <a:noFill/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58" name="Rectangle 881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857"/>
                      <a:ext cx="228" cy="55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002060"/>
                        </a:gs>
                        <a:gs pos="100000">
                          <a:srgbClr val="1929FF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59" name="Freeform 882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4798" y="1771"/>
                      <a:ext cx="314" cy="86"/>
                    </a:xfrm>
                    <a:custGeom>
                      <a:avLst/>
                      <a:gdLst>
                        <a:gd name="T0" fmla="*/ 411 w 1255"/>
                        <a:gd name="T1" fmla="*/ 0 h 342"/>
                        <a:gd name="T2" fmla="*/ 1255 w 1255"/>
                        <a:gd name="T3" fmla="*/ 0 h 342"/>
                        <a:gd name="T4" fmla="*/ 913 w 1255"/>
                        <a:gd name="T5" fmla="*/ 342 h 342"/>
                        <a:gd name="T6" fmla="*/ 0 w 1255"/>
                        <a:gd name="T7" fmla="*/ 342 h 342"/>
                        <a:gd name="T8" fmla="*/ 411 w 1255"/>
                        <a:gd name="T9" fmla="*/ 0 h 3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55" h="342">
                          <a:moveTo>
                            <a:pt x="411" y="0"/>
                          </a:moveTo>
                          <a:lnTo>
                            <a:pt x="1255" y="0"/>
                          </a:lnTo>
                          <a:lnTo>
                            <a:pt x="913" y="342"/>
                          </a:lnTo>
                          <a:lnTo>
                            <a:pt x="0" y="342"/>
                          </a:lnTo>
                          <a:lnTo>
                            <a:pt x="411" y="0"/>
                          </a:lnTo>
                          <a:close/>
                        </a:path>
                      </a:pathLst>
                    </a:custGeom>
                    <a:solidFill>
                      <a:srgbClr val="0039AC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0" name="Freeform 883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26" y="1771"/>
                      <a:ext cx="85" cy="642"/>
                    </a:xfrm>
                    <a:custGeom>
                      <a:avLst/>
                      <a:gdLst>
                        <a:gd name="T0" fmla="*/ 342 w 342"/>
                        <a:gd name="T1" fmla="*/ 0 h 2568"/>
                        <a:gd name="T2" fmla="*/ 342 w 342"/>
                        <a:gd name="T3" fmla="*/ 2111 h 2568"/>
                        <a:gd name="T4" fmla="*/ 0 w 342"/>
                        <a:gd name="T5" fmla="*/ 2568 h 2568"/>
                        <a:gd name="T6" fmla="*/ 0 w 342"/>
                        <a:gd name="T7" fmla="*/ 342 h 2568"/>
                        <a:gd name="T8" fmla="*/ 342 w 342"/>
                        <a:gd name="T9" fmla="*/ 0 h 25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568">
                          <a:moveTo>
                            <a:pt x="342" y="0"/>
                          </a:moveTo>
                          <a:lnTo>
                            <a:pt x="342" y="2111"/>
                          </a:lnTo>
                          <a:lnTo>
                            <a:pt x="0" y="2568"/>
                          </a:lnTo>
                          <a:lnTo>
                            <a:pt x="0" y="342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000075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1" name="Freeform 884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54" y="1515"/>
                      <a:ext cx="286" cy="72"/>
                    </a:xfrm>
                    <a:custGeom>
                      <a:avLst/>
                      <a:gdLst>
                        <a:gd name="T0" fmla="*/ 318 w 1140"/>
                        <a:gd name="T1" fmla="*/ 0 h 289"/>
                        <a:gd name="T2" fmla="*/ 1140 w 1140"/>
                        <a:gd name="T3" fmla="*/ 0 h 289"/>
                        <a:gd name="T4" fmla="*/ 855 w 1140"/>
                        <a:gd name="T5" fmla="*/ 289 h 289"/>
                        <a:gd name="T6" fmla="*/ 0 w 1140"/>
                        <a:gd name="T7" fmla="*/ 289 h 289"/>
                        <a:gd name="T8" fmla="*/ 318 w 1140"/>
                        <a:gd name="T9" fmla="*/ 0 h 2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140" h="289">
                          <a:moveTo>
                            <a:pt x="318" y="0"/>
                          </a:moveTo>
                          <a:lnTo>
                            <a:pt x="1140" y="0"/>
                          </a:lnTo>
                          <a:lnTo>
                            <a:pt x="855" y="289"/>
                          </a:lnTo>
                          <a:lnTo>
                            <a:pt x="0" y="289"/>
                          </a:lnTo>
                          <a:lnTo>
                            <a:pt x="318" y="0"/>
                          </a:lnTo>
                          <a:close/>
                        </a:path>
                      </a:pathLst>
                    </a:custGeom>
                    <a:solidFill>
                      <a:srgbClr val="EEFF26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2" name="Rectangle 885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054" y="1587"/>
                      <a:ext cx="215" cy="82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FFC000"/>
                        </a:gs>
                        <a:gs pos="100000">
                          <a:srgbClr val="FFFF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3" name="Rectangle 887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298" y="1771"/>
                      <a:ext cx="228" cy="643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B80004"/>
                        </a:gs>
                        <a:gs pos="100000">
                          <a:srgbClr val="FF00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4" name="Freeform 888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526" y="1686"/>
                      <a:ext cx="85" cy="727"/>
                    </a:xfrm>
                    <a:custGeom>
                      <a:avLst/>
                      <a:gdLst>
                        <a:gd name="T0" fmla="*/ 342 w 342"/>
                        <a:gd name="T1" fmla="*/ 0 h 2911"/>
                        <a:gd name="T2" fmla="*/ 342 w 342"/>
                        <a:gd name="T3" fmla="*/ 2477 h 2911"/>
                        <a:gd name="T4" fmla="*/ 0 w 342"/>
                        <a:gd name="T5" fmla="*/ 2911 h 2911"/>
                        <a:gd name="T6" fmla="*/ 0 w 342"/>
                        <a:gd name="T7" fmla="*/ 334 h 2911"/>
                        <a:gd name="T8" fmla="*/ 342 w 342"/>
                        <a:gd name="T9" fmla="*/ 0 h 29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911">
                          <a:moveTo>
                            <a:pt x="342" y="0"/>
                          </a:moveTo>
                          <a:lnTo>
                            <a:pt x="342" y="2477"/>
                          </a:lnTo>
                          <a:lnTo>
                            <a:pt x="0" y="2911"/>
                          </a:lnTo>
                          <a:lnTo>
                            <a:pt x="0" y="334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C2001B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</p:grpSp>
              <p:sp>
                <p:nvSpPr>
                  <p:cNvPr id="55" name="Vrije vorm 54"/>
                  <p:cNvSpPr/>
                  <p:nvPr userDrawn="1"/>
                </p:nvSpPr>
                <p:spPr>
                  <a:xfrm>
                    <a:off x="11389225" y="1241176"/>
                    <a:ext cx="506025" cy="137883"/>
                  </a:xfrm>
                  <a:custGeom>
                    <a:avLst/>
                    <a:gdLst>
                      <a:gd name="connsiteX0" fmla="*/ 0 w 508407"/>
                      <a:gd name="connsiteY0" fmla="*/ 142646 h 146304"/>
                      <a:gd name="connsiteX1" fmla="*/ 369418 w 508407"/>
                      <a:gd name="connsiteY1" fmla="*/ 146304 h 146304"/>
                      <a:gd name="connsiteX2" fmla="*/ 508407 w 508407"/>
                      <a:gd name="connsiteY2" fmla="*/ 0 h 146304"/>
                      <a:gd name="connsiteX3" fmla="*/ 168250 w 508407"/>
                      <a:gd name="connsiteY3" fmla="*/ 0 h 146304"/>
                      <a:gd name="connsiteX4" fmla="*/ 0 w 508407"/>
                      <a:gd name="connsiteY4" fmla="*/ 142646 h 146304"/>
                      <a:gd name="connsiteX0" fmla="*/ 0 w 508407"/>
                      <a:gd name="connsiteY0" fmla="*/ 142646 h 142646"/>
                      <a:gd name="connsiteX1" fmla="*/ 376562 w 508407"/>
                      <a:gd name="connsiteY1" fmla="*/ 136779 h 142646"/>
                      <a:gd name="connsiteX2" fmla="*/ 508407 w 508407"/>
                      <a:gd name="connsiteY2" fmla="*/ 0 h 142646"/>
                      <a:gd name="connsiteX3" fmla="*/ 168250 w 508407"/>
                      <a:gd name="connsiteY3" fmla="*/ 0 h 142646"/>
                      <a:gd name="connsiteX4" fmla="*/ 0 w 508407"/>
                      <a:gd name="connsiteY4" fmla="*/ 142646 h 142646"/>
                      <a:gd name="connsiteX0" fmla="*/ 0 w 506025"/>
                      <a:gd name="connsiteY0" fmla="*/ 137883 h 137883"/>
                      <a:gd name="connsiteX1" fmla="*/ 374180 w 506025"/>
                      <a:gd name="connsiteY1" fmla="*/ 136779 h 137883"/>
                      <a:gd name="connsiteX2" fmla="*/ 506025 w 506025"/>
                      <a:gd name="connsiteY2" fmla="*/ 0 h 137883"/>
                      <a:gd name="connsiteX3" fmla="*/ 165868 w 506025"/>
                      <a:gd name="connsiteY3" fmla="*/ 0 h 137883"/>
                      <a:gd name="connsiteX4" fmla="*/ 0 w 506025"/>
                      <a:gd name="connsiteY4" fmla="*/ 137883 h 137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6025" h="137883">
                        <a:moveTo>
                          <a:pt x="0" y="137883"/>
                        </a:moveTo>
                        <a:lnTo>
                          <a:pt x="374180" y="136779"/>
                        </a:lnTo>
                        <a:lnTo>
                          <a:pt x="506025" y="0"/>
                        </a:lnTo>
                        <a:lnTo>
                          <a:pt x="165868" y="0"/>
                        </a:lnTo>
                        <a:lnTo>
                          <a:pt x="0" y="137883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  <p:grpSp>
            <p:nvGrpSpPr>
              <p:cNvPr id="36" name="Groep 35"/>
              <p:cNvGrpSpPr/>
              <p:nvPr/>
            </p:nvGrpSpPr>
            <p:grpSpPr>
              <a:xfrm>
                <a:off x="12468521" y="6356844"/>
                <a:ext cx="133446" cy="114786"/>
                <a:chOff x="14587469" y="6356844"/>
                <a:chExt cx="133446" cy="114786"/>
              </a:xfrm>
            </p:grpSpPr>
            <p:sp>
              <p:nvSpPr>
                <p:cNvPr id="42" name="Rectangle 6"/>
                <p:cNvSpPr>
                  <a:spLocks noChangeArrowheads="1"/>
                </p:cNvSpPr>
                <p:nvPr userDrawn="1"/>
              </p:nvSpPr>
              <p:spPr bwMode="auto">
                <a:xfrm>
                  <a:off x="14588703" y="6379233"/>
                  <a:ext cx="130780" cy="91699"/>
                </a:xfrm>
                <a:prstGeom prst="rect">
                  <a:avLst/>
                </a:prstGeom>
                <a:solidFill>
                  <a:srgbClr val="F2FAFF"/>
                </a:solidFill>
                <a:ln w="0">
                  <a:solidFill>
                    <a:schemeClr val="bg2">
                      <a:lumMod val="5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43" name="Rectangle 15"/>
                <p:cNvSpPr>
                  <a:spLocks noChangeArrowheads="1"/>
                </p:cNvSpPr>
                <p:nvPr userDrawn="1"/>
              </p:nvSpPr>
              <p:spPr bwMode="auto">
                <a:xfrm>
                  <a:off x="14587469" y="6423761"/>
                  <a:ext cx="131076" cy="1446"/>
                </a:xfrm>
                <a:prstGeom prst="rect">
                  <a:avLst/>
                </a:prstGeom>
                <a:gradFill flip="none" rotWithShape="1">
                  <a:gsLst>
                    <a:gs pos="20000">
                      <a:srgbClr val="0039AC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44" name="Freeform 14"/>
                <p:cNvSpPr>
                  <a:spLocks noEditPoints="1"/>
                </p:cNvSpPr>
                <p:nvPr userDrawn="1"/>
              </p:nvSpPr>
              <p:spPr bwMode="auto">
                <a:xfrm>
                  <a:off x="14588901" y="6356844"/>
                  <a:ext cx="132014" cy="114786"/>
                </a:xfrm>
                <a:custGeom>
                  <a:avLst/>
                  <a:gdLst>
                    <a:gd name="T0" fmla="*/ 48 w 5347"/>
                    <a:gd name="T1" fmla="*/ 48 h 4605"/>
                    <a:gd name="T2" fmla="*/ 48 w 5347"/>
                    <a:gd name="T3" fmla="*/ 4557 h 4605"/>
                    <a:gd name="T4" fmla="*/ 5299 w 5347"/>
                    <a:gd name="T5" fmla="*/ 4557 h 4605"/>
                    <a:gd name="T6" fmla="*/ 5299 w 5347"/>
                    <a:gd name="T7" fmla="*/ 48 h 4605"/>
                    <a:gd name="T8" fmla="*/ 48 w 5347"/>
                    <a:gd name="T9" fmla="*/ 48 h 4605"/>
                    <a:gd name="T10" fmla="*/ 0 w 5347"/>
                    <a:gd name="T11" fmla="*/ 0 h 4605"/>
                    <a:gd name="T12" fmla="*/ 5347 w 5347"/>
                    <a:gd name="T13" fmla="*/ 0 h 4605"/>
                    <a:gd name="T14" fmla="*/ 5347 w 5347"/>
                    <a:gd name="T15" fmla="*/ 4605 h 4605"/>
                    <a:gd name="T16" fmla="*/ 0 w 5347"/>
                    <a:gd name="T17" fmla="*/ 4605 h 4605"/>
                    <a:gd name="T18" fmla="*/ 0 w 5347"/>
                    <a:gd name="T19" fmla="*/ 0 h 46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347" h="4605">
                      <a:moveTo>
                        <a:pt x="48" y="48"/>
                      </a:moveTo>
                      <a:lnTo>
                        <a:pt x="48" y="4557"/>
                      </a:lnTo>
                      <a:lnTo>
                        <a:pt x="5299" y="4557"/>
                      </a:lnTo>
                      <a:lnTo>
                        <a:pt x="5299" y="48"/>
                      </a:lnTo>
                      <a:lnTo>
                        <a:pt x="48" y="48"/>
                      </a:lnTo>
                      <a:close/>
                      <a:moveTo>
                        <a:pt x="0" y="0"/>
                      </a:moveTo>
                      <a:lnTo>
                        <a:pt x="5347" y="0"/>
                      </a:lnTo>
                      <a:lnTo>
                        <a:pt x="5347" y="4605"/>
                      </a:lnTo>
                      <a:lnTo>
                        <a:pt x="0" y="46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E5D88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cxnSp>
              <p:nvCxnSpPr>
                <p:cNvPr id="45" name="Rechte verbindingslijn 44"/>
                <p:cNvCxnSpPr/>
                <p:nvPr userDrawn="1"/>
              </p:nvCxnSpPr>
              <p:spPr>
                <a:xfrm flipH="1">
                  <a:off x="14654334" y="6382168"/>
                  <a:ext cx="162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" name="Rechte verbindingslijn 45"/>
                <p:cNvCxnSpPr/>
                <p:nvPr userDrawn="1"/>
              </p:nvCxnSpPr>
              <p:spPr>
                <a:xfrm>
                  <a:off x="14689188" y="6382168"/>
                  <a:ext cx="0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" name="Rechte verbindingslijn 46"/>
                <p:cNvCxnSpPr/>
                <p:nvPr userDrawn="1"/>
              </p:nvCxnSpPr>
              <p:spPr>
                <a:xfrm>
                  <a:off x="14619892" y="6382040"/>
                  <a:ext cx="0" cy="8577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" name="Rechte verbindingslijn 47"/>
                <p:cNvCxnSpPr/>
                <p:nvPr userDrawn="1"/>
              </p:nvCxnSpPr>
              <p:spPr>
                <a:xfrm flipH="1">
                  <a:off x="14593115" y="6400164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" name="Rechte verbindingslijn 48"/>
                <p:cNvCxnSpPr/>
                <p:nvPr userDrawn="1"/>
              </p:nvCxnSpPr>
              <p:spPr>
                <a:xfrm flipH="1">
                  <a:off x="14593115" y="6423860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" name="Rechte verbindingslijn 49"/>
                <p:cNvCxnSpPr/>
                <p:nvPr userDrawn="1"/>
              </p:nvCxnSpPr>
              <p:spPr>
                <a:xfrm flipH="1">
                  <a:off x="14593115" y="6447556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1" name="Rectangle 13"/>
                <p:cNvSpPr>
                  <a:spLocks noChangeArrowheads="1"/>
                </p:cNvSpPr>
                <p:nvPr userDrawn="1"/>
              </p:nvSpPr>
              <p:spPr bwMode="auto">
                <a:xfrm>
                  <a:off x="14590283" y="6359138"/>
                  <a:ext cx="128657" cy="19347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1929FF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37" name="Groep 36"/>
              <p:cNvGrpSpPr/>
              <p:nvPr/>
            </p:nvGrpSpPr>
            <p:grpSpPr>
              <a:xfrm>
                <a:off x="12529899" y="6421402"/>
                <a:ext cx="97399" cy="97399"/>
                <a:chOff x="14546483" y="5323041"/>
                <a:chExt cx="242460" cy="242460"/>
              </a:xfrm>
            </p:grpSpPr>
            <p:sp>
              <p:nvSpPr>
                <p:cNvPr id="38" name="Rechthoek 37"/>
                <p:cNvSpPr/>
                <p:nvPr userDrawn="1"/>
              </p:nvSpPr>
              <p:spPr>
                <a:xfrm>
                  <a:off x="14546483" y="5323041"/>
                  <a:ext cx="242460" cy="2424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rgbClr val="00A4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39" name="Groep 38"/>
                <p:cNvGrpSpPr/>
                <p:nvPr/>
              </p:nvGrpSpPr>
              <p:grpSpPr>
                <a:xfrm>
                  <a:off x="14568035" y="5357818"/>
                  <a:ext cx="199836" cy="175226"/>
                  <a:chOff x="14559757" y="5349611"/>
                  <a:chExt cx="216392" cy="191641"/>
                </a:xfrm>
              </p:grpSpPr>
              <p:sp>
                <p:nvSpPr>
                  <p:cNvPr id="40" name="Parallellogram 39"/>
                  <p:cNvSpPr/>
                  <p:nvPr/>
                </p:nvSpPr>
                <p:spPr>
                  <a:xfrm>
                    <a:off x="14559757" y="5369222"/>
                    <a:ext cx="214316" cy="147762"/>
                  </a:xfrm>
                  <a:prstGeom prst="parallelogram">
                    <a:avLst>
                      <a:gd name="adj" fmla="val 93909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41" name="Parallellogram 40"/>
                  <p:cNvSpPr/>
                  <p:nvPr/>
                </p:nvSpPr>
                <p:spPr>
                  <a:xfrm flipH="1">
                    <a:off x="14561833" y="5349611"/>
                    <a:ext cx="214316" cy="191641"/>
                  </a:xfrm>
                  <a:prstGeom prst="parallelogram">
                    <a:avLst>
                      <a:gd name="adj" fmla="val 68946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sp>
          <p:nvSpPr>
            <p:cNvPr id="12" name="Rechthoek 11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CHART</a:t>
              </a:r>
            </a:p>
          </p:txBody>
        </p:sp>
        <p:sp>
          <p:nvSpPr>
            <p:cNvPr id="14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 chart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5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graph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" name="Ovaal 15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" name="Ovaal 16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8" name="Rechte verbindingslijn 17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9" name="Rechte verbindingslijn 18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0" name="Rechte verbindingslijn 19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1" name="Tekstvak 33"/>
            <p:cNvSpPr txBox="1"/>
            <p:nvPr/>
          </p:nvSpPr>
          <p:spPr>
            <a:xfrm>
              <a:off x="12479311" y="5259838"/>
              <a:ext cx="2588841" cy="447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chart,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‘Edit data’</a:t>
              </a:r>
            </a:p>
          </p:txBody>
        </p:sp>
        <p:cxnSp>
          <p:nvCxnSpPr>
            <p:cNvPr id="22" name="Rechte verbindingslijn 21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3" name="Groep 22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27" name="Afgeronde rechthoek 2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29" name="Rechte verbindingslijn 2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" name="Gelijkbenige driehoek 2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24" name="Rechthoek 23"/>
            <p:cNvSpPr/>
            <p:nvPr/>
          </p:nvSpPr>
          <p:spPr>
            <a:xfrm>
              <a:off x="12483705" y="4856599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EDIT CHART</a:t>
              </a:r>
            </a:p>
          </p:txBody>
        </p:sp>
        <p:cxnSp>
          <p:nvCxnSpPr>
            <p:cNvPr id="25" name="Rechte verbindingslijn 24"/>
            <p:cNvCxnSpPr/>
            <p:nvPr/>
          </p:nvCxnSpPr>
          <p:spPr>
            <a:xfrm>
              <a:off x="12487778" y="5145063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26" name="Picture 3"/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254186" y="6395104"/>
              <a:ext cx="158644" cy="2564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496877338"/>
      </p:ext>
    </p:extLst>
  </p:cSld>
  <p:clrMapOvr>
    <a:masterClrMapping/>
  </p:clrMapOvr>
  <p:transition spd="med">
    <p:fade/>
  </p:transition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10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5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VIDEO</a:t>
            </a:r>
            <a:r>
              <a:rPr lang="en-US" sz="1600" baseline="0" dirty="0">
                <a:solidFill>
                  <a:schemeClr val="bg2"/>
                </a:solidFill>
              </a:rPr>
              <a:t> 100%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3" name="Tijdelijke aanduiding voor media 2"/>
          <p:cNvSpPr>
            <a:spLocks noGrp="1"/>
          </p:cNvSpPr>
          <p:nvPr>
            <p:ph type="media" sz="quarter" idx="17" hasCustomPrompt="1"/>
          </p:nvPr>
        </p:nvSpPr>
        <p:spPr>
          <a:xfrm>
            <a:off x="-1" y="0"/>
            <a:ext cx="12195175" cy="6858001"/>
          </a:xfr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612000" tIns="2484000"/>
          <a:lstStyle>
            <a:lvl1pPr algn="ctr">
              <a:lnSpc>
                <a:spcPct val="300000"/>
              </a:lnSpc>
              <a:defRPr baseline="0"/>
            </a:lvl1pPr>
          </a:lstStyle>
          <a:p>
            <a:r>
              <a:rPr lang="en-US" dirty="0"/>
              <a:t>Click on the icon</a:t>
            </a:r>
            <a:br>
              <a:rPr lang="en-US" dirty="0"/>
            </a:br>
            <a:r>
              <a:rPr lang="en-US" dirty="0"/>
              <a:t>to insert a video</a:t>
            </a:r>
          </a:p>
        </p:txBody>
      </p:sp>
      <p:sp>
        <p:nvSpPr>
          <p:cNvPr id="11" name="Rechthoek 10"/>
          <p:cNvSpPr/>
          <p:nvPr userDrawn="1"/>
        </p:nvSpPr>
        <p:spPr>
          <a:xfrm>
            <a:off x="-1588" y="0"/>
            <a:ext cx="12198351" cy="817563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254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dirty="0"/>
          </a:p>
        </p:txBody>
      </p:sp>
      <p:sp>
        <p:nvSpPr>
          <p:cNvPr id="106" name="Tijdelijke aanduiding voor tekst 4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0"/>
            <a:ext cx="12195174" cy="817563"/>
          </a:xfrm>
          <a:solidFill>
            <a:schemeClr val="bg1"/>
          </a:solidFill>
          <a:effectLst>
            <a:outerShdw dist="25400" dir="5400000" algn="ctr" rotWithShape="0">
              <a:schemeClr val="tx1">
                <a:alpha val="10000"/>
              </a:schemeClr>
            </a:outerShdw>
          </a:effectLst>
        </p:spPr>
        <p:txBody>
          <a:bodyPr lIns="0" tIns="0"/>
          <a:lstStyle>
            <a:lvl1pPr>
              <a:defRPr sz="12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 dirty="0"/>
              <a:t>balk</a:t>
            </a:r>
          </a:p>
        </p:txBody>
      </p:sp>
      <p:sp>
        <p:nvSpPr>
          <p:cNvPr id="15" name="Tijdelijke aanduiding voor titel 1"/>
          <p:cNvSpPr>
            <a:spLocks noGrp="1"/>
          </p:cNvSpPr>
          <p:nvPr>
            <p:ph type="title"/>
          </p:nvPr>
        </p:nvSpPr>
        <p:spPr>
          <a:xfrm>
            <a:off x="0" y="0"/>
            <a:ext cx="9332913" cy="817563"/>
          </a:xfrm>
          <a:prstGeom prst="rect">
            <a:avLst/>
          </a:prstGeom>
          <a:noFill/>
          <a:effectLst/>
        </p:spPr>
        <p:txBody>
          <a:bodyPr vert="horz" lIns="612000" tIns="252000" rIns="144000" bIns="144000" rtlCol="0" anchor="ctr">
            <a:noAutofit/>
          </a:bodyPr>
          <a:lstStyle/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grpSp>
        <p:nvGrpSpPr>
          <p:cNvPr id="8" name="Instruction video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9" name="Video icoon"/>
            <p:cNvGrpSpPr/>
            <p:nvPr/>
          </p:nvGrpSpPr>
          <p:grpSpPr>
            <a:xfrm>
              <a:off x="12484900" y="1490716"/>
              <a:ext cx="510875" cy="521956"/>
              <a:chOff x="10510560" y="2589326"/>
              <a:chExt cx="939297" cy="959670"/>
            </a:xfrm>
          </p:grpSpPr>
          <p:sp>
            <p:nvSpPr>
              <p:cNvPr id="37" name="Ovaal 36"/>
              <p:cNvSpPr/>
              <p:nvPr userDrawn="1"/>
            </p:nvSpPr>
            <p:spPr>
              <a:xfrm>
                <a:off x="10565049" y="2589326"/>
                <a:ext cx="769780" cy="769780"/>
              </a:xfrm>
              <a:prstGeom prst="ellipse">
                <a:avLst/>
              </a:prstGeom>
              <a:gradFill flip="none" rotWithShape="1">
                <a:gsLst>
                  <a:gs pos="53000">
                    <a:srgbClr val="1D1D1B">
                      <a:lumMod val="25000"/>
                      <a:lumOff val="75000"/>
                    </a:srgbClr>
                  </a:gs>
                  <a:gs pos="100000">
                    <a:srgbClr val="1D1D1B">
                      <a:lumMod val="50000"/>
                      <a:lumOff val="50000"/>
                    </a:srgbClr>
                  </a:gs>
                </a:gsLst>
                <a:lin ang="8100000" scaled="1"/>
                <a:tileRect/>
              </a:gradFill>
              <a:ln w="19050" cap="flat" cmpd="sng" algn="ctr">
                <a:solidFill>
                  <a:srgbClr val="FFFFFF">
                    <a:lumMod val="50000"/>
                  </a:srgbClr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38" name="Ovaal 37"/>
              <p:cNvSpPr/>
              <p:nvPr userDrawn="1"/>
            </p:nvSpPr>
            <p:spPr>
              <a:xfrm>
                <a:off x="10646722" y="2589326"/>
                <a:ext cx="769780" cy="769780"/>
              </a:xfrm>
              <a:prstGeom prst="ellipse">
                <a:avLst/>
              </a:prstGeom>
              <a:gradFill>
                <a:gsLst>
                  <a:gs pos="0">
                    <a:srgbClr val="1D1D1B">
                      <a:lumMod val="10000"/>
                      <a:lumOff val="90000"/>
                    </a:srgbClr>
                  </a:gs>
                  <a:gs pos="100000">
                    <a:srgbClr val="1D1D1B">
                      <a:lumMod val="25000"/>
                      <a:lumOff val="75000"/>
                    </a:srgbClr>
                  </a:gs>
                </a:gsLst>
                <a:lin ang="8100000" scaled="1"/>
              </a:gradFill>
              <a:ln w="19050" cap="flat" cmpd="sng" algn="ctr">
                <a:solidFill>
                  <a:srgbClr val="FFFFFF">
                    <a:lumMod val="50000"/>
                  </a:srgbClr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grpSp>
            <p:nvGrpSpPr>
              <p:cNvPr id="39" name="Groep 38"/>
              <p:cNvGrpSpPr/>
              <p:nvPr userDrawn="1"/>
            </p:nvGrpSpPr>
            <p:grpSpPr>
              <a:xfrm>
                <a:off x="10704223" y="2644466"/>
                <a:ext cx="655000" cy="631020"/>
                <a:chOff x="10707687" y="2647930"/>
                <a:chExt cx="655000" cy="631020"/>
              </a:xfrm>
            </p:grpSpPr>
            <p:sp>
              <p:nvSpPr>
                <p:cNvPr id="42" name="Ovaal 41"/>
                <p:cNvSpPr/>
                <p:nvPr userDrawn="1"/>
              </p:nvSpPr>
              <p:spPr>
                <a:xfrm>
                  <a:off x="10923711" y="2647930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3" name="Ovaal 42"/>
                <p:cNvSpPr/>
                <p:nvPr userDrawn="1"/>
              </p:nvSpPr>
              <p:spPr>
                <a:xfrm>
                  <a:off x="10707687" y="2800330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4" name="Ovaal 43"/>
                <p:cNvSpPr/>
                <p:nvPr userDrawn="1"/>
              </p:nvSpPr>
              <p:spPr>
                <a:xfrm>
                  <a:off x="11146663" y="2800330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5" name="Ovaal 44"/>
                <p:cNvSpPr/>
                <p:nvPr userDrawn="1"/>
              </p:nvSpPr>
              <p:spPr>
                <a:xfrm>
                  <a:off x="10793802" y="3062926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6" name="Ovaal 45"/>
                <p:cNvSpPr/>
                <p:nvPr userDrawn="1"/>
              </p:nvSpPr>
              <p:spPr>
                <a:xfrm>
                  <a:off x="11067727" y="3062926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7" name="Ovaal 46"/>
                <p:cNvSpPr/>
                <p:nvPr userDrawn="1"/>
              </p:nvSpPr>
              <p:spPr>
                <a:xfrm>
                  <a:off x="10953403" y="2892430"/>
                  <a:ext cx="170496" cy="170496"/>
                </a:xfrm>
                <a:prstGeom prst="ellipse">
                  <a:avLst/>
                </a:prstGeom>
                <a:gradFill>
                  <a:gsLst>
                    <a:gs pos="0">
                      <a:srgbClr val="1D1D1B">
                        <a:lumMod val="10000"/>
                        <a:lumOff val="90000"/>
                      </a:srgbClr>
                    </a:gs>
                    <a:gs pos="100000">
                      <a:srgbClr val="1D1D1B">
                        <a:lumMod val="25000"/>
                        <a:lumOff val="75000"/>
                      </a:srgbClr>
                    </a:gs>
                  </a:gsLst>
                  <a:path path="circle">
                    <a:fillToRect l="100000" t="100000"/>
                  </a:path>
                </a:gradFill>
                <a:ln w="25400" cap="flat" cmpd="sng" algn="ctr">
                  <a:solidFill>
                    <a:srgbClr val="FFFFFF">
                      <a:lumMod val="65000"/>
                      <a:alpha val="38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0" name="Rechthoek 10"/>
              <p:cNvSpPr/>
              <p:nvPr userDrawn="1"/>
            </p:nvSpPr>
            <p:spPr>
              <a:xfrm>
                <a:off x="10510560" y="3140981"/>
                <a:ext cx="939297" cy="408015"/>
              </a:xfrm>
              <a:custGeom>
                <a:avLst/>
                <a:gdLst>
                  <a:gd name="connsiteX0" fmla="*/ 0 w 1129820"/>
                  <a:gd name="connsiteY0" fmla="*/ 0 h 386313"/>
                  <a:gd name="connsiteX1" fmla="*/ 1129820 w 1129820"/>
                  <a:gd name="connsiteY1" fmla="*/ 0 h 386313"/>
                  <a:gd name="connsiteX2" fmla="*/ 1129820 w 1129820"/>
                  <a:gd name="connsiteY2" fmla="*/ 386313 h 386313"/>
                  <a:gd name="connsiteX3" fmla="*/ 0 w 1129820"/>
                  <a:gd name="connsiteY3" fmla="*/ 386313 h 386313"/>
                  <a:gd name="connsiteX4" fmla="*/ 0 w 1129820"/>
                  <a:gd name="connsiteY4" fmla="*/ 0 h 386313"/>
                  <a:gd name="connsiteX0" fmla="*/ 145473 w 1129820"/>
                  <a:gd name="connsiteY0" fmla="*/ 0 h 427876"/>
                  <a:gd name="connsiteX1" fmla="*/ 1129820 w 1129820"/>
                  <a:gd name="connsiteY1" fmla="*/ 41563 h 427876"/>
                  <a:gd name="connsiteX2" fmla="*/ 1129820 w 1129820"/>
                  <a:gd name="connsiteY2" fmla="*/ 427876 h 427876"/>
                  <a:gd name="connsiteX3" fmla="*/ 0 w 1129820"/>
                  <a:gd name="connsiteY3" fmla="*/ 427876 h 427876"/>
                  <a:gd name="connsiteX4" fmla="*/ 145473 w 1129820"/>
                  <a:gd name="connsiteY4" fmla="*/ 0 h 427876"/>
                  <a:gd name="connsiteX0" fmla="*/ 145473 w 1129820"/>
                  <a:gd name="connsiteY0" fmla="*/ 0 h 427876"/>
                  <a:gd name="connsiteX1" fmla="*/ 1129820 w 1129820"/>
                  <a:gd name="connsiteY1" fmla="*/ 41563 h 427876"/>
                  <a:gd name="connsiteX2" fmla="*/ 1129820 w 1129820"/>
                  <a:gd name="connsiteY2" fmla="*/ 427876 h 427876"/>
                  <a:gd name="connsiteX3" fmla="*/ 0 w 1129820"/>
                  <a:gd name="connsiteY3" fmla="*/ 427876 h 427876"/>
                  <a:gd name="connsiteX4" fmla="*/ 145473 w 1129820"/>
                  <a:gd name="connsiteY4" fmla="*/ 0 h 427876"/>
                  <a:gd name="connsiteX0" fmla="*/ 33864 w 1018211"/>
                  <a:gd name="connsiteY0" fmla="*/ 0 h 427876"/>
                  <a:gd name="connsiteX1" fmla="*/ 1018211 w 1018211"/>
                  <a:gd name="connsiteY1" fmla="*/ 41563 h 427876"/>
                  <a:gd name="connsiteX2" fmla="*/ 1018211 w 1018211"/>
                  <a:gd name="connsiteY2" fmla="*/ 427876 h 427876"/>
                  <a:gd name="connsiteX3" fmla="*/ 151628 w 1018211"/>
                  <a:gd name="connsiteY3" fmla="*/ 310112 h 427876"/>
                  <a:gd name="connsiteX4" fmla="*/ 33864 w 1018211"/>
                  <a:gd name="connsiteY4" fmla="*/ 0 h 427876"/>
                  <a:gd name="connsiteX0" fmla="*/ 100890 w 1085237"/>
                  <a:gd name="connsiteY0" fmla="*/ 0 h 427876"/>
                  <a:gd name="connsiteX1" fmla="*/ 1085237 w 1085237"/>
                  <a:gd name="connsiteY1" fmla="*/ 41563 h 427876"/>
                  <a:gd name="connsiteX2" fmla="*/ 1085237 w 1085237"/>
                  <a:gd name="connsiteY2" fmla="*/ 427876 h 427876"/>
                  <a:gd name="connsiteX3" fmla="*/ 218654 w 1085237"/>
                  <a:gd name="connsiteY3" fmla="*/ 310112 h 427876"/>
                  <a:gd name="connsiteX4" fmla="*/ 100890 w 1085237"/>
                  <a:gd name="connsiteY4" fmla="*/ 0 h 427876"/>
                  <a:gd name="connsiteX0" fmla="*/ 103919 w 1081338"/>
                  <a:gd name="connsiteY0" fmla="*/ 0 h 448658"/>
                  <a:gd name="connsiteX1" fmla="*/ 1081338 w 1081338"/>
                  <a:gd name="connsiteY1" fmla="*/ 62345 h 448658"/>
                  <a:gd name="connsiteX2" fmla="*/ 1081338 w 1081338"/>
                  <a:gd name="connsiteY2" fmla="*/ 448658 h 448658"/>
                  <a:gd name="connsiteX3" fmla="*/ 214755 w 1081338"/>
                  <a:gd name="connsiteY3" fmla="*/ 330894 h 448658"/>
                  <a:gd name="connsiteX4" fmla="*/ 103919 w 1081338"/>
                  <a:gd name="connsiteY4" fmla="*/ 0 h 448658"/>
                  <a:gd name="connsiteX0" fmla="*/ 123695 w 1101114"/>
                  <a:gd name="connsiteY0" fmla="*/ 0 h 448658"/>
                  <a:gd name="connsiteX1" fmla="*/ 1101114 w 1101114"/>
                  <a:gd name="connsiteY1" fmla="*/ 62345 h 448658"/>
                  <a:gd name="connsiteX2" fmla="*/ 1101114 w 1101114"/>
                  <a:gd name="connsiteY2" fmla="*/ 448658 h 448658"/>
                  <a:gd name="connsiteX3" fmla="*/ 234531 w 1101114"/>
                  <a:gd name="connsiteY3" fmla="*/ 330894 h 448658"/>
                  <a:gd name="connsiteX4" fmla="*/ 123695 w 1101114"/>
                  <a:gd name="connsiteY4" fmla="*/ 0 h 448658"/>
                  <a:gd name="connsiteX0" fmla="*/ 123695 w 1101114"/>
                  <a:gd name="connsiteY0" fmla="*/ 0 h 448658"/>
                  <a:gd name="connsiteX1" fmla="*/ 1101114 w 1101114"/>
                  <a:gd name="connsiteY1" fmla="*/ 62345 h 448658"/>
                  <a:gd name="connsiteX2" fmla="*/ 1101114 w 1101114"/>
                  <a:gd name="connsiteY2" fmla="*/ 448658 h 448658"/>
                  <a:gd name="connsiteX3" fmla="*/ 403939 w 1101114"/>
                  <a:gd name="connsiteY3" fmla="*/ 175382 h 448658"/>
                  <a:gd name="connsiteX4" fmla="*/ 234531 w 1101114"/>
                  <a:gd name="connsiteY4" fmla="*/ 330894 h 448658"/>
                  <a:gd name="connsiteX5" fmla="*/ 123695 w 1101114"/>
                  <a:gd name="connsiteY5" fmla="*/ 0 h 448658"/>
                  <a:gd name="connsiteX0" fmla="*/ 123695 w 1101114"/>
                  <a:gd name="connsiteY0" fmla="*/ 4727 h 453385"/>
                  <a:gd name="connsiteX1" fmla="*/ 1101114 w 1101114"/>
                  <a:gd name="connsiteY1" fmla="*/ 67072 h 453385"/>
                  <a:gd name="connsiteX2" fmla="*/ 1101114 w 1101114"/>
                  <a:gd name="connsiteY2" fmla="*/ 453385 h 453385"/>
                  <a:gd name="connsiteX3" fmla="*/ 577120 w 1101114"/>
                  <a:gd name="connsiteY3" fmla="*/ 0 h 453385"/>
                  <a:gd name="connsiteX4" fmla="*/ 234531 w 1101114"/>
                  <a:gd name="connsiteY4" fmla="*/ 335621 h 453385"/>
                  <a:gd name="connsiteX5" fmla="*/ 123695 w 1101114"/>
                  <a:gd name="connsiteY5" fmla="*/ 4727 h 453385"/>
                  <a:gd name="connsiteX0" fmla="*/ 123695 w 1101114"/>
                  <a:gd name="connsiteY0" fmla="*/ 4727 h 453385"/>
                  <a:gd name="connsiteX1" fmla="*/ 1101114 w 1101114"/>
                  <a:gd name="connsiteY1" fmla="*/ 67072 h 453385"/>
                  <a:gd name="connsiteX2" fmla="*/ 1101114 w 1101114"/>
                  <a:gd name="connsiteY2" fmla="*/ 453385 h 453385"/>
                  <a:gd name="connsiteX3" fmla="*/ 577120 w 1101114"/>
                  <a:gd name="connsiteY3" fmla="*/ 0 h 453385"/>
                  <a:gd name="connsiteX4" fmla="*/ 234531 w 1101114"/>
                  <a:gd name="connsiteY4" fmla="*/ 335621 h 453385"/>
                  <a:gd name="connsiteX5" fmla="*/ 123695 w 1101114"/>
                  <a:gd name="connsiteY5" fmla="*/ 4727 h 453385"/>
                  <a:gd name="connsiteX0" fmla="*/ 123695 w 1101114"/>
                  <a:gd name="connsiteY0" fmla="*/ 11654 h 460312"/>
                  <a:gd name="connsiteX1" fmla="*/ 1101114 w 1101114"/>
                  <a:gd name="connsiteY1" fmla="*/ 73999 h 460312"/>
                  <a:gd name="connsiteX2" fmla="*/ 1101114 w 1101114"/>
                  <a:gd name="connsiteY2" fmla="*/ 460312 h 460312"/>
                  <a:gd name="connsiteX3" fmla="*/ 604829 w 1101114"/>
                  <a:gd name="connsiteY3" fmla="*/ 0 h 460312"/>
                  <a:gd name="connsiteX4" fmla="*/ 234531 w 1101114"/>
                  <a:gd name="connsiteY4" fmla="*/ 342548 h 460312"/>
                  <a:gd name="connsiteX5" fmla="*/ 123695 w 1101114"/>
                  <a:gd name="connsiteY5" fmla="*/ 11654 h 460312"/>
                  <a:gd name="connsiteX0" fmla="*/ 123695 w 1101114"/>
                  <a:gd name="connsiteY0" fmla="*/ 11654 h 460312"/>
                  <a:gd name="connsiteX1" fmla="*/ 1101114 w 1101114"/>
                  <a:gd name="connsiteY1" fmla="*/ 73999 h 460312"/>
                  <a:gd name="connsiteX2" fmla="*/ 1101114 w 1101114"/>
                  <a:gd name="connsiteY2" fmla="*/ 460312 h 460312"/>
                  <a:gd name="connsiteX3" fmla="*/ 604829 w 1101114"/>
                  <a:gd name="connsiteY3" fmla="*/ 0 h 460312"/>
                  <a:gd name="connsiteX4" fmla="*/ 234531 w 1101114"/>
                  <a:gd name="connsiteY4" fmla="*/ 342548 h 460312"/>
                  <a:gd name="connsiteX5" fmla="*/ 123695 w 1101114"/>
                  <a:gd name="connsiteY5" fmla="*/ 11654 h 460312"/>
                  <a:gd name="connsiteX0" fmla="*/ 123695 w 1101114"/>
                  <a:gd name="connsiteY0" fmla="*/ 11654 h 460312"/>
                  <a:gd name="connsiteX1" fmla="*/ 1101114 w 1101114"/>
                  <a:gd name="connsiteY1" fmla="*/ 73999 h 460312"/>
                  <a:gd name="connsiteX2" fmla="*/ 1101114 w 1101114"/>
                  <a:gd name="connsiteY2" fmla="*/ 460312 h 460312"/>
                  <a:gd name="connsiteX3" fmla="*/ 604829 w 1101114"/>
                  <a:gd name="connsiteY3" fmla="*/ 0 h 460312"/>
                  <a:gd name="connsiteX4" fmla="*/ 234531 w 1101114"/>
                  <a:gd name="connsiteY4" fmla="*/ 342548 h 460312"/>
                  <a:gd name="connsiteX5" fmla="*/ 123695 w 1101114"/>
                  <a:gd name="connsiteY5" fmla="*/ 11654 h 460312"/>
                  <a:gd name="connsiteX0" fmla="*/ 98893 w 1076312"/>
                  <a:gd name="connsiteY0" fmla="*/ 11654 h 460312"/>
                  <a:gd name="connsiteX1" fmla="*/ 1076312 w 1076312"/>
                  <a:gd name="connsiteY1" fmla="*/ 73999 h 460312"/>
                  <a:gd name="connsiteX2" fmla="*/ 1076312 w 1076312"/>
                  <a:gd name="connsiteY2" fmla="*/ 460312 h 460312"/>
                  <a:gd name="connsiteX3" fmla="*/ 580027 w 1076312"/>
                  <a:gd name="connsiteY3" fmla="*/ 0 h 460312"/>
                  <a:gd name="connsiteX4" fmla="*/ 209729 w 1076312"/>
                  <a:gd name="connsiteY4" fmla="*/ 342548 h 460312"/>
                  <a:gd name="connsiteX5" fmla="*/ 98893 w 1076312"/>
                  <a:gd name="connsiteY5" fmla="*/ 11654 h 460312"/>
                  <a:gd name="connsiteX0" fmla="*/ 103531 w 1080950"/>
                  <a:gd name="connsiteY0" fmla="*/ 11654 h 460312"/>
                  <a:gd name="connsiteX1" fmla="*/ 1080950 w 1080950"/>
                  <a:gd name="connsiteY1" fmla="*/ 73999 h 460312"/>
                  <a:gd name="connsiteX2" fmla="*/ 1080950 w 1080950"/>
                  <a:gd name="connsiteY2" fmla="*/ 460312 h 460312"/>
                  <a:gd name="connsiteX3" fmla="*/ 584665 w 1080950"/>
                  <a:gd name="connsiteY3" fmla="*/ 0 h 460312"/>
                  <a:gd name="connsiteX4" fmla="*/ 200512 w 1080950"/>
                  <a:gd name="connsiteY4" fmla="*/ 342548 h 460312"/>
                  <a:gd name="connsiteX5" fmla="*/ 103531 w 1080950"/>
                  <a:gd name="connsiteY5" fmla="*/ 11654 h 460312"/>
                  <a:gd name="connsiteX0" fmla="*/ 103531 w 1080950"/>
                  <a:gd name="connsiteY0" fmla="*/ 11654 h 460312"/>
                  <a:gd name="connsiteX1" fmla="*/ 1080950 w 1080950"/>
                  <a:gd name="connsiteY1" fmla="*/ 73999 h 460312"/>
                  <a:gd name="connsiteX2" fmla="*/ 1080950 w 1080950"/>
                  <a:gd name="connsiteY2" fmla="*/ 460312 h 460312"/>
                  <a:gd name="connsiteX3" fmla="*/ 584665 w 1080950"/>
                  <a:gd name="connsiteY3" fmla="*/ 0 h 460312"/>
                  <a:gd name="connsiteX4" fmla="*/ 200512 w 1080950"/>
                  <a:gd name="connsiteY4" fmla="*/ 342548 h 460312"/>
                  <a:gd name="connsiteX5" fmla="*/ 103531 w 1080950"/>
                  <a:gd name="connsiteY5" fmla="*/ 11654 h 460312"/>
                  <a:gd name="connsiteX0" fmla="*/ 115967 w 1093386"/>
                  <a:gd name="connsiteY0" fmla="*/ 11654 h 460312"/>
                  <a:gd name="connsiteX1" fmla="*/ 1093386 w 1093386"/>
                  <a:gd name="connsiteY1" fmla="*/ 73999 h 460312"/>
                  <a:gd name="connsiteX2" fmla="*/ 1093386 w 1093386"/>
                  <a:gd name="connsiteY2" fmla="*/ 460312 h 460312"/>
                  <a:gd name="connsiteX3" fmla="*/ 597101 w 1093386"/>
                  <a:gd name="connsiteY3" fmla="*/ 0 h 460312"/>
                  <a:gd name="connsiteX4" fmla="*/ 212948 w 1093386"/>
                  <a:gd name="connsiteY4" fmla="*/ 342548 h 460312"/>
                  <a:gd name="connsiteX5" fmla="*/ 115967 w 1093386"/>
                  <a:gd name="connsiteY5" fmla="*/ 11654 h 460312"/>
                  <a:gd name="connsiteX0" fmla="*/ 115967 w 1093386"/>
                  <a:gd name="connsiteY0" fmla="*/ 11654 h 460312"/>
                  <a:gd name="connsiteX1" fmla="*/ 1093386 w 1093386"/>
                  <a:gd name="connsiteY1" fmla="*/ 73999 h 460312"/>
                  <a:gd name="connsiteX2" fmla="*/ 1093386 w 1093386"/>
                  <a:gd name="connsiteY2" fmla="*/ 460312 h 460312"/>
                  <a:gd name="connsiteX3" fmla="*/ 597101 w 1093386"/>
                  <a:gd name="connsiteY3" fmla="*/ 0 h 460312"/>
                  <a:gd name="connsiteX4" fmla="*/ 212948 w 1093386"/>
                  <a:gd name="connsiteY4" fmla="*/ 342548 h 460312"/>
                  <a:gd name="connsiteX5" fmla="*/ 115967 w 1093386"/>
                  <a:gd name="connsiteY5" fmla="*/ 11654 h 460312"/>
                  <a:gd name="connsiteX0" fmla="*/ 76283 w 1053702"/>
                  <a:gd name="connsiteY0" fmla="*/ 32436 h 481094"/>
                  <a:gd name="connsiteX1" fmla="*/ 1053702 w 1053702"/>
                  <a:gd name="connsiteY1" fmla="*/ 94781 h 481094"/>
                  <a:gd name="connsiteX2" fmla="*/ 1053702 w 1053702"/>
                  <a:gd name="connsiteY2" fmla="*/ 481094 h 481094"/>
                  <a:gd name="connsiteX3" fmla="*/ 640544 w 1053702"/>
                  <a:gd name="connsiteY3" fmla="*/ 0 h 481094"/>
                  <a:gd name="connsiteX4" fmla="*/ 173264 w 1053702"/>
                  <a:gd name="connsiteY4" fmla="*/ 363330 h 481094"/>
                  <a:gd name="connsiteX5" fmla="*/ 76283 w 1053702"/>
                  <a:gd name="connsiteY5" fmla="*/ 32436 h 481094"/>
                  <a:gd name="connsiteX0" fmla="*/ 108719 w 1086138"/>
                  <a:gd name="connsiteY0" fmla="*/ 32436 h 481094"/>
                  <a:gd name="connsiteX1" fmla="*/ 1086138 w 1086138"/>
                  <a:gd name="connsiteY1" fmla="*/ 94781 h 481094"/>
                  <a:gd name="connsiteX2" fmla="*/ 1086138 w 1086138"/>
                  <a:gd name="connsiteY2" fmla="*/ 481094 h 481094"/>
                  <a:gd name="connsiteX3" fmla="*/ 672980 w 1086138"/>
                  <a:gd name="connsiteY3" fmla="*/ 0 h 481094"/>
                  <a:gd name="connsiteX4" fmla="*/ 205700 w 1086138"/>
                  <a:gd name="connsiteY4" fmla="*/ 363330 h 481094"/>
                  <a:gd name="connsiteX5" fmla="*/ 108719 w 1086138"/>
                  <a:gd name="connsiteY5" fmla="*/ 32436 h 481094"/>
                  <a:gd name="connsiteX0" fmla="*/ 108719 w 1086138"/>
                  <a:gd name="connsiteY0" fmla="*/ 32436 h 481094"/>
                  <a:gd name="connsiteX1" fmla="*/ 1086138 w 1086138"/>
                  <a:gd name="connsiteY1" fmla="*/ 94781 h 481094"/>
                  <a:gd name="connsiteX2" fmla="*/ 1086138 w 1086138"/>
                  <a:gd name="connsiteY2" fmla="*/ 481094 h 481094"/>
                  <a:gd name="connsiteX3" fmla="*/ 672980 w 1086138"/>
                  <a:gd name="connsiteY3" fmla="*/ 0 h 481094"/>
                  <a:gd name="connsiteX4" fmla="*/ 205700 w 1086138"/>
                  <a:gd name="connsiteY4" fmla="*/ 363330 h 481094"/>
                  <a:gd name="connsiteX5" fmla="*/ 108719 w 1086138"/>
                  <a:gd name="connsiteY5" fmla="*/ 32436 h 481094"/>
                  <a:gd name="connsiteX0" fmla="*/ 108719 w 1210829"/>
                  <a:gd name="connsiteY0" fmla="*/ 32436 h 481094"/>
                  <a:gd name="connsiteX1" fmla="*/ 1210829 w 1210829"/>
                  <a:gd name="connsiteY1" fmla="*/ 351090 h 481094"/>
                  <a:gd name="connsiteX2" fmla="*/ 1086138 w 1210829"/>
                  <a:gd name="connsiteY2" fmla="*/ 481094 h 481094"/>
                  <a:gd name="connsiteX3" fmla="*/ 672980 w 1210829"/>
                  <a:gd name="connsiteY3" fmla="*/ 0 h 481094"/>
                  <a:gd name="connsiteX4" fmla="*/ 205700 w 1210829"/>
                  <a:gd name="connsiteY4" fmla="*/ 363330 h 481094"/>
                  <a:gd name="connsiteX5" fmla="*/ 108719 w 1210829"/>
                  <a:gd name="connsiteY5" fmla="*/ 32436 h 481094"/>
                  <a:gd name="connsiteX0" fmla="*/ 108719 w 1210829"/>
                  <a:gd name="connsiteY0" fmla="*/ 32436 h 367783"/>
                  <a:gd name="connsiteX1" fmla="*/ 1210829 w 1210829"/>
                  <a:gd name="connsiteY1" fmla="*/ 351090 h 367783"/>
                  <a:gd name="connsiteX2" fmla="*/ 996084 w 1210829"/>
                  <a:gd name="connsiteY2" fmla="*/ 30822 h 367783"/>
                  <a:gd name="connsiteX3" fmla="*/ 672980 w 1210829"/>
                  <a:gd name="connsiteY3" fmla="*/ 0 h 367783"/>
                  <a:gd name="connsiteX4" fmla="*/ 205700 w 1210829"/>
                  <a:gd name="connsiteY4" fmla="*/ 363330 h 367783"/>
                  <a:gd name="connsiteX5" fmla="*/ 108719 w 1210829"/>
                  <a:gd name="connsiteY5" fmla="*/ 32436 h 367783"/>
                  <a:gd name="connsiteX0" fmla="*/ 108719 w 996084"/>
                  <a:gd name="connsiteY0" fmla="*/ 32436 h 600471"/>
                  <a:gd name="connsiteX1" fmla="*/ 899101 w 996084"/>
                  <a:gd name="connsiteY1" fmla="*/ 600471 h 600471"/>
                  <a:gd name="connsiteX2" fmla="*/ 996084 w 996084"/>
                  <a:gd name="connsiteY2" fmla="*/ 30822 h 600471"/>
                  <a:gd name="connsiteX3" fmla="*/ 672980 w 996084"/>
                  <a:gd name="connsiteY3" fmla="*/ 0 h 600471"/>
                  <a:gd name="connsiteX4" fmla="*/ 205700 w 996084"/>
                  <a:gd name="connsiteY4" fmla="*/ 363330 h 600471"/>
                  <a:gd name="connsiteX5" fmla="*/ 108719 w 996084"/>
                  <a:gd name="connsiteY5" fmla="*/ 32436 h 600471"/>
                  <a:gd name="connsiteX0" fmla="*/ 108719 w 899101"/>
                  <a:gd name="connsiteY0" fmla="*/ 32436 h 600471"/>
                  <a:gd name="connsiteX1" fmla="*/ 899101 w 899101"/>
                  <a:gd name="connsiteY1" fmla="*/ 600471 h 600471"/>
                  <a:gd name="connsiteX2" fmla="*/ 767484 w 899101"/>
                  <a:gd name="connsiteY2" fmla="*/ 391040 h 600471"/>
                  <a:gd name="connsiteX3" fmla="*/ 672980 w 899101"/>
                  <a:gd name="connsiteY3" fmla="*/ 0 h 600471"/>
                  <a:gd name="connsiteX4" fmla="*/ 205700 w 899101"/>
                  <a:gd name="connsiteY4" fmla="*/ 363330 h 600471"/>
                  <a:gd name="connsiteX5" fmla="*/ 108719 w 899101"/>
                  <a:gd name="connsiteY5" fmla="*/ 32436 h 600471"/>
                  <a:gd name="connsiteX0" fmla="*/ 108719 w 923424"/>
                  <a:gd name="connsiteY0" fmla="*/ 32436 h 600471"/>
                  <a:gd name="connsiteX1" fmla="*/ 899101 w 923424"/>
                  <a:gd name="connsiteY1" fmla="*/ 600471 h 600471"/>
                  <a:gd name="connsiteX2" fmla="*/ 767484 w 923424"/>
                  <a:gd name="connsiteY2" fmla="*/ 391040 h 600471"/>
                  <a:gd name="connsiteX3" fmla="*/ 672980 w 923424"/>
                  <a:gd name="connsiteY3" fmla="*/ 0 h 600471"/>
                  <a:gd name="connsiteX4" fmla="*/ 205700 w 923424"/>
                  <a:gd name="connsiteY4" fmla="*/ 363330 h 600471"/>
                  <a:gd name="connsiteX5" fmla="*/ 108719 w 923424"/>
                  <a:gd name="connsiteY5" fmla="*/ 32436 h 600471"/>
                  <a:gd name="connsiteX0" fmla="*/ 108719 w 925266"/>
                  <a:gd name="connsiteY0" fmla="*/ 34821 h 602856"/>
                  <a:gd name="connsiteX1" fmla="*/ 899101 w 925266"/>
                  <a:gd name="connsiteY1" fmla="*/ 602856 h 602856"/>
                  <a:gd name="connsiteX2" fmla="*/ 767484 w 925266"/>
                  <a:gd name="connsiteY2" fmla="*/ 393425 h 602856"/>
                  <a:gd name="connsiteX3" fmla="*/ 672980 w 925266"/>
                  <a:gd name="connsiteY3" fmla="*/ 2385 h 602856"/>
                  <a:gd name="connsiteX4" fmla="*/ 205700 w 925266"/>
                  <a:gd name="connsiteY4" fmla="*/ 365715 h 602856"/>
                  <a:gd name="connsiteX5" fmla="*/ 108719 w 925266"/>
                  <a:gd name="connsiteY5" fmla="*/ 34821 h 602856"/>
                  <a:gd name="connsiteX0" fmla="*/ 108719 w 934847"/>
                  <a:gd name="connsiteY0" fmla="*/ 32442 h 600477"/>
                  <a:gd name="connsiteX1" fmla="*/ 899101 w 934847"/>
                  <a:gd name="connsiteY1" fmla="*/ 600477 h 600477"/>
                  <a:gd name="connsiteX2" fmla="*/ 767484 w 934847"/>
                  <a:gd name="connsiteY2" fmla="*/ 391046 h 600477"/>
                  <a:gd name="connsiteX3" fmla="*/ 672980 w 934847"/>
                  <a:gd name="connsiteY3" fmla="*/ 6 h 600477"/>
                  <a:gd name="connsiteX4" fmla="*/ 205700 w 934847"/>
                  <a:gd name="connsiteY4" fmla="*/ 363336 h 600477"/>
                  <a:gd name="connsiteX5" fmla="*/ 108719 w 934847"/>
                  <a:gd name="connsiteY5" fmla="*/ 32442 h 600477"/>
                  <a:gd name="connsiteX0" fmla="*/ 108719 w 922877"/>
                  <a:gd name="connsiteY0" fmla="*/ 32442 h 600477"/>
                  <a:gd name="connsiteX1" fmla="*/ 899101 w 922877"/>
                  <a:gd name="connsiteY1" fmla="*/ 600477 h 600477"/>
                  <a:gd name="connsiteX2" fmla="*/ 767484 w 922877"/>
                  <a:gd name="connsiteY2" fmla="*/ 391046 h 600477"/>
                  <a:gd name="connsiteX3" fmla="*/ 672980 w 922877"/>
                  <a:gd name="connsiteY3" fmla="*/ 6 h 600477"/>
                  <a:gd name="connsiteX4" fmla="*/ 205700 w 922877"/>
                  <a:gd name="connsiteY4" fmla="*/ 363336 h 600477"/>
                  <a:gd name="connsiteX5" fmla="*/ 108719 w 922877"/>
                  <a:gd name="connsiteY5" fmla="*/ 32442 h 600477"/>
                  <a:gd name="connsiteX0" fmla="*/ 108719 w 940851"/>
                  <a:gd name="connsiteY0" fmla="*/ 32442 h 600477"/>
                  <a:gd name="connsiteX1" fmla="*/ 899101 w 940851"/>
                  <a:gd name="connsiteY1" fmla="*/ 600477 h 600477"/>
                  <a:gd name="connsiteX2" fmla="*/ 767484 w 940851"/>
                  <a:gd name="connsiteY2" fmla="*/ 391046 h 600477"/>
                  <a:gd name="connsiteX3" fmla="*/ 672980 w 940851"/>
                  <a:gd name="connsiteY3" fmla="*/ 6 h 600477"/>
                  <a:gd name="connsiteX4" fmla="*/ 205700 w 940851"/>
                  <a:gd name="connsiteY4" fmla="*/ 363336 h 600477"/>
                  <a:gd name="connsiteX5" fmla="*/ 108719 w 940851"/>
                  <a:gd name="connsiteY5" fmla="*/ 32442 h 600477"/>
                  <a:gd name="connsiteX0" fmla="*/ 108719 w 942823"/>
                  <a:gd name="connsiteY0" fmla="*/ 35699 h 603734"/>
                  <a:gd name="connsiteX1" fmla="*/ 899101 w 942823"/>
                  <a:gd name="connsiteY1" fmla="*/ 603734 h 603734"/>
                  <a:gd name="connsiteX2" fmla="*/ 767484 w 942823"/>
                  <a:gd name="connsiteY2" fmla="*/ 394303 h 603734"/>
                  <a:gd name="connsiteX3" fmla="*/ 672980 w 942823"/>
                  <a:gd name="connsiteY3" fmla="*/ 3263 h 603734"/>
                  <a:gd name="connsiteX4" fmla="*/ 205700 w 942823"/>
                  <a:gd name="connsiteY4" fmla="*/ 366593 h 603734"/>
                  <a:gd name="connsiteX5" fmla="*/ 108719 w 942823"/>
                  <a:gd name="connsiteY5" fmla="*/ 35699 h 603734"/>
                  <a:gd name="connsiteX0" fmla="*/ 108719 w 942823"/>
                  <a:gd name="connsiteY0" fmla="*/ 35699 h 603734"/>
                  <a:gd name="connsiteX1" fmla="*/ 899101 w 942823"/>
                  <a:gd name="connsiteY1" fmla="*/ 603734 h 603734"/>
                  <a:gd name="connsiteX2" fmla="*/ 767484 w 942823"/>
                  <a:gd name="connsiteY2" fmla="*/ 394303 h 603734"/>
                  <a:gd name="connsiteX3" fmla="*/ 672980 w 942823"/>
                  <a:gd name="connsiteY3" fmla="*/ 3263 h 603734"/>
                  <a:gd name="connsiteX4" fmla="*/ 205700 w 942823"/>
                  <a:gd name="connsiteY4" fmla="*/ 366593 h 603734"/>
                  <a:gd name="connsiteX5" fmla="*/ 108719 w 942823"/>
                  <a:gd name="connsiteY5" fmla="*/ 35699 h 603734"/>
                  <a:gd name="connsiteX0" fmla="*/ 108719 w 942823"/>
                  <a:gd name="connsiteY0" fmla="*/ 35699 h 394303"/>
                  <a:gd name="connsiteX1" fmla="*/ 635865 w 942823"/>
                  <a:gd name="connsiteY1" fmla="*/ 354352 h 394303"/>
                  <a:gd name="connsiteX2" fmla="*/ 767484 w 942823"/>
                  <a:gd name="connsiteY2" fmla="*/ 394303 h 394303"/>
                  <a:gd name="connsiteX3" fmla="*/ 672980 w 942823"/>
                  <a:gd name="connsiteY3" fmla="*/ 3263 h 394303"/>
                  <a:gd name="connsiteX4" fmla="*/ 205700 w 942823"/>
                  <a:gd name="connsiteY4" fmla="*/ 366593 h 394303"/>
                  <a:gd name="connsiteX5" fmla="*/ 108719 w 942823"/>
                  <a:gd name="connsiteY5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99206 w 933310"/>
                  <a:gd name="connsiteY0" fmla="*/ 35699 h 394303"/>
                  <a:gd name="connsiteX1" fmla="*/ 233977 w 933310"/>
                  <a:gd name="connsiteY1" fmla="*/ 391193 h 394303"/>
                  <a:gd name="connsiteX2" fmla="*/ 705032 w 933310"/>
                  <a:gd name="connsiteY2" fmla="*/ 30975 h 394303"/>
                  <a:gd name="connsiteX3" fmla="*/ 626352 w 933310"/>
                  <a:gd name="connsiteY3" fmla="*/ 354352 h 394303"/>
                  <a:gd name="connsiteX4" fmla="*/ 757971 w 933310"/>
                  <a:gd name="connsiteY4" fmla="*/ 394303 h 394303"/>
                  <a:gd name="connsiteX5" fmla="*/ 663467 w 933310"/>
                  <a:gd name="connsiteY5" fmla="*/ 3263 h 394303"/>
                  <a:gd name="connsiteX6" fmla="*/ 223896 w 933310"/>
                  <a:gd name="connsiteY6" fmla="*/ 338883 h 394303"/>
                  <a:gd name="connsiteX7" fmla="*/ 99206 w 933310"/>
                  <a:gd name="connsiteY7" fmla="*/ 35699 h 394303"/>
                  <a:gd name="connsiteX0" fmla="*/ 111296 w 945400"/>
                  <a:gd name="connsiteY0" fmla="*/ 35699 h 394303"/>
                  <a:gd name="connsiteX1" fmla="*/ 246067 w 945400"/>
                  <a:gd name="connsiteY1" fmla="*/ 391193 h 394303"/>
                  <a:gd name="connsiteX2" fmla="*/ 717122 w 945400"/>
                  <a:gd name="connsiteY2" fmla="*/ 30975 h 394303"/>
                  <a:gd name="connsiteX3" fmla="*/ 638442 w 945400"/>
                  <a:gd name="connsiteY3" fmla="*/ 354352 h 394303"/>
                  <a:gd name="connsiteX4" fmla="*/ 770061 w 945400"/>
                  <a:gd name="connsiteY4" fmla="*/ 394303 h 394303"/>
                  <a:gd name="connsiteX5" fmla="*/ 675557 w 945400"/>
                  <a:gd name="connsiteY5" fmla="*/ 3263 h 394303"/>
                  <a:gd name="connsiteX6" fmla="*/ 201349 w 945400"/>
                  <a:gd name="connsiteY6" fmla="*/ 380446 h 394303"/>
                  <a:gd name="connsiteX7" fmla="*/ 111296 w 945400"/>
                  <a:gd name="connsiteY7" fmla="*/ 35699 h 394303"/>
                  <a:gd name="connsiteX0" fmla="*/ 111296 w 945400"/>
                  <a:gd name="connsiteY0" fmla="*/ 35699 h 394303"/>
                  <a:gd name="connsiteX1" fmla="*/ 232213 w 945400"/>
                  <a:gd name="connsiteY1" fmla="*/ 328847 h 394303"/>
                  <a:gd name="connsiteX2" fmla="*/ 717122 w 945400"/>
                  <a:gd name="connsiteY2" fmla="*/ 30975 h 394303"/>
                  <a:gd name="connsiteX3" fmla="*/ 638442 w 945400"/>
                  <a:gd name="connsiteY3" fmla="*/ 354352 h 394303"/>
                  <a:gd name="connsiteX4" fmla="*/ 770061 w 945400"/>
                  <a:gd name="connsiteY4" fmla="*/ 394303 h 394303"/>
                  <a:gd name="connsiteX5" fmla="*/ 675557 w 945400"/>
                  <a:gd name="connsiteY5" fmla="*/ 3263 h 394303"/>
                  <a:gd name="connsiteX6" fmla="*/ 201349 w 945400"/>
                  <a:gd name="connsiteY6" fmla="*/ 380446 h 394303"/>
                  <a:gd name="connsiteX7" fmla="*/ 111296 w 945400"/>
                  <a:gd name="connsiteY7" fmla="*/ 35699 h 394303"/>
                  <a:gd name="connsiteX0" fmla="*/ 111296 w 945400"/>
                  <a:gd name="connsiteY0" fmla="*/ 35699 h 394303"/>
                  <a:gd name="connsiteX1" fmla="*/ 232213 w 945400"/>
                  <a:gd name="connsiteY1" fmla="*/ 328847 h 394303"/>
                  <a:gd name="connsiteX2" fmla="*/ 717122 w 945400"/>
                  <a:gd name="connsiteY2" fmla="*/ 30975 h 394303"/>
                  <a:gd name="connsiteX3" fmla="*/ 638442 w 945400"/>
                  <a:gd name="connsiteY3" fmla="*/ 354352 h 394303"/>
                  <a:gd name="connsiteX4" fmla="*/ 770061 w 945400"/>
                  <a:gd name="connsiteY4" fmla="*/ 394303 h 394303"/>
                  <a:gd name="connsiteX5" fmla="*/ 675557 w 945400"/>
                  <a:gd name="connsiteY5" fmla="*/ 3263 h 394303"/>
                  <a:gd name="connsiteX6" fmla="*/ 201349 w 945400"/>
                  <a:gd name="connsiteY6" fmla="*/ 380446 h 394303"/>
                  <a:gd name="connsiteX7" fmla="*/ 111296 w 945400"/>
                  <a:gd name="connsiteY7" fmla="*/ 35699 h 394303"/>
                  <a:gd name="connsiteX0" fmla="*/ 94898 w 929002"/>
                  <a:gd name="connsiteY0" fmla="*/ 35699 h 394303"/>
                  <a:gd name="connsiteX1" fmla="*/ 215815 w 929002"/>
                  <a:gd name="connsiteY1" fmla="*/ 328847 h 394303"/>
                  <a:gd name="connsiteX2" fmla="*/ 700724 w 929002"/>
                  <a:gd name="connsiteY2" fmla="*/ 30975 h 394303"/>
                  <a:gd name="connsiteX3" fmla="*/ 622044 w 929002"/>
                  <a:gd name="connsiteY3" fmla="*/ 354352 h 394303"/>
                  <a:gd name="connsiteX4" fmla="*/ 753663 w 929002"/>
                  <a:gd name="connsiteY4" fmla="*/ 394303 h 394303"/>
                  <a:gd name="connsiteX5" fmla="*/ 659159 w 929002"/>
                  <a:gd name="connsiteY5" fmla="*/ 3263 h 394303"/>
                  <a:gd name="connsiteX6" fmla="*/ 233442 w 929002"/>
                  <a:gd name="connsiteY6" fmla="*/ 380446 h 394303"/>
                  <a:gd name="connsiteX7" fmla="*/ 94898 w 929002"/>
                  <a:gd name="connsiteY7" fmla="*/ 35699 h 394303"/>
                  <a:gd name="connsiteX0" fmla="*/ 98467 w 932571"/>
                  <a:gd name="connsiteY0" fmla="*/ 35699 h 394303"/>
                  <a:gd name="connsiteX1" fmla="*/ 219384 w 932571"/>
                  <a:gd name="connsiteY1" fmla="*/ 328847 h 394303"/>
                  <a:gd name="connsiteX2" fmla="*/ 704293 w 932571"/>
                  <a:gd name="connsiteY2" fmla="*/ 30975 h 394303"/>
                  <a:gd name="connsiteX3" fmla="*/ 625613 w 932571"/>
                  <a:gd name="connsiteY3" fmla="*/ 354352 h 394303"/>
                  <a:gd name="connsiteX4" fmla="*/ 757232 w 932571"/>
                  <a:gd name="connsiteY4" fmla="*/ 394303 h 394303"/>
                  <a:gd name="connsiteX5" fmla="*/ 662728 w 932571"/>
                  <a:gd name="connsiteY5" fmla="*/ 3263 h 394303"/>
                  <a:gd name="connsiteX6" fmla="*/ 237011 w 932571"/>
                  <a:gd name="connsiteY6" fmla="*/ 380446 h 394303"/>
                  <a:gd name="connsiteX7" fmla="*/ 98467 w 932571"/>
                  <a:gd name="connsiteY7" fmla="*/ 35699 h 394303"/>
                  <a:gd name="connsiteX0" fmla="*/ 105342 w 939446"/>
                  <a:gd name="connsiteY0" fmla="*/ 35699 h 394303"/>
                  <a:gd name="connsiteX1" fmla="*/ 226259 w 939446"/>
                  <a:gd name="connsiteY1" fmla="*/ 328847 h 394303"/>
                  <a:gd name="connsiteX2" fmla="*/ 711168 w 939446"/>
                  <a:gd name="connsiteY2" fmla="*/ 30975 h 394303"/>
                  <a:gd name="connsiteX3" fmla="*/ 632488 w 939446"/>
                  <a:gd name="connsiteY3" fmla="*/ 354352 h 394303"/>
                  <a:gd name="connsiteX4" fmla="*/ 764107 w 939446"/>
                  <a:gd name="connsiteY4" fmla="*/ 394303 h 394303"/>
                  <a:gd name="connsiteX5" fmla="*/ 669603 w 939446"/>
                  <a:gd name="connsiteY5" fmla="*/ 3263 h 394303"/>
                  <a:gd name="connsiteX6" fmla="*/ 223105 w 939446"/>
                  <a:gd name="connsiteY6" fmla="*/ 352737 h 394303"/>
                  <a:gd name="connsiteX7" fmla="*/ 105342 w 939446"/>
                  <a:gd name="connsiteY7" fmla="*/ 35699 h 394303"/>
                  <a:gd name="connsiteX0" fmla="*/ 105342 w 939446"/>
                  <a:gd name="connsiteY0" fmla="*/ 35699 h 403258"/>
                  <a:gd name="connsiteX1" fmla="*/ 198550 w 939446"/>
                  <a:gd name="connsiteY1" fmla="*/ 363484 h 403258"/>
                  <a:gd name="connsiteX2" fmla="*/ 711168 w 939446"/>
                  <a:gd name="connsiteY2" fmla="*/ 30975 h 403258"/>
                  <a:gd name="connsiteX3" fmla="*/ 632488 w 939446"/>
                  <a:gd name="connsiteY3" fmla="*/ 354352 h 403258"/>
                  <a:gd name="connsiteX4" fmla="*/ 764107 w 939446"/>
                  <a:gd name="connsiteY4" fmla="*/ 394303 h 403258"/>
                  <a:gd name="connsiteX5" fmla="*/ 669603 w 939446"/>
                  <a:gd name="connsiteY5" fmla="*/ 3263 h 403258"/>
                  <a:gd name="connsiteX6" fmla="*/ 223105 w 939446"/>
                  <a:gd name="connsiteY6" fmla="*/ 352737 h 403258"/>
                  <a:gd name="connsiteX7" fmla="*/ 105342 w 939446"/>
                  <a:gd name="connsiteY7" fmla="*/ 35699 h 403258"/>
                  <a:gd name="connsiteX0" fmla="*/ 105342 w 939446"/>
                  <a:gd name="connsiteY0" fmla="*/ 35699 h 394303"/>
                  <a:gd name="connsiteX1" fmla="*/ 198550 w 939446"/>
                  <a:gd name="connsiteY1" fmla="*/ 363484 h 394303"/>
                  <a:gd name="connsiteX2" fmla="*/ 711168 w 939446"/>
                  <a:gd name="connsiteY2" fmla="*/ 30975 h 394303"/>
                  <a:gd name="connsiteX3" fmla="*/ 632488 w 939446"/>
                  <a:gd name="connsiteY3" fmla="*/ 354352 h 394303"/>
                  <a:gd name="connsiteX4" fmla="*/ 764107 w 939446"/>
                  <a:gd name="connsiteY4" fmla="*/ 394303 h 394303"/>
                  <a:gd name="connsiteX5" fmla="*/ 669603 w 939446"/>
                  <a:gd name="connsiteY5" fmla="*/ 3263 h 394303"/>
                  <a:gd name="connsiteX6" fmla="*/ 223105 w 939446"/>
                  <a:gd name="connsiteY6" fmla="*/ 352737 h 394303"/>
                  <a:gd name="connsiteX7" fmla="*/ 105342 w 939446"/>
                  <a:gd name="connsiteY7" fmla="*/ 35699 h 394303"/>
                  <a:gd name="connsiteX0" fmla="*/ 105342 w 939446"/>
                  <a:gd name="connsiteY0" fmla="*/ 35699 h 394303"/>
                  <a:gd name="connsiteX1" fmla="*/ 198550 w 939446"/>
                  <a:gd name="connsiteY1" fmla="*/ 363484 h 394303"/>
                  <a:gd name="connsiteX2" fmla="*/ 711168 w 939446"/>
                  <a:gd name="connsiteY2" fmla="*/ 30975 h 394303"/>
                  <a:gd name="connsiteX3" fmla="*/ 632488 w 939446"/>
                  <a:gd name="connsiteY3" fmla="*/ 354352 h 394303"/>
                  <a:gd name="connsiteX4" fmla="*/ 764107 w 939446"/>
                  <a:gd name="connsiteY4" fmla="*/ 394303 h 394303"/>
                  <a:gd name="connsiteX5" fmla="*/ 669603 w 939446"/>
                  <a:gd name="connsiteY5" fmla="*/ 3263 h 394303"/>
                  <a:gd name="connsiteX6" fmla="*/ 223105 w 939446"/>
                  <a:gd name="connsiteY6" fmla="*/ 352737 h 394303"/>
                  <a:gd name="connsiteX7" fmla="*/ 105342 w 939446"/>
                  <a:gd name="connsiteY7" fmla="*/ 35699 h 394303"/>
                  <a:gd name="connsiteX0" fmla="*/ 105342 w 939446"/>
                  <a:gd name="connsiteY0" fmla="*/ 35699 h 394303"/>
                  <a:gd name="connsiteX1" fmla="*/ 170841 w 939446"/>
                  <a:gd name="connsiteY1" fmla="*/ 37902 h 394303"/>
                  <a:gd name="connsiteX2" fmla="*/ 198550 w 939446"/>
                  <a:gd name="connsiteY2" fmla="*/ 363484 h 394303"/>
                  <a:gd name="connsiteX3" fmla="*/ 711168 w 939446"/>
                  <a:gd name="connsiteY3" fmla="*/ 30975 h 394303"/>
                  <a:gd name="connsiteX4" fmla="*/ 632488 w 939446"/>
                  <a:gd name="connsiteY4" fmla="*/ 354352 h 394303"/>
                  <a:gd name="connsiteX5" fmla="*/ 764107 w 939446"/>
                  <a:gd name="connsiteY5" fmla="*/ 394303 h 394303"/>
                  <a:gd name="connsiteX6" fmla="*/ 669603 w 939446"/>
                  <a:gd name="connsiteY6" fmla="*/ 3263 h 394303"/>
                  <a:gd name="connsiteX7" fmla="*/ 223105 w 939446"/>
                  <a:gd name="connsiteY7" fmla="*/ 352737 h 394303"/>
                  <a:gd name="connsiteX8" fmla="*/ 105342 w 939446"/>
                  <a:gd name="connsiteY8" fmla="*/ 35699 h 394303"/>
                  <a:gd name="connsiteX0" fmla="*/ 105342 w 939446"/>
                  <a:gd name="connsiteY0" fmla="*/ 35699 h 394303"/>
                  <a:gd name="connsiteX1" fmla="*/ 170841 w 939446"/>
                  <a:gd name="connsiteY1" fmla="*/ 37902 h 394303"/>
                  <a:gd name="connsiteX2" fmla="*/ 198550 w 939446"/>
                  <a:gd name="connsiteY2" fmla="*/ 363484 h 394303"/>
                  <a:gd name="connsiteX3" fmla="*/ 711168 w 939446"/>
                  <a:gd name="connsiteY3" fmla="*/ 30975 h 394303"/>
                  <a:gd name="connsiteX4" fmla="*/ 632488 w 939446"/>
                  <a:gd name="connsiteY4" fmla="*/ 354352 h 394303"/>
                  <a:gd name="connsiteX5" fmla="*/ 764107 w 939446"/>
                  <a:gd name="connsiteY5" fmla="*/ 394303 h 394303"/>
                  <a:gd name="connsiteX6" fmla="*/ 669603 w 939446"/>
                  <a:gd name="connsiteY6" fmla="*/ 3263 h 394303"/>
                  <a:gd name="connsiteX7" fmla="*/ 223105 w 939446"/>
                  <a:gd name="connsiteY7" fmla="*/ 352737 h 394303"/>
                  <a:gd name="connsiteX8" fmla="*/ 105342 w 939446"/>
                  <a:gd name="connsiteY8" fmla="*/ 35699 h 394303"/>
                  <a:gd name="connsiteX0" fmla="*/ 105342 w 939446"/>
                  <a:gd name="connsiteY0" fmla="*/ 35699 h 394303"/>
                  <a:gd name="connsiteX1" fmla="*/ 170841 w 939446"/>
                  <a:gd name="connsiteY1" fmla="*/ 37902 h 394303"/>
                  <a:gd name="connsiteX2" fmla="*/ 198550 w 939446"/>
                  <a:gd name="connsiteY2" fmla="*/ 363484 h 394303"/>
                  <a:gd name="connsiteX3" fmla="*/ 711168 w 939446"/>
                  <a:gd name="connsiteY3" fmla="*/ 30975 h 394303"/>
                  <a:gd name="connsiteX4" fmla="*/ 632488 w 939446"/>
                  <a:gd name="connsiteY4" fmla="*/ 354352 h 394303"/>
                  <a:gd name="connsiteX5" fmla="*/ 764107 w 939446"/>
                  <a:gd name="connsiteY5" fmla="*/ 394303 h 394303"/>
                  <a:gd name="connsiteX6" fmla="*/ 669603 w 939446"/>
                  <a:gd name="connsiteY6" fmla="*/ 3263 h 394303"/>
                  <a:gd name="connsiteX7" fmla="*/ 223105 w 939446"/>
                  <a:gd name="connsiteY7" fmla="*/ 352737 h 394303"/>
                  <a:gd name="connsiteX8" fmla="*/ 105342 w 939446"/>
                  <a:gd name="connsiteY8" fmla="*/ 35699 h 394303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198550 w 930539"/>
                  <a:gd name="connsiteY2" fmla="*/ 363341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52594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18314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52594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18314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181232 w 930539"/>
                  <a:gd name="connsiteY2" fmla="*/ 352951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70269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70269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70269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70269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11595 w 936792"/>
                  <a:gd name="connsiteY0" fmla="*/ 35556 h 408015"/>
                  <a:gd name="connsiteX1" fmla="*/ 177094 w 936792"/>
                  <a:gd name="connsiteY1" fmla="*/ 37759 h 408015"/>
                  <a:gd name="connsiteX2" fmla="*/ 235976 w 936792"/>
                  <a:gd name="connsiteY2" fmla="*/ 370269 h 408015"/>
                  <a:gd name="connsiteX3" fmla="*/ 717421 w 936792"/>
                  <a:gd name="connsiteY3" fmla="*/ 30832 h 408015"/>
                  <a:gd name="connsiteX4" fmla="*/ 638741 w 936792"/>
                  <a:gd name="connsiteY4" fmla="*/ 354209 h 408015"/>
                  <a:gd name="connsiteX5" fmla="*/ 756506 w 936792"/>
                  <a:gd name="connsiteY5" fmla="*/ 408015 h 408015"/>
                  <a:gd name="connsiteX6" fmla="*/ 675856 w 936792"/>
                  <a:gd name="connsiteY6" fmla="*/ 3120 h 408015"/>
                  <a:gd name="connsiteX7" fmla="*/ 212040 w 936792"/>
                  <a:gd name="connsiteY7" fmla="*/ 373375 h 408015"/>
                  <a:gd name="connsiteX8" fmla="*/ 111595 w 936792"/>
                  <a:gd name="connsiteY8" fmla="*/ 35556 h 408015"/>
                  <a:gd name="connsiteX0" fmla="*/ 104452 w 929649"/>
                  <a:gd name="connsiteY0" fmla="*/ 35556 h 408015"/>
                  <a:gd name="connsiteX1" fmla="*/ 169951 w 929649"/>
                  <a:gd name="connsiteY1" fmla="*/ 37759 h 408015"/>
                  <a:gd name="connsiteX2" fmla="*/ 228833 w 929649"/>
                  <a:gd name="connsiteY2" fmla="*/ 370269 h 408015"/>
                  <a:gd name="connsiteX3" fmla="*/ 710278 w 929649"/>
                  <a:gd name="connsiteY3" fmla="*/ 30832 h 408015"/>
                  <a:gd name="connsiteX4" fmla="*/ 631598 w 929649"/>
                  <a:gd name="connsiteY4" fmla="*/ 354209 h 408015"/>
                  <a:gd name="connsiteX5" fmla="*/ 749363 w 929649"/>
                  <a:gd name="connsiteY5" fmla="*/ 408015 h 408015"/>
                  <a:gd name="connsiteX6" fmla="*/ 668713 w 929649"/>
                  <a:gd name="connsiteY6" fmla="*/ 3120 h 408015"/>
                  <a:gd name="connsiteX7" fmla="*/ 204897 w 929649"/>
                  <a:gd name="connsiteY7" fmla="*/ 373375 h 408015"/>
                  <a:gd name="connsiteX8" fmla="*/ 104452 w 929649"/>
                  <a:gd name="connsiteY8" fmla="*/ 35556 h 408015"/>
                  <a:gd name="connsiteX0" fmla="*/ 110549 w 935746"/>
                  <a:gd name="connsiteY0" fmla="*/ 35556 h 408015"/>
                  <a:gd name="connsiteX1" fmla="*/ 176048 w 935746"/>
                  <a:gd name="connsiteY1" fmla="*/ 37759 h 408015"/>
                  <a:gd name="connsiteX2" fmla="*/ 234930 w 935746"/>
                  <a:gd name="connsiteY2" fmla="*/ 370269 h 408015"/>
                  <a:gd name="connsiteX3" fmla="*/ 716375 w 935746"/>
                  <a:gd name="connsiteY3" fmla="*/ 3083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76048 w 935746"/>
                  <a:gd name="connsiteY1" fmla="*/ 37759 h 408015"/>
                  <a:gd name="connsiteX2" fmla="*/ 234930 w 935746"/>
                  <a:gd name="connsiteY2" fmla="*/ 370269 h 408015"/>
                  <a:gd name="connsiteX3" fmla="*/ 716375 w 935746"/>
                  <a:gd name="connsiteY3" fmla="*/ 3083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76048 w 935746"/>
                  <a:gd name="connsiteY1" fmla="*/ 37759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31020 w 935746"/>
                  <a:gd name="connsiteY1" fmla="*/ 79322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72992 w 912044"/>
                  <a:gd name="connsiteY0" fmla="*/ 35556 h 408015"/>
                  <a:gd name="connsiteX1" fmla="*/ 107318 w 912044"/>
                  <a:gd name="connsiteY1" fmla="*/ 79322 h 408015"/>
                  <a:gd name="connsiteX2" fmla="*/ 211228 w 912044"/>
                  <a:gd name="connsiteY2" fmla="*/ 370269 h 408015"/>
                  <a:gd name="connsiteX3" fmla="*/ 696137 w 912044"/>
                  <a:gd name="connsiteY3" fmla="*/ 3122 h 408015"/>
                  <a:gd name="connsiteX4" fmla="*/ 613993 w 912044"/>
                  <a:gd name="connsiteY4" fmla="*/ 354209 h 408015"/>
                  <a:gd name="connsiteX5" fmla="*/ 731758 w 912044"/>
                  <a:gd name="connsiteY5" fmla="*/ 408015 h 408015"/>
                  <a:gd name="connsiteX6" fmla="*/ 651108 w 912044"/>
                  <a:gd name="connsiteY6" fmla="*/ 3120 h 408015"/>
                  <a:gd name="connsiteX7" fmla="*/ 187292 w 912044"/>
                  <a:gd name="connsiteY7" fmla="*/ 373375 h 408015"/>
                  <a:gd name="connsiteX8" fmla="*/ 72992 w 912044"/>
                  <a:gd name="connsiteY8" fmla="*/ 35556 h 408015"/>
                  <a:gd name="connsiteX0" fmla="*/ 95861 w 934913"/>
                  <a:gd name="connsiteY0" fmla="*/ 35556 h 408015"/>
                  <a:gd name="connsiteX1" fmla="*/ 130187 w 934913"/>
                  <a:gd name="connsiteY1" fmla="*/ 79322 h 408015"/>
                  <a:gd name="connsiteX2" fmla="*/ 234097 w 934913"/>
                  <a:gd name="connsiteY2" fmla="*/ 370269 h 408015"/>
                  <a:gd name="connsiteX3" fmla="*/ 719006 w 934913"/>
                  <a:gd name="connsiteY3" fmla="*/ 3122 h 408015"/>
                  <a:gd name="connsiteX4" fmla="*/ 636862 w 934913"/>
                  <a:gd name="connsiteY4" fmla="*/ 354209 h 408015"/>
                  <a:gd name="connsiteX5" fmla="*/ 754627 w 934913"/>
                  <a:gd name="connsiteY5" fmla="*/ 408015 h 408015"/>
                  <a:gd name="connsiteX6" fmla="*/ 673977 w 934913"/>
                  <a:gd name="connsiteY6" fmla="*/ 3120 h 408015"/>
                  <a:gd name="connsiteX7" fmla="*/ 210161 w 934913"/>
                  <a:gd name="connsiteY7" fmla="*/ 373375 h 408015"/>
                  <a:gd name="connsiteX8" fmla="*/ 95861 w 934913"/>
                  <a:gd name="connsiteY8" fmla="*/ 35556 h 408015"/>
                  <a:gd name="connsiteX0" fmla="*/ 128786 w 967838"/>
                  <a:gd name="connsiteY0" fmla="*/ 35556 h 408015"/>
                  <a:gd name="connsiteX1" fmla="*/ 163112 w 967838"/>
                  <a:gd name="connsiteY1" fmla="*/ 79322 h 408015"/>
                  <a:gd name="connsiteX2" fmla="*/ 267022 w 967838"/>
                  <a:gd name="connsiteY2" fmla="*/ 370269 h 408015"/>
                  <a:gd name="connsiteX3" fmla="*/ 751931 w 967838"/>
                  <a:gd name="connsiteY3" fmla="*/ 3122 h 408015"/>
                  <a:gd name="connsiteX4" fmla="*/ 669787 w 967838"/>
                  <a:gd name="connsiteY4" fmla="*/ 354209 h 408015"/>
                  <a:gd name="connsiteX5" fmla="*/ 787552 w 967838"/>
                  <a:gd name="connsiteY5" fmla="*/ 408015 h 408015"/>
                  <a:gd name="connsiteX6" fmla="*/ 706902 w 967838"/>
                  <a:gd name="connsiteY6" fmla="*/ 3120 h 408015"/>
                  <a:gd name="connsiteX7" fmla="*/ 243086 w 967838"/>
                  <a:gd name="connsiteY7" fmla="*/ 373375 h 408015"/>
                  <a:gd name="connsiteX8" fmla="*/ 128786 w 967838"/>
                  <a:gd name="connsiteY8" fmla="*/ 35556 h 408015"/>
                  <a:gd name="connsiteX0" fmla="*/ 100245 w 939297"/>
                  <a:gd name="connsiteY0" fmla="*/ 35556 h 408015"/>
                  <a:gd name="connsiteX1" fmla="*/ 134571 w 939297"/>
                  <a:gd name="connsiteY1" fmla="*/ 79322 h 408015"/>
                  <a:gd name="connsiteX2" fmla="*/ 238481 w 939297"/>
                  <a:gd name="connsiteY2" fmla="*/ 370269 h 408015"/>
                  <a:gd name="connsiteX3" fmla="*/ 723390 w 939297"/>
                  <a:gd name="connsiteY3" fmla="*/ 3122 h 408015"/>
                  <a:gd name="connsiteX4" fmla="*/ 641246 w 939297"/>
                  <a:gd name="connsiteY4" fmla="*/ 354209 h 408015"/>
                  <a:gd name="connsiteX5" fmla="*/ 759011 w 939297"/>
                  <a:gd name="connsiteY5" fmla="*/ 408015 h 408015"/>
                  <a:gd name="connsiteX6" fmla="*/ 678361 w 939297"/>
                  <a:gd name="connsiteY6" fmla="*/ 3120 h 408015"/>
                  <a:gd name="connsiteX7" fmla="*/ 214545 w 939297"/>
                  <a:gd name="connsiteY7" fmla="*/ 373375 h 408015"/>
                  <a:gd name="connsiteX8" fmla="*/ 100245 w 939297"/>
                  <a:gd name="connsiteY8" fmla="*/ 35556 h 408015"/>
                  <a:gd name="connsiteX0" fmla="*/ 100245 w 939297"/>
                  <a:gd name="connsiteY0" fmla="*/ 35556 h 408015"/>
                  <a:gd name="connsiteX1" fmla="*/ 106862 w 939297"/>
                  <a:gd name="connsiteY1" fmla="*/ 51613 h 408015"/>
                  <a:gd name="connsiteX2" fmla="*/ 238481 w 939297"/>
                  <a:gd name="connsiteY2" fmla="*/ 370269 h 408015"/>
                  <a:gd name="connsiteX3" fmla="*/ 723390 w 939297"/>
                  <a:gd name="connsiteY3" fmla="*/ 3122 h 408015"/>
                  <a:gd name="connsiteX4" fmla="*/ 641246 w 939297"/>
                  <a:gd name="connsiteY4" fmla="*/ 354209 h 408015"/>
                  <a:gd name="connsiteX5" fmla="*/ 759011 w 939297"/>
                  <a:gd name="connsiteY5" fmla="*/ 408015 h 408015"/>
                  <a:gd name="connsiteX6" fmla="*/ 678361 w 939297"/>
                  <a:gd name="connsiteY6" fmla="*/ 3120 h 408015"/>
                  <a:gd name="connsiteX7" fmla="*/ 214545 w 939297"/>
                  <a:gd name="connsiteY7" fmla="*/ 373375 h 408015"/>
                  <a:gd name="connsiteX8" fmla="*/ 100245 w 939297"/>
                  <a:gd name="connsiteY8" fmla="*/ 35556 h 408015"/>
                  <a:gd name="connsiteX0" fmla="*/ 100245 w 939297"/>
                  <a:gd name="connsiteY0" fmla="*/ 35556 h 408015"/>
                  <a:gd name="connsiteX1" fmla="*/ 106862 w 939297"/>
                  <a:gd name="connsiteY1" fmla="*/ 51613 h 408015"/>
                  <a:gd name="connsiteX2" fmla="*/ 238481 w 939297"/>
                  <a:gd name="connsiteY2" fmla="*/ 370269 h 408015"/>
                  <a:gd name="connsiteX3" fmla="*/ 723390 w 939297"/>
                  <a:gd name="connsiteY3" fmla="*/ 3122 h 408015"/>
                  <a:gd name="connsiteX4" fmla="*/ 641246 w 939297"/>
                  <a:gd name="connsiteY4" fmla="*/ 354209 h 408015"/>
                  <a:gd name="connsiteX5" fmla="*/ 759011 w 939297"/>
                  <a:gd name="connsiteY5" fmla="*/ 408015 h 408015"/>
                  <a:gd name="connsiteX6" fmla="*/ 678361 w 939297"/>
                  <a:gd name="connsiteY6" fmla="*/ 3120 h 408015"/>
                  <a:gd name="connsiteX7" fmla="*/ 214545 w 939297"/>
                  <a:gd name="connsiteY7" fmla="*/ 373375 h 408015"/>
                  <a:gd name="connsiteX8" fmla="*/ 100245 w 939297"/>
                  <a:gd name="connsiteY8" fmla="*/ 35556 h 408015"/>
                  <a:gd name="connsiteX0" fmla="*/ 100245 w 939297"/>
                  <a:gd name="connsiteY0" fmla="*/ 35556 h 408015"/>
                  <a:gd name="connsiteX1" fmla="*/ 106862 w 939297"/>
                  <a:gd name="connsiteY1" fmla="*/ 51613 h 408015"/>
                  <a:gd name="connsiteX2" fmla="*/ 238481 w 939297"/>
                  <a:gd name="connsiteY2" fmla="*/ 370269 h 408015"/>
                  <a:gd name="connsiteX3" fmla="*/ 723390 w 939297"/>
                  <a:gd name="connsiteY3" fmla="*/ 3122 h 408015"/>
                  <a:gd name="connsiteX4" fmla="*/ 641246 w 939297"/>
                  <a:gd name="connsiteY4" fmla="*/ 354209 h 408015"/>
                  <a:gd name="connsiteX5" fmla="*/ 759011 w 939297"/>
                  <a:gd name="connsiteY5" fmla="*/ 408015 h 408015"/>
                  <a:gd name="connsiteX6" fmla="*/ 678361 w 939297"/>
                  <a:gd name="connsiteY6" fmla="*/ 3120 h 408015"/>
                  <a:gd name="connsiteX7" fmla="*/ 214545 w 939297"/>
                  <a:gd name="connsiteY7" fmla="*/ 373375 h 408015"/>
                  <a:gd name="connsiteX8" fmla="*/ 100245 w 939297"/>
                  <a:gd name="connsiteY8" fmla="*/ 35556 h 408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39297" h="408015">
                    <a:moveTo>
                      <a:pt x="100245" y="35556"/>
                    </a:moveTo>
                    <a:cubicBezTo>
                      <a:pt x="114625" y="43120"/>
                      <a:pt x="70545" y="31618"/>
                      <a:pt x="106862" y="51613"/>
                    </a:cubicBezTo>
                    <a:cubicBezTo>
                      <a:pt x="-33466" y="158199"/>
                      <a:pt x="88391" y="327552"/>
                      <a:pt x="238481" y="370269"/>
                    </a:cubicBezTo>
                    <a:cubicBezTo>
                      <a:pt x="557663" y="393728"/>
                      <a:pt x="507902" y="68144"/>
                      <a:pt x="723390" y="3122"/>
                    </a:cubicBezTo>
                    <a:cubicBezTo>
                      <a:pt x="925763" y="76277"/>
                      <a:pt x="764454" y="315691"/>
                      <a:pt x="641246" y="354209"/>
                    </a:cubicBezTo>
                    <a:lnTo>
                      <a:pt x="759011" y="408015"/>
                    </a:lnTo>
                    <a:cubicBezTo>
                      <a:pt x="1071565" y="249959"/>
                      <a:pt x="933843" y="-32788"/>
                      <a:pt x="678361" y="3120"/>
                    </a:cubicBezTo>
                    <a:cubicBezTo>
                      <a:pt x="352883" y="45721"/>
                      <a:pt x="452907" y="357578"/>
                      <a:pt x="214545" y="373375"/>
                    </a:cubicBezTo>
                    <a:cubicBezTo>
                      <a:pt x="-23817" y="389172"/>
                      <a:pt x="-66009" y="91589"/>
                      <a:pt x="100245" y="3555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0070C0"/>
                  </a:gs>
                  <a:gs pos="9000">
                    <a:srgbClr val="29C7FF"/>
                  </a:gs>
                  <a:gs pos="51000">
                    <a:srgbClr val="33CAFF"/>
                  </a:gs>
                  <a:gs pos="32000">
                    <a:srgbClr val="0070C0"/>
                  </a:gs>
                  <a:gs pos="97000">
                    <a:srgbClr val="005EA4"/>
                  </a:gs>
                  <a:gs pos="89000">
                    <a:srgbClr val="0070C0"/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1C2638">
                    <a:lumMod val="75000"/>
                    <a:lumOff val="25000"/>
                    <a:alpha val="77000"/>
                  </a:srgbClr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41" name="Ovaal 40"/>
              <p:cNvSpPr/>
              <p:nvPr userDrawn="1"/>
            </p:nvSpPr>
            <p:spPr>
              <a:xfrm flipV="1">
                <a:off x="11012327" y="2951356"/>
                <a:ext cx="45720" cy="45720"/>
              </a:xfrm>
              <a:prstGeom prst="ellipse">
                <a:avLst/>
              </a:prstGeom>
              <a:solidFill>
                <a:srgbClr val="1D1D1B">
                  <a:lumMod val="50000"/>
                  <a:lumOff val="50000"/>
                  <a:alpha val="99000"/>
                </a:srgbClr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Instruction Image Cropping"/>
            <p:cNvGrpSpPr/>
            <p:nvPr/>
          </p:nvGrpSpPr>
          <p:grpSpPr>
            <a:xfrm>
              <a:off x="12346582" y="-5444"/>
              <a:ext cx="2733484" cy="6868888"/>
              <a:chOff x="12346582" y="-5444"/>
              <a:chExt cx="2733484" cy="6868888"/>
            </a:xfrm>
          </p:grpSpPr>
          <p:grpSp>
            <p:nvGrpSpPr>
              <p:cNvPr id="12" name="bijsnijden"/>
              <p:cNvGrpSpPr/>
              <p:nvPr userDrawn="1"/>
            </p:nvGrpSpPr>
            <p:grpSpPr>
              <a:xfrm>
                <a:off x="12346582" y="5717305"/>
                <a:ext cx="779464" cy="828260"/>
                <a:chOff x="13143038" y="5655940"/>
                <a:chExt cx="779464" cy="828260"/>
              </a:xfrm>
            </p:grpSpPr>
            <p:grpSp>
              <p:nvGrpSpPr>
                <p:cNvPr id="30" name="Groep 29"/>
                <p:cNvGrpSpPr/>
                <p:nvPr userDrawn="1"/>
              </p:nvGrpSpPr>
              <p:grpSpPr>
                <a:xfrm>
                  <a:off x="13284702" y="5655940"/>
                  <a:ext cx="518384" cy="468745"/>
                  <a:chOff x="13352037" y="5715656"/>
                  <a:chExt cx="383714" cy="346970"/>
                </a:xfrm>
              </p:grpSpPr>
              <p:sp>
                <p:nvSpPr>
                  <p:cNvPr id="33" name="Rechthoek 32"/>
                  <p:cNvSpPr/>
                  <p:nvPr userDrawn="1"/>
                </p:nvSpPr>
                <p:spPr>
                  <a:xfrm>
                    <a:off x="13377881" y="5717160"/>
                    <a:ext cx="324866" cy="270269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ysDash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spcBef>
                        <a:spcPts val="350"/>
                      </a:spcBef>
                      <a:spcAft>
                        <a:spcPts val="350"/>
                      </a:spcAft>
                    </a:pPr>
                    <a:endParaRPr lang="en-US" sz="1600" dirty="0" err="1">
                      <a:solidFill>
                        <a:schemeClr val="accent4"/>
                      </a:solidFill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pic>
                <p:nvPicPr>
                  <p:cNvPr id="34" name="Afbeelding 33"/>
                  <p:cNvPicPr>
                    <a:picLocks noChangeAspect="1"/>
                  </p:cNvPicPr>
                  <p:nvPr userDrawn="1"/>
                </p:nvPicPr>
                <p:blipFill rotWithShape="1">
                  <a:blip r:embed="rId2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 r="15865"/>
                  <a:stretch/>
                </p:blipFill>
                <p:spPr>
                  <a:xfrm>
                    <a:off x="13352037" y="5715656"/>
                    <a:ext cx="231884" cy="275611"/>
                  </a:xfrm>
                  <a:prstGeom prst="rect">
                    <a:avLst/>
                  </a:prstGeom>
                  <a:ln w="9525">
                    <a:solidFill>
                      <a:schemeClr val="bg1">
                        <a:lumMod val="50000"/>
                      </a:schemeClr>
                    </a:solidFill>
                  </a:ln>
                </p:spPr>
              </p:pic>
              <p:sp>
                <p:nvSpPr>
                  <p:cNvPr id="35" name="L-vorm 34"/>
                  <p:cNvSpPr/>
                  <p:nvPr userDrawn="1"/>
                </p:nvSpPr>
                <p:spPr>
                  <a:xfrm rot="5400000">
                    <a:off x="13595231" y="5922107"/>
                    <a:ext cx="129209" cy="151830"/>
                  </a:xfrm>
                  <a:prstGeom prst="corner">
                    <a:avLst>
                      <a:gd name="adj1" fmla="val 14726"/>
                      <a:gd name="adj2" fmla="val 14726"/>
                    </a:avLst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spcBef>
                        <a:spcPts val="350"/>
                      </a:spcBef>
                      <a:spcAft>
                        <a:spcPts val="350"/>
                      </a:spcAft>
                    </a:pPr>
                    <a:endParaRPr lang="en-US" sz="1600" dirty="0" err="1">
                      <a:solidFill>
                        <a:schemeClr val="accent4"/>
                      </a:solidFill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6" name="L-vorm 35"/>
                  <p:cNvSpPr/>
                  <p:nvPr userDrawn="1"/>
                </p:nvSpPr>
                <p:spPr>
                  <a:xfrm rot="5400000" flipH="1" flipV="1">
                    <a:off x="13571296" y="5896455"/>
                    <a:ext cx="129209" cy="151830"/>
                  </a:xfrm>
                  <a:prstGeom prst="corner">
                    <a:avLst>
                      <a:gd name="adj1" fmla="val 14726"/>
                      <a:gd name="adj2" fmla="val 14726"/>
                    </a:avLst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spcBef>
                        <a:spcPts val="350"/>
                      </a:spcBef>
                      <a:spcAft>
                        <a:spcPts val="350"/>
                      </a:spcAft>
                    </a:pPr>
                    <a:endParaRPr lang="en-US" sz="1600" dirty="0" err="1">
                      <a:solidFill>
                        <a:schemeClr val="accent4"/>
                      </a:solidFill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sp>
              <p:nvSpPr>
                <p:cNvPr id="31" name="Tekstvak 76"/>
                <p:cNvSpPr txBox="1"/>
                <p:nvPr userDrawn="1"/>
              </p:nvSpPr>
              <p:spPr>
                <a:xfrm>
                  <a:off x="13143038" y="6165304"/>
                  <a:ext cx="779464" cy="261610"/>
                </a:xfrm>
                <a:prstGeom prst="rect">
                  <a:avLst/>
                </a:prstGeom>
                <a:noFill/>
              </p:spPr>
              <p:txBody>
                <a:bodyPr wrap="square" rtlCol="0" anchor="ctr">
                  <a:spAutoFit/>
                </a:bodyPr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50" b="1" i="0" u="none" strike="noStrike" kern="0" cap="none" spc="0" normalizeH="0" baseline="0" noProof="0" dirty="0">
                      <a:ln>
                        <a:noFill/>
                      </a:ln>
                      <a:effectLst>
                        <a:outerShdw blurRad="25400" algn="ctr" rotWithShape="0">
                          <a:prstClr val="white"/>
                        </a:outerShdw>
                      </a:effectLst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rPr>
                    <a:t>Crop</a:t>
                  </a:r>
                </a:p>
              </p:txBody>
            </p:sp>
            <p:sp>
              <p:nvSpPr>
                <p:cNvPr id="32" name="Rechthoekige driehoek 31"/>
                <p:cNvSpPr/>
                <p:nvPr userDrawn="1"/>
              </p:nvSpPr>
              <p:spPr>
                <a:xfrm rot="18900000">
                  <a:off x="13499178" y="6417015"/>
                  <a:ext cx="67185" cy="67185"/>
                </a:xfrm>
                <a:prstGeom prst="rt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3" name="Rechthoek 12"/>
              <p:cNvSpPr/>
              <p:nvPr/>
            </p:nvSpPr>
            <p:spPr>
              <a:xfrm>
                <a:off x="12483705" y="-5444"/>
                <a:ext cx="2584447" cy="28846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80000"/>
                  </a:lnSpc>
                </a:pPr>
                <a:r>
                  <a:rPr lang="en-US" sz="1600" b="1" kern="0" dirty="0">
                    <a:solidFill>
                      <a:schemeClr val="tx2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INSERT VIDEO</a:t>
                </a:r>
              </a:p>
            </p:txBody>
          </p:sp>
          <p:sp>
            <p:nvSpPr>
              <p:cNvPr id="14" name="Tekstvak 33"/>
              <p:cNvSpPr txBox="1"/>
              <p:nvPr/>
            </p:nvSpPr>
            <p:spPr>
              <a:xfrm>
                <a:off x="12483705" y="974289"/>
                <a:ext cx="2584447" cy="224591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>
                <a:no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Click</a:t>
                </a:r>
                <a:r>
                  <a:rPr kumimoji="0" lang="en-US" sz="1200" b="0" i="0" u="none" strike="noStrike" kern="0" cap="none" spc="0" normalizeH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 on the icon to insert a video</a:t>
                </a:r>
                <a:endPara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sp>
            <p:nvSpPr>
              <p:cNvPr id="16" name="Tekstvak 33"/>
              <p:cNvSpPr txBox="1"/>
              <p:nvPr/>
            </p:nvSpPr>
            <p:spPr>
              <a:xfrm>
                <a:off x="12479311" y="3056156"/>
                <a:ext cx="2592287" cy="444851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>
                <a:no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Select</a:t>
                </a:r>
                <a:r>
                  <a:rPr kumimoji="0" lang="en-US" sz="1200" b="0" i="0" u="none" strike="noStrike" kern="0" cap="none" spc="0" normalizeH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 the video you want to use </a:t>
                </a:r>
                <a:br>
                  <a:rPr kumimoji="0" lang="en-US" sz="1200" b="0" i="0" u="none" strike="noStrike" kern="0" cap="none" spc="0" normalizeH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</a:br>
                <a:r>
                  <a:rPr kumimoji="0" lang="en-US" sz="1200" b="0" i="0" u="none" strike="noStrike" kern="0" cap="none" spc="0" normalizeH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and click on </a:t>
                </a:r>
                <a:r>
                  <a:rPr lang="en-US" sz="1200" b="1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‘</a:t>
                </a:r>
                <a:r>
                  <a:rPr lang="en-US" sz="1200" b="1" kern="0" noProof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Insert’</a:t>
                </a:r>
                <a:endParaRPr kumimoji="0" lang="en-US" sz="12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sp>
            <p:nvSpPr>
              <p:cNvPr id="17" name="Ovaal 16"/>
              <p:cNvSpPr/>
              <p:nvPr/>
            </p:nvSpPr>
            <p:spPr>
              <a:xfrm>
                <a:off x="12483705" y="491007"/>
                <a:ext cx="359927" cy="359927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lIns="0" tIns="36000" rIns="0" bIns="43200"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1</a:t>
                </a:r>
              </a:p>
            </p:txBody>
          </p:sp>
          <p:sp>
            <p:nvSpPr>
              <p:cNvPr id="18" name="Ovaal 17"/>
              <p:cNvSpPr/>
              <p:nvPr/>
            </p:nvSpPr>
            <p:spPr>
              <a:xfrm>
                <a:off x="12488780" y="2499796"/>
                <a:ext cx="359927" cy="359927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lIns="0" tIns="36000" rIns="0" bIns="43200"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2</a:t>
                </a:r>
              </a:p>
            </p:txBody>
          </p:sp>
          <p:cxnSp>
            <p:nvCxnSpPr>
              <p:cNvPr id="19" name="Rechte verbindingslijn 18"/>
              <p:cNvCxnSpPr/>
              <p:nvPr/>
            </p:nvCxnSpPr>
            <p:spPr>
              <a:xfrm>
                <a:off x="12487778" y="283020"/>
                <a:ext cx="2592288" cy="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20" name="Rechte verbindingslijn 19"/>
              <p:cNvCxnSpPr/>
              <p:nvPr/>
            </p:nvCxnSpPr>
            <p:spPr>
              <a:xfrm>
                <a:off x="12479311" y="2303362"/>
                <a:ext cx="2592288" cy="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21" name="Rechte verbindingslijn 20"/>
              <p:cNvCxnSpPr/>
              <p:nvPr/>
            </p:nvCxnSpPr>
            <p:spPr>
              <a:xfrm>
                <a:off x="12470972" y="4334476"/>
                <a:ext cx="2608001" cy="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22" name="Tekstvak 33"/>
              <p:cNvSpPr txBox="1"/>
              <p:nvPr/>
            </p:nvSpPr>
            <p:spPr>
              <a:xfrm>
                <a:off x="12479311" y="5017802"/>
                <a:ext cx="2588841" cy="400006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>
                <a:no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lvl="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1200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If you want to scale or drag the video</a:t>
                </a:r>
                <a:br>
                  <a:rPr lang="en-US" sz="1200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</a:br>
                <a:r>
                  <a:rPr lang="en-US" sz="1200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go to </a:t>
                </a:r>
                <a:r>
                  <a:rPr lang="en-US" sz="1200" b="1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‘Picture Tools’ </a:t>
                </a:r>
                <a:r>
                  <a:rPr lang="en-US" sz="1200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and click on </a:t>
                </a:r>
                <a:r>
                  <a:rPr lang="en-US" sz="1200" b="1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‘Crop’</a:t>
                </a:r>
              </a:p>
            </p:txBody>
          </p:sp>
          <p:sp>
            <p:nvSpPr>
              <p:cNvPr id="23" name="Ovaal 22"/>
              <p:cNvSpPr/>
              <p:nvPr/>
            </p:nvSpPr>
            <p:spPr>
              <a:xfrm>
                <a:off x="12488779" y="4532940"/>
                <a:ext cx="359927" cy="359927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lIns="0" tIns="36000" rIns="0" bIns="43200"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3</a:t>
                </a:r>
              </a:p>
            </p:txBody>
          </p:sp>
          <p:cxnSp>
            <p:nvCxnSpPr>
              <p:cNvPr id="24" name="Rechte verbindingslijn 23"/>
              <p:cNvCxnSpPr/>
              <p:nvPr/>
            </p:nvCxnSpPr>
            <p:spPr>
              <a:xfrm>
                <a:off x="12470972" y="6863444"/>
                <a:ext cx="2608001" cy="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25" name="Groep 24"/>
              <p:cNvGrpSpPr/>
              <p:nvPr/>
            </p:nvGrpSpPr>
            <p:grpSpPr>
              <a:xfrm>
                <a:off x="12483705" y="3745117"/>
                <a:ext cx="1114138" cy="297656"/>
                <a:chOff x="13560784" y="3471416"/>
                <a:chExt cx="1114138" cy="297656"/>
              </a:xfrm>
            </p:grpSpPr>
            <p:sp>
              <p:nvSpPr>
                <p:cNvPr id="26" name="Afgeronde rechthoek 25"/>
                <p:cNvSpPr/>
                <p:nvPr/>
              </p:nvSpPr>
              <p:spPr>
                <a:xfrm>
                  <a:off x="13560784" y="3471416"/>
                  <a:ext cx="1114138" cy="297656"/>
                </a:xfrm>
                <a:prstGeom prst="roundRect">
                  <a:avLst/>
                </a:prstGeom>
                <a:gradFill flip="none" rotWithShape="1">
                  <a:gsLst>
                    <a:gs pos="4000">
                      <a:srgbClr val="00B0F0"/>
                    </a:gs>
                    <a:gs pos="0">
                      <a:srgbClr val="0070C0"/>
                    </a:gs>
                    <a:gs pos="100000">
                      <a:srgbClr val="0070C0"/>
                    </a:gs>
                    <a:gs pos="12000">
                      <a:srgbClr val="D1EAFF"/>
                    </a:gs>
                    <a:gs pos="96000">
                      <a:srgbClr val="00B0F0"/>
                    </a:gs>
                    <a:gs pos="89000">
                      <a:srgbClr val="DDF4FF"/>
                    </a:gs>
                    <a:gs pos="43000">
                      <a:srgbClr val="D1EAFF"/>
                    </a:gs>
                    <a:gs pos="51000">
                      <a:srgbClr val="DDF4FF"/>
                    </a:gs>
                  </a:gsLst>
                  <a:lin ang="16200000" scaled="1"/>
                  <a:tileRect/>
                </a:gradFill>
                <a:ln w="6350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" name="Tekstvak 81"/>
                <p:cNvSpPr txBox="1"/>
                <p:nvPr/>
              </p:nvSpPr>
              <p:spPr>
                <a:xfrm>
                  <a:off x="13573594" y="3501896"/>
                  <a:ext cx="888311" cy="246221"/>
                </a:xfrm>
                <a:prstGeom prst="rect">
                  <a:avLst/>
                </a:prstGeom>
                <a:noFill/>
              </p:spPr>
              <p:txBody>
                <a:bodyPr wrap="square" rtlCol="0" anchor="ctr">
                  <a:spAutoFit/>
                </a:bodyPr>
                <a:lstStyle>
                  <a:defPPr>
                    <a:defRPr lang="nl-NL"/>
                  </a:defPPr>
                  <a:lvl1pPr marR="0" lvl="0" indent="0" algn="ctr" fontAlgn="auto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900" i="0" u="none" strike="noStrike" kern="0" cap="none" spc="0" normalizeH="0" baseline="0">
                      <a:ln>
                        <a:noFill/>
                      </a:ln>
                      <a:effectLst>
                        <a:outerShdw blurRad="25400" algn="ctr" rotWithShape="0">
                          <a:prstClr val="white"/>
                        </a:outerShdw>
                      </a:effectLst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defRPr>
                  </a:lvl1pPr>
                  <a:lvl2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latin typeface="Arial" charset="0"/>
                      <a:cs typeface="Arial" charset="0"/>
                    </a:defRPr>
                  </a:lvl2pPr>
                  <a:lvl3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latin typeface="Arial" charset="0"/>
                      <a:cs typeface="Arial" charset="0"/>
                    </a:defRPr>
                  </a:lvl3pPr>
                  <a:lvl4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latin typeface="Arial" charset="0"/>
                      <a:cs typeface="Arial" charset="0"/>
                    </a:defRPr>
                  </a:lvl4pPr>
                  <a:lvl5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latin typeface="Arial" charset="0"/>
                      <a:cs typeface="Arial" charset="0"/>
                    </a:defRPr>
                  </a:lvl5pPr>
                  <a:lvl6pPr>
                    <a:defRPr>
                      <a:latin typeface="Arial" charset="0"/>
                      <a:cs typeface="Arial" charset="0"/>
                    </a:defRPr>
                  </a:lvl6pPr>
                  <a:lvl7pPr>
                    <a:defRPr>
                      <a:latin typeface="Arial" charset="0"/>
                      <a:cs typeface="Arial" charset="0"/>
                    </a:defRPr>
                  </a:lvl7pPr>
                  <a:lvl8pPr>
                    <a:defRPr>
                      <a:latin typeface="Arial" charset="0"/>
                      <a:cs typeface="Arial" charset="0"/>
                    </a:defRPr>
                  </a:lvl8pPr>
                  <a:lvl9pPr>
                    <a:defRPr>
                      <a:latin typeface="Arial" charset="0"/>
                      <a:cs typeface="Arial" charset="0"/>
                    </a:defRPr>
                  </a:lvl9pPr>
                </a:lstStyle>
                <a:p>
                  <a:r>
                    <a:rPr lang="en-US" sz="1000" dirty="0"/>
                    <a:t>Insert</a:t>
                  </a:r>
                </a:p>
              </p:txBody>
            </p:sp>
            <p:cxnSp>
              <p:nvCxnSpPr>
                <p:cNvPr id="28" name="Rechte verbindingslijn 27"/>
                <p:cNvCxnSpPr/>
                <p:nvPr/>
              </p:nvCxnSpPr>
              <p:spPr>
                <a:xfrm>
                  <a:off x="14461905" y="3507058"/>
                  <a:ext cx="0" cy="22443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9" name="Gelijkbenige driehoek 28"/>
                <p:cNvSpPr/>
                <p:nvPr/>
              </p:nvSpPr>
              <p:spPr>
                <a:xfrm rot="10800000">
                  <a:off x="14518584" y="3600521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pic>
        <p:nvPicPr>
          <p:cNvPr id="49" name="Picture 48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21876" y="138781"/>
            <a:ext cx="2287511" cy="54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8328178"/>
      </p:ext>
    </p:extLst>
  </p:cSld>
  <p:clrMapOvr>
    <a:masterClrMapping/>
  </p:clrMapOvr>
  <p:transition spd="med">
    <p:fade/>
  </p:transition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10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2"/>
          <p:cNvSpPr>
            <a:spLocks noGrp="1"/>
          </p:cNvSpPr>
          <p:nvPr>
            <p:ph type="pic" idx="20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6" name="Rechthoek 15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IMAGE</a:t>
            </a:r>
            <a:r>
              <a:rPr lang="en-US" sz="1600" baseline="0" dirty="0">
                <a:solidFill>
                  <a:schemeClr val="bg2"/>
                </a:solidFill>
              </a:rPr>
              <a:t> 100%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13" name="Ondertitel 2"/>
          <p:cNvSpPr>
            <a:spLocks noGrp="1"/>
          </p:cNvSpPr>
          <p:nvPr>
            <p:ph type="subTitle" idx="1"/>
          </p:nvPr>
        </p:nvSpPr>
        <p:spPr>
          <a:xfrm>
            <a:off x="617016" y="5550200"/>
            <a:ext cx="7967586" cy="631031"/>
          </a:xfrm>
          <a:noFill/>
        </p:spPr>
        <p:txBody>
          <a:bodyPr lIns="0" tIns="0" rIns="0" bIns="0" anchor="b"/>
          <a:lstStyle>
            <a:lvl1pPr marL="0" indent="0" algn="l">
              <a:buNone/>
              <a:defRPr sz="2800" b="1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599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599" indent="0" algn="ctr">
              <a:buNone/>
              <a:defRPr sz="1600"/>
            </a:lvl9pPr>
          </a:lstStyle>
          <a:p>
            <a:r>
              <a:rPr lang="en-US" noProof="0" dirty="0"/>
              <a:t>Click to edit Master subtitle style</a:t>
            </a:r>
          </a:p>
        </p:txBody>
      </p:sp>
      <p:sp>
        <p:nvSpPr>
          <p:cNvPr id="8" name="Tijdelijke aanduiding voor voettekst 3"/>
          <p:cNvSpPr>
            <a:spLocks noGrp="1"/>
          </p:cNvSpPr>
          <p:nvPr>
            <p:ph type="ftr" sz="quarter" idx="18"/>
          </p:nvPr>
        </p:nvSpPr>
        <p:spPr>
          <a:xfrm>
            <a:off x="0" y="6416675"/>
            <a:ext cx="4657725" cy="4413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9" name="Tijdelijke aanduiding voor dianummer 4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BCC9D58-F25F-462A-906F-43C5499995C7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2" name="Tijdelijke aanduiding voor titel 1"/>
          <p:cNvSpPr>
            <a:spLocks noGrp="1"/>
          </p:cNvSpPr>
          <p:nvPr>
            <p:ph type="title"/>
          </p:nvPr>
        </p:nvSpPr>
        <p:spPr>
          <a:xfrm>
            <a:off x="0" y="0"/>
            <a:ext cx="9332913" cy="817563"/>
          </a:xfrm>
          <a:prstGeom prst="rect">
            <a:avLst/>
          </a:prstGeom>
          <a:noFill/>
          <a:effectLst/>
        </p:spPr>
        <p:txBody>
          <a:bodyPr vert="horz" lIns="612000" tIns="252000" rIns="144000" bIns="144000" rtlCol="0" anchor="ctr">
            <a:noAutofit/>
          </a:bodyPr>
          <a:lstStyle/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grpSp>
        <p:nvGrpSpPr>
          <p:cNvPr id="11" name="Groep 10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4" name="Rechthoek 1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" name="Ovaal 1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8" name="Ovaal 1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9" name="Rechte verbindingslijn 1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0" name="Rechte verbindingslijn 1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1" name="Rechte verbindingslijn 2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22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2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24" name="Ovaal 2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25" name="Rechte verbindingslijn 2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6" name="Groep 2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45" name="Afgeronde rechthoek 44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6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47" name="Rechte verbindingslijn 46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" name="Gelijkbenige driehoek 47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30" name="Groep 29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31" name="Rechthoek 30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2" name="Groep 31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35" name="Rechthoek 34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6" name="Groep 35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39" name="Afgeronde rechthoek 38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0" name="Rechthoek 39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1" name="Rechthoek 40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2" name="Rechthoek 41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3" name="Rechthoek 42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4" name="Rechthoek 43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7" name="Rechthoek 36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38" name="Gelijkbenige driehoek 37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33" name="Afgeronde rechthoek 32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34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3939004313"/>
      </p:ext>
    </p:extLst>
  </p:cSld>
  <p:clrMapOvr>
    <a:masterClrMapping/>
  </p:clrMapOvr>
  <p:transition spd="med">
    <p:fade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M) &amp; Image (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(M) &amp; Image (L)</a:t>
            </a:r>
          </a:p>
        </p:txBody>
      </p:sp>
      <p:sp>
        <p:nvSpPr>
          <p:cNvPr id="1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4657351" y="817042"/>
            <a:ext cx="7542236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67853"/>
            <a:ext cx="4657352" cy="4968000"/>
          </a:xfrm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4606BDF-5C65-4C02-9654-F4D38C507E52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172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2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93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11" name="Groep 110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14" name="Rechthoek 113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15" name="Afbeelding 114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16" name="L-vorm 115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17" name="L-vorm 116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12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13" name="Rechthoekige driehoek 112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94" name="Rechthoek 9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9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7" name="Ovaal 9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8" name="Ovaal 9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99" name="Rechte verbindingslijn 9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0" name="Rechte verbindingslijn 9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0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02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0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04" name="Ovaal 10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05" name="Rechte verbindingslijn 10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6" name="Groep 10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07" name="Afgeronde rechthoek 10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09" name="Rechte verbindingslijn 10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0" name="Gelijkbenige driehoek 10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199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00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01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02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03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04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05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06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07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08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09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10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11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12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67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68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69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0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1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2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3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5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6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7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8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9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13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45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46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47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48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62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3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4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5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66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49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50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57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8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9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60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61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51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52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3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4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5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56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14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32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33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34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6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9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0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1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3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15" name="Rechte verbindingslijn 24"/>
            <p:cNvCxnSpPr>
              <a:endCxn id="232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16" name="Rechte verbindingslijn 25"/>
            <p:cNvCxnSpPr>
              <a:endCxn id="267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17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18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19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20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21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22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23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24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25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26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27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28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30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1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29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850988018"/>
      </p:ext>
    </p:extLst>
  </p:cSld>
  <p:clrMapOvr>
    <a:masterClrMapping/>
  </p:clrMapOvr>
  <p:transition spd="med">
    <p:fade/>
  </p:transition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PTER / 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2"/>
          <p:cNvSpPr>
            <a:spLocks noGrp="1"/>
          </p:cNvSpPr>
          <p:nvPr>
            <p:ph type="pic" idx="20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6" name="Rechthoek 15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CHAPTER / END</a:t>
            </a:r>
          </a:p>
        </p:txBody>
      </p:sp>
      <p:sp>
        <p:nvSpPr>
          <p:cNvPr id="13" name="Ondertitel 2"/>
          <p:cNvSpPr>
            <a:spLocks noGrp="1"/>
          </p:cNvSpPr>
          <p:nvPr>
            <p:ph type="subTitle" idx="1"/>
          </p:nvPr>
        </p:nvSpPr>
        <p:spPr>
          <a:xfrm>
            <a:off x="617015" y="4883949"/>
            <a:ext cx="10942329" cy="631031"/>
          </a:xfrm>
          <a:noFill/>
        </p:spPr>
        <p:txBody>
          <a:bodyPr lIns="0" tIns="0" rIns="0" bIns="0"/>
          <a:lstStyle>
            <a:lvl1pPr marL="0" indent="0" algn="l">
              <a:buNone/>
              <a:defRPr sz="2800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599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599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  <a:endParaRPr lang="en-US" noProof="0" dirty="0"/>
          </a:p>
        </p:txBody>
      </p:sp>
      <p:sp>
        <p:nvSpPr>
          <p:cNvPr id="14" name="Titel 1"/>
          <p:cNvSpPr>
            <a:spLocks noGrp="1"/>
          </p:cNvSpPr>
          <p:nvPr>
            <p:ph type="ctrTitle"/>
          </p:nvPr>
        </p:nvSpPr>
        <p:spPr>
          <a:xfrm>
            <a:off x="617014" y="3802548"/>
            <a:ext cx="10942330" cy="1054100"/>
          </a:xfrm>
          <a:noFill/>
        </p:spPr>
        <p:txBody>
          <a:bodyPr lIns="0" tIns="0" rIns="0" bIns="0" anchor="b"/>
          <a:lstStyle>
            <a:lvl1pPr algn="l">
              <a:defRPr sz="4800" baseline="0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</a:lstStyle>
          <a:p>
            <a:r>
              <a:rPr lang="en-US" noProof="0" dirty="0"/>
              <a:t>Click to edit Master title style</a:t>
            </a:r>
          </a:p>
        </p:txBody>
      </p:sp>
      <p:sp>
        <p:nvSpPr>
          <p:cNvPr id="8" name="Tijdelijke aanduiding voor voettekst 3"/>
          <p:cNvSpPr>
            <a:spLocks noGrp="1"/>
          </p:cNvSpPr>
          <p:nvPr>
            <p:ph type="ftr" sz="quarter" idx="18"/>
          </p:nvPr>
        </p:nvSpPr>
        <p:spPr>
          <a:xfrm>
            <a:off x="0" y="6416675"/>
            <a:ext cx="4657725" cy="4413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9" name="Tijdelijke aanduiding voor dianummer 4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BCC9D58-F25F-462A-906F-43C5499995C7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grpSp>
        <p:nvGrpSpPr>
          <p:cNvPr id="11" name="Groep 10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" name="Rechthoek 11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" name="Ovaal 1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8" name="Ovaal 1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9" name="Rechte verbindingslijn 1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0" name="Rechte verbindingslijn 1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1" name="Rechte verbindingslijn 2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22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2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24" name="Ovaal 2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25" name="Rechte verbindingslijn 2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6" name="Groep 2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45" name="Afgeronde rechthoek 44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6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47" name="Rechte verbindingslijn 46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" name="Gelijkbenige driehoek 47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30" name="Groep 29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31" name="Rechthoek 30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2" name="Groep 31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35" name="Rechthoek 34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6" name="Groep 35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39" name="Afgeronde rechthoek 38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0" name="Rechthoek 39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1" name="Rechthoek 40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2" name="Rechthoek 41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3" name="Rechthoek 42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4" name="Rechthoek 43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7" name="Rechthoek 36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38" name="Gelijkbenige driehoek 37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33" name="Afgeronde rechthoek 32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34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582997918"/>
      </p:ext>
    </p:extLst>
  </p:cSld>
  <p:clrMapOvr>
    <a:masterClrMapping/>
  </p:clrMapOvr>
  <p:transition spd="med">
    <p:fade/>
  </p:transition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UBM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hthoek 7" hidden="1"/>
          <p:cNvSpPr/>
          <p:nvPr userDrawn="1"/>
        </p:nvSpPr>
        <p:spPr>
          <a:xfrm>
            <a:off x="4657350" y="817041"/>
            <a:ext cx="7573826" cy="6040959"/>
          </a:xfrm>
          <a:prstGeom prst="rect">
            <a:avLst/>
          </a:prstGeom>
          <a:solidFill>
            <a:schemeClr val="tx2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0" anchor="ctr">
            <a:normAutofit/>
          </a:bodyPr>
          <a:lstStyle/>
          <a:p>
            <a:pPr algn="ctr" fontAlgn="auto">
              <a:lnSpc>
                <a:spcPct val="80000"/>
              </a:lnSpc>
              <a:spcBef>
                <a:spcPts val="900"/>
              </a:spcBef>
              <a:spcAft>
                <a:spcPts val="900"/>
              </a:spcAft>
              <a:buFont typeface="Arial" panose="020B0604020202020204" pitchFamily="34" charset="0"/>
              <a:buNone/>
              <a:defRPr/>
            </a:pPr>
            <a:endParaRPr lang="en-GB" sz="1400" spc="50">
              <a:latin typeface="+mn-lt"/>
              <a:cs typeface="+mn-cs"/>
            </a:endParaRPr>
          </a:p>
        </p:txBody>
      </p:sp>
      <p:sp>
        <p:nvSpPr>
          <p:cNvPr id="28" name="Rechthoek 26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SUBMENU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50800"/>
            <a:ext cx="4657352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afbeelding 2"/>
          <p:cNvSpPr>
            <a:spLocks noGrp="1"/>
          </p:cNvSpPr>
          <p:nvPr>
            <p:ph type="pic" idx="17" hasCustomPrompt="1"/>
          </p:nvPr>
        </p:nvSpPr>
        <p:spPr>
          <a:xfrm>
            <a:off x="4659732" y="819943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3" name="Tijdelijke aanduiding voor afbeelding 2"/>
          <p:cNvSpPr>
            <a:spLocks noGrp="1"/>
          </p:cNvSpPr>
          <p:nvPr>
            <p:ph type="pic" idx="18" hasCustomPrompt="1"/>
          </p:nvPr>
        </p:nvSpPr>
        <p:spPr>
          <a:xfrm>
            <a:off x="4659732" y="2338652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4" name="Tijdelijke aanduiding voor afbeelding 2"/>
          <p:cNvSpPr>
            <a:spLocks noGrp="1"/>
          </p:cNvSpPr>
          <p:nvPr>
            <p:ph type="pic" idx="19" hasCustomPrompt="1"/>
          </p:nvPr>
        </p:nvSpPr>
        <p:spPr>
          <a:xfrm>
            <a:off x="4659732" y="3857361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5" name="Tijdelijke aanduiding voor afbeelding 2"/>
          <p:cNvSpPr>
            <a:spLocks noGrp="1"/>
          </p:cNvSpPr>
          <p:nvPr>
            <p:ph type="pic" idx="20" hasCustomPrompt="1"/>
          </p:nvPr>
        </p:nvSpPr>
        <p:spPr>
          <a:xfrm>
            <a:off x="4659732" y="5376069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6" name="Tijdelijke aanduiding voor afbeelding 2"/>
          <p:cNvSpPr>
            <a:spLocks noGrp="1"/>
          </p:cNvSpPr>
          <p:nvPr>
            <p:ph type="pic" idx="21" hasCustomPrompt="1"/>
          </p:nvPr>
        </p:nvSpPr>
        <p:spPr>
          <a:xfrm>
            <a:off x="6550590" y="819943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7" name="Tijdelijke aanduiding voor afbeelding 2"/>
          <p:cNvSpPr>
            <a:spLocks noGrp="1"/>
          </p:cNvSpPr>
          <p:nvPr>
            <p:ph type="pic" idx="22" hasCustomPrompt="1"/>
          </p:nvPr>
        </p:nvSpPr>
        <p:spPr>
          <a:xfrm>
            <a:off x="6550590" y="2338652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8" name="Tijdelijke aanduiding voor afbeelding 2"/>
          <p:cNvSpPr>
            <a:spLocks noGrp="1"/>
          </p:cNvSpPr>
          <p:nvPr>
            <p:ph type="pic" idx="23" hasCustomPrompt="1"/>
          </p:nvPr>
        </p:nvSpPr>
        <p:spPr>
          <a:xfrm>
            <a:off x="6550590" y="3857361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9" name="Tijdelijke aanduiding voor afbeelding 2"/>
          <p:cNvSpPr>
            <a:spLocks noGrp="1"/>
          </p:cNvSpPr>
          <p:nvPr>
            <p:ph type="pic" idx="24" hasCustomPrompt="1"/>
          </p:nvPr>
        </p:nvSpPr>
        <p:spPr>
          <a:xfrm>
            <a:off x="6550590" y="5376069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0" name="Tijdelijke aanduiding voor afbeelding 2"/>
          <p:cNvSpPr>
            <a:spLocks noGrp="1"/>
          </p:cNvSpPr>
          <p:nvPr>
            <p:ph type="pic" idx="25" hasCustomPrompt="1"/>
          </p:nvPr>
        </p:nvSpPr>
        <p:spPr>
          <a:xfrm>
            <a:off x="8440805" y="819943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1" name="Tijdelijke aanduiding voor afbeelding 2"/>
          <p:cNvSpPr>
            <a:spLocks noGrp="1"/>
          </p:cNvSpPr>
          <p:nvPr>
            <p:ph type="pic" idx="26" hasCustomPrompt="1"/>
          </p:nvPr>
        </p:nvSpPr>
        <p:spPr>
          <a:xfrm>
            <a:off x="8440805" y="2338652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2" name="Tijdelijke aanduiding voor afbeelding 2"/>
          <p:cNvSpPr>
            <a:spLocks noGrp="1"/>
          </p:cNvSpPr>
          <p:nvPr>
            <p:ph type="pic" idx="27" hasCustomPrompt="1"/>
          </p:nvPr>
        </p:nvSpPr>
        <p:spPr>
          <a:xfrm>
            <a:off x="8440805" y="3857361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3" name="Tijdelijke aanduiding voor afbeelding 2"/>
          <p:cNvSpPr>
            <a:spLocks noGrp="1"/>
          </p:cNvSpPr>
          <p:nvPr>
            <p:ph type="pic" idx="28" hasCustomPrompt="1"/>
          </p:nvPr>
        </p:nvSpPr>
        <p:spPr>
          <a:xfrm>
            <a:off x="8440805" y="5376069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4" name="Tijdelijke aanduiding voor afbeelding 2"/>
          <p:cNvSpPr>
            <a:spLocks noGrp="1"/>
          </p:cNvSpPr>
          <p:nvPr>
            <p:ph type="pic" idx="29" hasCustomPrompt="1"/>
          </p:nvPr>
        </p:nvSpPr>
        <p:spPr>
          <a:xfrm>
            <a:off x="10328648" y="819943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5" name="Tijdelijke aanduiding voor afbeelding 2"/>
          <p:cNvSpPr>
            <a:spLocks noGrp="1"/>
          </p:cNvSpPr>
          <p:nvPr>
            <p:ph type="pic" idx="30" hasCustomPrompt="1"/>
          </p:nvPr>
        </p:nvSpPr>
        <p:spPr>
          <a:xfrm>
            <a:off x="10328648" y="2338652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6" name="Tijdelijke aanduiding voor afbeelding 2"/>
          <p:cNvSpPr>
            <a:spLocks noGrp="1"/>
          </p:cNvSpPr>
          <p:nvPr>
            <p:ph type="pic" idx="31" hasCustomPrompt="1"/>
          </p:nvPr>
        </p:nvSpPr>
        <p:spPr>
          <a:xfrm>
            <a:off x="10328648" y="3857361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7" name="Tijdelijke aanduiding voor afbeelding 2"/>
          <p:cNvSpPr>
            <a:spLocks noGrp="1"/>
          </p:cNvSpPr>
          <p:nvPr>
            <p:ph type="pic" idx="32" hasCustomPrompt="1"/>
          </p:nvPr>
        </p:nvSpPr>
        <p:spPr>
          <a:xfrm>
            <a:off x="10328648" y="5376069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71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2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123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41" name="Groep 140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44" name="Rechthoek 143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45" name="Afbeelding 144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46" name="L-vorm 145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47" name="L-vorm 146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42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43" name="Rechthoekige driehoek 142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124" name="Rechthoek 12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7" name="Ovaal 12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8" name="Ovaal 12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29" name="Rechte verbindingslijn 12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0" name="Rechte verbindingslijn 12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1" name="Rechte verbindingslijn 13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2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34" name="Ovaal 13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5" name="Rechte verbindingslijn 13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36" name="Groep 13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37" name="Afgeronde rechthoek 13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3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39" name="Rechte verbindingslijn 13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0" name="Gelijkbenige driehoek 13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148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49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50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51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52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53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54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55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56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57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58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59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0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1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16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17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18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9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0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1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2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3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4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5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62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94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95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96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97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11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2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3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4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5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98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99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6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7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8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9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0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00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1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2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3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4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5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63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81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2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83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4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5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6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7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8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9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0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64" name="Rechte verbindingslijn 24"/>
            <p:cNvCxnSpPr>
              <a:endCxn id="181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65" name="Rechte verbindingslijn 25"/>
            <p:cNvCxnSpPr>
              <a:endCxn id="216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66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7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8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69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70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1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2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73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74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75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76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77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79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0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78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297275914"/>
      </p:ext>
    </p:extLst>
  </p:cSld>
  <p:clrMapOvr>
    <a:masterClrMapping/>
  </p:clrMapOvr>
  <p:transition spd="med">
    <p:fade/>
  </p:transition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UBM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hthoek 7" hidden="1"/>
          <p:cNvSpPr/>
          <p:nvPr userDrawn="1"/>
        </p:nvSpPr>
        <p:spPr>
          <a:xfrm>
            <a:off x="4657350" y="817041"/>
            <a:ext cx="7573826" cy="6040959"/>
          </a:xfrm>
          <a:prstGeom prst="rect">
            <a:avLst/>
          </a:prstGeom>
          <a:solidFill>
            <a:schemeClr val="tx2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0" anchor="ctr">
            <a:normAutofit/>
          </a:bodyPr>
          <a:lstStyle/>
          <a:p>
            <a:pPr algn="ctr" fontAlgn="auto">
              <a:lnSpc>
                <a:spcPct val="80000"/>
              </a:lnSpc>
              <a:spcBef>
                <a:spcPts val="900"/>
              </a:spcBef>
              <a:spcAft>
                <a:spcPts val="900"/>
              </a:spcAft>
              <a:buFont typeface="Arial" panose="020B0604020202020204" pitchFamily="34" charset="0"/>
              <a:buNone/>
              <a:defRPr/>
            </a:pPr>
            <a:endParaRPr lang="en-GB" sz="1400" spc="50">
              <a:latin typeface="+mn-lt"/>
              <a:cs typeface="+mn-cs"/>
            </a:endParaRPr>
          </a:p>
        </p:txBody>
      </p:sp>
      <p:sp>
        <p:nvSpPr>
          <p:cNvPr id="28" name="Rechthoek 26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SUBMENU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50800"/>
            <a:ext cx="4657352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grpSp>
        <p:nvGrpSpPr>
          <p:cNvPr id="8" name="Groep 7" hidden="1"/>
          <p:cNvGrpSpPr/>
          <p:nvPr userDrawn="1"/>
        </p:nvGrpSpPr>
        <p:grpSpPr>
          <a:xfrm>
            <a:off x="4628384" y="-204738"/>
            <a:ext cx="7566791" cy="7180263"/>
            <a:chOff x="4628384" y="-204738"/>
            <a:chExt cx="7566791" cy="7180263"/>
          </a:xfrm>
        </p:grpSpPr>
        <p:cxnSp>
          <p:nvCxnSpPr>
            <p:cNvPr id="24" name="Rechte verbindingslijn 23"/>
            <p:cNvCxnSpPr/>
            <p:nvPr/>
          </p:nvCxnSpPr>
          <p:spPr>
            <a:xfrm>
              <a:off x="4657349" y="-204738"/>
              <a:ext cx="0" cy="7180263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" name="Groep 4"/>
            <p:cNvGrpSpPr/>
            <p:nvPr userDrawn="1"/>
          </p:nvGrpSpPr>
          <p:grpSpPr>
            <a:xfrm>
              <a:off x="7145278" y="-204738"/>
              <a:ext cx="37019" cy="7180263"/>
              <a:chOff x="7136774" y="-204738"/>
              <a:chExt cx="37019" cy="7180263"/>
            </a:xfrm>
          </p:grpSpPr>
          <p:cxnSp>
            <p:nvCxnSpPr>
              <p:cNvPr id="25" name="Rechte verbindingslijn 24"/>
              <p:cNvCxnSpPr/>
              <p:nvPr/>
            </p:nvCxnSpPr>
            <p:spPr>
              <a:xfrm>
                <a:off x="7136774" y="-20473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Rechte verbindingslijn 25"/>
              <p:cNvCxnSpPr/>
              <p:nvPr/>
            </p:nvCxnSpPr>
            <p:spPr>
              <a:xfrm>
                <a:off x="7173793" y="-20473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" name="Groep 3"/>
            <p:cNvGrpSpPr/>
            <p:nvPr userDrawn="1"/>
          </p:nvGrpSpPr>
          <p:grpSpPr>
            <a:xfrm>
              <a:off x="9670226" y="-204738"/>
              <a:ext cx="37019" cy="7180263"/>
              <a:chOff x="9662347" y="-204738"/>
              <a:chExt cx="37019" cy="7180263"/>
            </a:xfrm>
          </p:grpSpPr>
          <p:cxnSp>
            <p:nvCxnSpPr>
              <p:cNvPr id="37" name="Rechte verbindingslijn 36"/>
              <p:cNvCxnSpPr/>
              <p:nvPr/>
            </p:nvCxnSpPr>
            <p:spPr>
              <a:xfrm>
                <a:off x="9662347" y="-20473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Rechte verbindingslijn 37"/>
              <p:cNvCxnSpPr/>
              <p:nvPr/>
            </p:nvCxnSpPr>
            <p:spPr>
              <a:xfrm>
                <a:off x="9699366" y="-20473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39" name="Rechte verbindingslijn 38"/>
            <p:cNvCxnSpPr/>
            <p:nvPr/>
          </p:nvCxnSpPr>
          <p:spPr>
            <a:xfrm>
              <a:off x="12195175" y="-204738"/>
              <a:ext cx="0" cy="7180263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" name="Groep 5"/>
            <p:cNvGrpSpPr/>
            <p:nvPr userDrawn="1"/>
          </p:nvGrpSpPr>
          <p:grpSpPr>
            <a:xfrm>
              <a:off x="4628384" y="2806100"/>
              <a:ext cx="7180263" cy="37019"/>
              <a:chOff x="4628384" y="2796544"/>
              <a:chExt cx="7180263" cy="37019"/>
            </a:xfrm>
          </p:grpSpPr>
          <p:cxnSp>
            <p:nvCxnSpPr>
              <p:cNvPr id="22" name="Rechte verbindingslijn 21"/>
              <p:cNvCxnSpPr/>
              <p:nvPr/>
            </p:nvCxnSpPr>
            <p:spPr>
              <a:xfrm rot="5400000">
                <a:off x="8218516" y="-79358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Rechte verbindingslijn 22"/>
              <p:cNvCxnSpPr/>
              <p:nvPr/>
            </p:nvCxnSpPr>
            <p:spPr>
              <a:xfrm rot="5400000">
                <a:off x="8218516" y="-756569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" name="Groep 6"/>
            <p:cNvGrpSpPr/>
            <p:nvPr userDrawn="1"/>
          </p:nvGrpSpPr>
          <p:grpSpPr>
            <a:xfrm>
              <a:off x="4628384" y="4832051"/>
              <a:ext cx="7180263" cy="37019"/>
              <a:chOff x="4628384" y="4813422"/>
              <a:chExt cx="7180263" cy="37019"/>
            </a:xfrm>
          </p:grpSpPr>
          <p:cxnSp>
            <p:nvCxnSpPr>
              <p:cNvPr id="20" name="Rechte verbindingslijn 19"/>
              <p:cNvCxnSpPr/>
              <p:nvPr/>
            </p:nvCxnSpPr>
            <p:spPr>
              <a:xfrm rot="5400000">
                <a:off x="8218516" y="1223290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Rechte verbindingslijn 20"/>
              <p:cNvCxnSpPr/>
              <p:nvPr/>
            </p:nvCxnSpPr>
            <p:spPr>
              <a:xfrm rot="5400000">
                <a:off x="8218516" y="1260309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9" name="Rechte verbindingslijn 48"/>
            <p:cNvCxnSpPr/>
            <p:nvPr userDrawn="1"/>
          </p:nvCxnSpPr>
          <p:spPr>
            <a:xfrm rot="5400000">
              <a:off x="8463844" y="-2772964"/>
              <a:ext cx="0" cy="7180263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Rechte verbindingslijn 49"/>
            <p:cNvCxnSpPr/>
            <p:nvPr userDrawn="1"/>
          </p:nvCxnSpPr>
          <p:spPr>
            <a:xfrm rot="5400000">
              <a:off x="8463845" y="3267869"/>
              <a:ext cx="0" cy="7180263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1" name="Tijdelijke aanduiding voor afbeelding 2"/>
          <p:cNvSpPr>
            <a:spLocks noGrp="1"/>
          </p:cNvSpPr>
          <p:nvPr>
            <p:ph type="pic" idx="17" hasCustomPrompt="1"/>
          </p:nvPr>
        </p:nvSpPr>
        <p:spPr>
          <a:xfrm>
            <a:off x="4660522" y="817564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baseline="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3" name="Tijdelijke aanduiding voor afbeelding 2"/>
          <p:cNvSpPr>
            <a:spLocks noGrp="1"/>
          </p:cNvSpPr>
          <p:nvPr>
            <p:ph type="pic" idx="18" hasCustomPrompt="1"/>
          </p:nvPr>
        </p:nvSpPr>
        <p:spPr>
          <a:xfrm>
            <a:off x="4660522" y="2839055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4" name="Tijdelijke aanduiding voor afbeelding 2"/>
          <p:cNvSpPr>
            <a:spLocks noGrp="1"/>
          </p:cNvSpPr>
          <p:nvPr>
            <p:ph type="pic" idx="19" hasCustomPrompt="1"/>
          </p:nvPr>
        </p:nvSpPr>
        <p:spPr>
          <a:xfrm>
            <a:off x="4660522" y="4860546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5" name="Tijdelijke aanduiding voor afbeelding 2"/>
          <p:cNvSpPr>
            <a:spLocks noGrp="1"/>
          </p:cNvSpPr>
          <p:nvPr>
            <p:ph type="pic" idx="20" hasCustomPrompt="1"/>
          </p:nvPr>
        </p:nvSpPr>
        <p:spPr>
          <a:xfrm>
            <a:off x="7177532" y="817564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6" name="Tijdelijke aanduiding voor afbeelding 2"/>
          <p:cNvSpPr>
            <a:spLocks noGrp="1"/>
          </p:cNvSpPr>
          <p:nvPr>
            <p:ph type="pic" idx="21" hasCustomPrompt="1"/>
          </p:nvPr>
        </p:nvSpPr>
        <p:spPr>
          <a:xfrm>
            <a:off x="7177532" y="2839055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7" name="Tijdelijke aanduiding voor afbeelding 2"/>
          <p:cNvSpPr>
            <a:spLocks noGrp="1"/>
          </p:cNvSpPr>
          <p:nvPr>
            <p:ph type="pic" idx="22" hasCustomPrompt="1"/>
          </p:nvPr>
        </p:nvSpPr>
        <p:spPr>
          <a:xfrm>
            <a:off x="7177532" y="4860546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8" name="Tijdelijke aanduiding voor afbeelding 2"/>
          <p:cNvSpPr>
            <a:spLocks noGrp="1"/>
          </p:cNvSpPr>
          <p:nvPr>
            <p:ph type="pic" idx="23" hasCustomPrompt="1"/>
          </p:nvPr>
        </p:nvSpPr>
        <p:spPr>
          <a:xfrm>
            <a:off x="9694543" y="817564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9" name="Tijdelijke aanduiding voor afbeelding 2"/>
          <p:cNvSpPr>
            <a:spLocks noGrp="1"/>
          </p:cNvSpPr>
          <p:nvPr>
            <p:ph type="pic" idx="24" hasCustomPrompt="1"/>
          </p:nvPr>
        </p:nvSpPr>
        <p:spPr>
          <a:xfrm>
            <a:off x="9694543" y="2839055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0" name="Tijdelijke aanduiding voor afbeelding 2"/>
          <p:cNvSpPr>
            <a:spLocks noGrp="1"/>
          </p:cNvSpPr>
          <p:nvPr>
            <p:ph type="pic" idx="25" hasCustomPrompt="1"/>
          </p:nvPr>
        </p:nvSpPr>
        <p:spPr>
          <a:xfrm>
            <a:off x="9694543" y="4860546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70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9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130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48" name="Groep 147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51" name="Rechthoek 150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52" name="Afbeelding 151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53" name="L-vorm 152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4" name="L-vorm 153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49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50" name="Rechthoekige driehoek 149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131" name="Rechthoek 130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32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3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4" name="Ovaal 133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5" name="Ovaal 134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6" name="Rechte verbindingslijn 135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7" name="Rechte verbindingslijn 136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8" name="Rechte verbindingslijn 137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9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40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41" name="Ovaal 140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42" name="Rechte verbindingslijn 141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3" name="Groep 142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44" name="Afgeronde rechthoek 143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45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46" name="Rechte verbindingslijn 145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" name="Gelijkbenige driehoek 146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155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56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57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58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59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0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61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62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63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64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65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6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7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8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23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24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25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0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1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2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69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1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2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03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04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18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9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0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1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2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05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06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3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4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5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7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07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8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9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0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1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2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0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88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9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0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1" name="Rechte verbindingslijn 24"/>
            <p:cNvCxnSpPr>
              <a:endCxn id="188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2" name="Rechte verbindingslijn 25"/>
            <p:cNvCxnSpPr>
              <a:endCxn id="223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4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6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77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8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9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0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84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86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7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85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17595847"/>
      </p:ext>
    </p:extLst>
  </p:cSld>
  <p:clrMapOvr>
    <a:masterClrMapping/>
  </p:clrMapOvr>
  <p:transition spd="med">
    <p:fade/>
  </p:transition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illa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8127175" y="817042"/>
            <a:ext cx="4068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118" name="Tijdelijke aanduiding voor afbeelding 2"/>
          <p:cNvSpPr>
            <a:spLocks noGrp="1"/>
          </p:cNvSpPr>
          <p:nvPr>
            <p:ph type="pic" idx="20"/>
          </p:nvPr>
        </p:nvSpPr>
        <p:spPr>
          <a:xfrm>
            <a:off x="4063587" y="817042"/>
            <a:ext cx="4068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119" name="Tijdelijke aanduiding voor afbeelding 2"/>
          <p:cNvSpPr>
            <a:spLocks noGrp="1"/>
          </p:cNvSpPr>
          <p:nvPr>
            <p:ph type="pic" idx="21"/>
          </p:nvPr>
        </p:nvSpPr>
        <p:spPr>
          <a:xfrm>
            <a:off x="0" y="817042"/>
            <a:ext cx="4068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3 columns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DB4CE7B-BB48-4C0D-A4E0-D760E9BA67FA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6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2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93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11" name="Groep 110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14" name="Rechthoek 113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15" name="Afbeelding 114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16" name="L-vorm 115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17" name="L-vorm 116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12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13" name="Rechthoekige driehoek 112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94" name="Rechthoek 9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9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7" name="Ovaal 9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8" name="Ovaal 9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99" name="Rechte verbindingslijn 9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0" name="Rechte verbindingslijn 9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0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02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0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04" name="Ovaal 10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05" name="Rechte verbindingslijn 10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6" name="Groep 10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07" name="Afgeronde rechthoek 10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09" name="Rechte verbindingslijn 10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0" name="Gelijkbenige driehoek 10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123" name="Tijdelijke aanduiding voor tekst 2"/>
          <p:cNvSpPr>
            <a:spLocks noGrp="1"/>
          </p:cNvSpPr>
          <p:nvPr>
            <p:ph type="body" idx="22"/>
          </p:nvPr>
        </p:nvSpPr>
        <p:spPr>
          <a:xfrm>
            <a:off x="4609698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124" name="Tijdelijke aanduiding voor tekst 2"/>
          <p:cNvSpPr>
            <a:spLocks noGrp="1"/>
          </p:cNvSpPr>
          <p:nvPr>
            <p:ph type="body" idx="23"/>
          </p:nvPr>
        </p:nvSpPr>
        <p:spPr>
          <a:xfrm>
            <a:off x="8697202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0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21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2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27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28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29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30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31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32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3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35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90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91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2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1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2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36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68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69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70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71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85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6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7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8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9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72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73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80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81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82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83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84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74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75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6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7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8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9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37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55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6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57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8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9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0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1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2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4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5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6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7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38" name="Rechte verbindingslijn 24"/>
            <p:cNvCxnSpPr>
              <a:endCxn id="155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39" name="Rechte verbindingslijn 25"/>
            <p:cNvCxnSpPr>
              <a:endCxn id="190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40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41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42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43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44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45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46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47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48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49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50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51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53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54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52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266194440"/>
      </p:ext>
    </p:extLst>
  </p:cSld>
  <p:clrMapOvr>
    <a:masterClrMapping/>
  </p:clrMapOvr>
  <p:transition spd="med">
    <p:fade/>
  </p:transition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xt 100% whit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(100%) – white background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171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72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74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5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6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7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78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79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81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2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3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84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39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40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41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3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5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6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7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8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9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0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1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85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17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18" name="Picture 2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19" name="Picture 3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20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34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6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21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22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9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0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1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2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3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23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4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5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6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7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8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86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04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05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06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7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8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9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0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1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2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3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4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5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6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87" name="Rechte verbindingslijn 24"/>
            <p:cNvCxnSpPr>
              <a:endCxn id="204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88" name="Rechte verbindingslijn 25"/>
            <p:cNvCxnSpPr>
              <a:endCxn id="239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89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0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1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93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94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95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96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97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98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99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00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02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3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01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30186890"/>
      </p:ext>
    </p:extLst>
  </p:cSld>
  <p:clrMapOvr>
    <a:masterClrMapping/>
  </p:clrMapOvr>
  <p:transition spd="med">
    <p:fade/>
  </p:transition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ext 100% whit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(100%) – white background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grpSp>
        <p:nvGrpSpPr>
          <p:cNvPr id="171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72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74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5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6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7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78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79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81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2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3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84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39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40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41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3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5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6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7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8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9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0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1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85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17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18" name="Picture 2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19" name="Picture 3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20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34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6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21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22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9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0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1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2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3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23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4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5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6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7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8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86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04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05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06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7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8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9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0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1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2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3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4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5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6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87" name="Rechte verbindingslijn 24"/>
            <p:cNvCxnSpPr>
              <a:endCxn id="204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88" name="Rechte verbindingslijn 25"/>
            <p:cNvCxnSpPr>
              <a:endCxn id="239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89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0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1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93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94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95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96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97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98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99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00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02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3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01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59924373"/>
      </p:ext>
    </p:extLst>
  </p:cSld>
  <p:clrMapOvr>
    <a:masterClrMapping/>
  </p:clrMapOvr>
  <p:transition spd="med">
    <p:fade/>
  </p:transition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8" name="Rechthoek 4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Title slide</a:t>
            </a:r>
          </a:p>
        </p:txBody>
      </p:sp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>
            <a:off x="617014" y="3802548"/>
            <a:ext cx="10942330" cy="1054100"/>
          </a:xfrm>
          <a:noFill/>
        </p:spPr>
        <p:txBody>
          <a:bodyPr lIns="0" tIns="0" rIns="0" bIns="0" anchor="b"/>
          <a:lstStyle>
            <a:lvl1pPr algn="l">
              <a:defRPr sz="5400" baseline="0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</a:lstStyle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sp>
        <p:nvSpPr>
          <p:cNvPr id="3" name="Ondertitel 2"/>
          <p:cNvSpPr>
            <a:spLocks noGrp="1"/>
          </p:cNvSpPr>
          <p:nvPr>
            <p:ph type="subTitle" idx="1"/>
          </p:nvPr>
        </p:nvSpPr>
        <p:spPr>
          <a:xfrm>
            <a:off x="617015" y="4883949"/>
            <a:ext cx="10942329" cy="631031"/>
          </a:xfrm>
          <a:noFill/>
        </p:spPr>
        <p:txBody>
          <a:bodyPr lIns="0" tIns="0" rIns="0" bIns="0"/>
          <a:lstStyle>
            <a:lvl1pPr marL="0" indent="0" algn="l">
              <a:buNone/>
              <a:defRPr sz="2800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599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599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  <a:endParaRPr lang="en-US" noProof="0" dirty="0"/>
          </a:p>
        </p:txBody>
      </p:sp>
      <p:sp>
        <p:nvSpPr>
          <p:cNvPr id="10" name="Tijdelijke aanduiding voor voettekst 4"/>
          <p:cNvSpPr>
            <a:spLocks noGrp="1"/>
          </p:cNvSpPr>
          <p:nvPr>
            <p:ph type="ftr" sz="quarter" idx="18"/>
          </p:nvPr>
        </p:nvSpPr>
        <p:spPr>
          <a:xfrm>
            <a:off x="0" y="6416675"/>
            <a:ext cx="4657725" cy="441325"/>
          </a:xfrm>
          <a:prstGeom prst="rect">
            <a:avLst/>
          </a:prstGeom>
        </p:spPr>
        <p:txBody>
          <a:bodyPr/>
          <a:lstStyle>
            <a:lvl1pPr algn="l">
              <a:defRPr sz="1000" b="1"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grpSp>
        <p:nvGrpSpPr>
          <p:cNvPr id="9" name="Groep 8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1" name="Rechthoek 10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3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4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" name="Ovaal 15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" name="Ovaal 16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8" name="Rechte verbindingslijn 17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9" name="Rechte verbindingslijn 18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0" name="Rechte verbindingslijn 19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21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22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23" name="Ovaal 22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24" name="Rechte verbindingslijn 23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5" name="Groep 24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44" name="Afgeronde rechthoek 43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5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46" name="Rechte verbindingslijn 45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7" name="Gelijkbenige driehoek 46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29" name="Groep 28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30" name="Rechthoek 29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1" name="Groep 30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34" name="Rechthoek 33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5" name="Groep 34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38" name="Afgeronde rechthoek 37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39" name="Rechthoek 38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0" name="Rechthoek 39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1" name="Rechthoek 40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2" name="Rechthoek 41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3" name="Rechthoek 42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6" name="Rechthoek 35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37" name="Gelijkbenige driehoek 36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32" name="Afgeronde rechthoek 31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33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306005172"/>
      </p:ext>
    </p:extLst>
  </p:cSld>
  <p:clrMapOvr>
    <a:masterClrMapping/>
  </p:clrMapOvr>
  <p:transition spd="med">
    <p:fade/>
  </p:transition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100% whit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(100%) – white background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11568112" cy="4968000"/>
          </a:xfrm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90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91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2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93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4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5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96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97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98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99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00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2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3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58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9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60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1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2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4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5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6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7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8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9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0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4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36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37" name="Picture 2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38" name="Picture 3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39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53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4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5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40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41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8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9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0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1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2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42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3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4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5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6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7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05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23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24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25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6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7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9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0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1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2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3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4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5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06" name="Rechte verbindingslijn 24"/>
            <p:cNvCxnSpPr>
              <a:endCxn id="123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07" name="Rechte verbindingslijn 25"/>
            <p:cNvCxnSpPr>
              <a:endCxn id="158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08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09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0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11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12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13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14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15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16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17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18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19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21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2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79854168"/>
      </p:ext>
    </p:extLst>
  </p:cSld>
  <p:clrMapOvr>
    <a:masterClrMapping/>
  </p:clrMapOvr>
  <p:transition spd="med">
    <p:fade/>
  </p:transition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100% grey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5" y="838946"/>
            <a:ext cx="12204000" cy="6041041"/>
          </a:xfrm>
          <a:prstGeom prst="rect">
            <a:avLst/>
          </a:prstGeom>
        </p:spPr>
      </p:pic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(100%) – grey</a:t>
            </a:r>
            <a:r>
              <a:rPr lang="en-US" sz="1600" baseline="0" dirty="0">
                <a:solidFill>
                  <a:schemeClr val="bg2"/>
                </a:solidFill>
              </a:rPr>
              <a:t> background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11568112" cy="4968000"/>
          </a:xfrm>
          <a:noFill/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90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91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2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93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4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5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96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97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98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99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00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2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3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58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9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60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1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2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4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5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6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7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8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9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0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4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36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37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38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39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53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4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5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40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41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8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9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0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1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2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42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3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4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5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6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7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05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23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24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25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6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7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9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0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1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2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3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4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5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06" name="Rechte verbindingslijn 24"/>
            <p:cNvCxnSpPr>
              <a:endCxn id="123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07" name="Rechte verbindingslijn 25"/>
            <p:cNvCxnSpPr>
              <a:endCxn id="158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08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09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0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11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12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13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14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15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16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17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18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19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21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2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12736485"/>
      </p:ext>
    </p:extLst>
  </p:cSld>
  <p:clrMapOvr>
    <a:masterClrMapping/>
  </p:clrMapOvr>
  <p:transition spd="med">
    <p:fade/>
  </p:transition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50% - grey left - whit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5" y="838946"/>
            <a:ext cx="6102000" cy="6019054"/>
          </a:xfrm>
          <a:prstGeom prst="rect">
            <a:avLst/>
          </a:prstGeom>
        </p:spPr>
      </p:pic>
      <p:sp>
        <p:nvSpPr>
          <p:cNvPr id="5" name="Rechthoek 8"/>
          <p:cNvSpPr/>
          <p:nvPr userDrawn="1"/>
        </p:nvSpPr>
        <p:spPr>
          <a:xfrm>
            <a:off x="7867650" y="-5016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(50%) – grey background left</a:t>
            </a:r>
            <a:r>
              <a:rPr lang="en-US" sz="1600" baseline="0" dirty="0">
                <a:solidFill>
                  <a:schemeClr val="bg2"/>
                </a:solidFill>
              </a:rPr>
              <a:t> </a:t>
            </a:r>
            <a:br>
              <a:rPr lang="en-US" sz="1600" baseline="0" dirty="0">
                <a:solidFill>
                  <a:schemeClr val="bg2"/>
                </a:solidFill>
              </a:rPr>
            </a:br>
            <a:r>
              <a:rPr lang="en-US" sz="1600" baseline="0" dirty="0">
                <a:solidFill>
                  <a:schemeClr val="bg2"/>
                </a:solidFill>
              </a:rPr>
              <a:t>– white background right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90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6105874" cy="4968000"/>
          </a:xfrm>
          <a:noFill/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91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9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9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9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7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98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99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00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01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02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3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4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5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60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61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62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4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5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6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7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8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9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0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1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2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6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38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39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40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41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55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8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9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42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43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50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1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2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3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4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44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5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6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7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8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9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07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25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26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27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9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0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1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2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3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4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5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6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7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08" name="Rechte verbindingslijn 24"/>
            <p:cNvCxnSpPr>
              <a:endCxn id="125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09" name="Rechte verbindingslijn 25"/>
            <p:cNvCxnSpPr>
              <a:endCxn id="160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10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1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2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13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14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15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16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17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18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19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21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23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4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22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518262828"/>
      </p:ext>
    </p:extLst>
  </p:cSld>
  <p:clrMapOvr>
    <a:masterClrMapping/>
  </p:clrMapOvr>
  <p:transition spd="med">
    <p:fade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compare (X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compare (XXL)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5786650" cy="4968000"/>
          </a:xfrm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90" name="Tijdelijke aanduiding voor verticale tekst 2"/>
          <p:cNvSpPr>
            <a:spLocks noGrp="1"/>
          </p:cNvSpPr>
          <p:nvPr>
            <p:ph type="body" orient="vert" idx="20"/>
          </p:nvPr>
        </p:nvSpPr>
        <p:spPr>
          <a:xfrm>
            <a:off x="5813942" y="1467853"/>
            <a:ext cx="5786650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91" name="Tijdelijke aanduiding voor tekst 2"/>
          <p:cNvSpPr>
            <a:spLocks noGrp="1"/>
          </p:cNvSpPr>
          <p:nvPr>
            <p:ph type="body" idx="21"/>
          </p:nvPr>
        </p:nvSpPr>
        <p:spPr>
          <a:xfrm>
            <a:off x="6336135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73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74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76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7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78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9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83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4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85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86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41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42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43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5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6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7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8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9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0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1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2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53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87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19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20" name="Picture 2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21" name="Picture 3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22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36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9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0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23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24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31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2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3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4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5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25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6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7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8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9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30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88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06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07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08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9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0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1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2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3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4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5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6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7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8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89" name="Rechte verbindingslijn 24"/>
            <p:cNvCxnSpPr>
              <a:endCxn id="206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90" name="Rechte verbindingslijn 25"/>
            <p:cNvCxnSpPr>
              <a:endCxn id="241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91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93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94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95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96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97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98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99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00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01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02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04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05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03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35179384"/>
      </p:ext>
    </p:extLst>
  </p:cSld>
  <p:clrMapOvr>
    <a:masterClrMapping/>
  </p:clrMapOvr>
  <p:transition spd="med">
    <p:fade/>
  </p:transition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50% - white left - grey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05875" y="838946"/>
            <a:ext cx="6102000" cy="6019054"/>
          </a:xfrm>
          <a:prstGeom prst="rect">
            <a:avLst/>
          </a:prstGeom>
        </p:spPr>
      </p:pic>
      <p:sp>
        <p:nvSpPr>
          <p:cNvPr id="5" name="Rechthoek 8"/>
          <p:cNvSpPr/>
          <p:nvPr userDrawn="1"/>
        </p:nvSpPr>
        <p:spPr>
          <a:xfrm>
            <a:off x="7867650" y="-5016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(50%) – white background left</a:t>
            </a:r>
            <a:r>
              <a:rPr lang="en-US" sz="1600" baseline="0" dirty="0">
                <a:solidFill>
                  <a:schemeClr val="bg2"/>
                </a:solidFill>
              </a:rPr>
              <a:t> </a:t>
            </a:r>
            <a:br>
              <a:rPr lang="en-US" sz="1600" baseline="0" dirty="0">
                <a:solidFill>
                  <a:schemeClr val="bg2"/>
                </a:solidFill>
              </a:rPr>
            </a:br>
            <a:r>
              <a:rPr lang="en-US" sz="1600" baseline="0" dirty="0">
                <a:solidFill>
                  <a:schemeClr val="bg2"/>
                </a:solidFill>
              </a:rPr>
              <a:t>– grey background right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90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6105874" cy="4968000"/>
          </a:xfrm>
          <a:noFill/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91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9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9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9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7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98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99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00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01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02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3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4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5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60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61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62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4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5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6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7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8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9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0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1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2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6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38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39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40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41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55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8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9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42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43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50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1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2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3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4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44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5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6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7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8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9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07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25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26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27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9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0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1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2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3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4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5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6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7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08" name="Rechte verbindingslijn 24"/>
            <p:cNvCxnSpPr>
              <a:endCxn id="125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09" name="Rechte verbindingslijn 25"/>
            <p:cNvCxnSpPr>
              <a:endCxn id="160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10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1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2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13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14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15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16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17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18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19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21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23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4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22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43180146"/>
      </p:ext>
    </p:extLst>
  </p:cSld>
  <p:clrMapOvr>
    <a:masterClrMapping/>
  </p:clrMapOvr>
  <p:transition spd="med">
    <p:fade/>
  </p:transition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compare (X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compare (XXL)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5786650" cy="4968000"/>
          </a:xfrm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90" name="Tijdelijke aanduiding voor verticale tekst 2"/>
          <p:cNvSpPr>
            <a:spLocks noGrp="1"/>
          </p:cNvSpPr>
          <p:nvPr>
            <p:ph type="body" orient="vert" idx="20"/>
          </p:nvPr>
        </p:nvSpPr>
        <p:spPr>
          <a:xfrm>
            <a:off x="5813942" y="1467853"/>
            <a:ext cx="5786650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91" name="Tijdelijke aanduiding voor tekst 2"/>
          <p:cNvSpPr>
            <a:spLocks noGrp="1"/>
          </p:cNvSpPr>
          <p:nvPr>
            <p:ph type="body" idx="21"/>
          </p:nvPr>
        </p:nvSpPr>
        <p:spPr>
          <a:xfrm>
            <a:off x="6336135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9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9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7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98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99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00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01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02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3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4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5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60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61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62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4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5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6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7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8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9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0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1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2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6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38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39" name="Picture 2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40" name="Picture 3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41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55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8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9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42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43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50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1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2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3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4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44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5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6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7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8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9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07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25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26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27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9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0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1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2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3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4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5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6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7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08" name="Rechte verbindingslijn 24"/>
            <p:cNvCxnSpPr>
              <a:endCxn id="125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09" name="Rechte verbindingslijn 25"/>
            <p:cNvCxnSpPr>
              <a:endCxn id="160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10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1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2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13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14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15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16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17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18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19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21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23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4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22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701881043"/>
      </p:ext>
    </p:extLst>
  </p:cSld>
  <p:clrMapOvr>
    <a:masterClrMapping/>
  </p:clrMapOvr>
  <p:transition spd="med">
    <p:fade/>
  </p:transition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L) &amp; Image (M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(L) &amp; Image (M)</a:t>
            </a:r>
          </a:p>
        </p:txBody>
      </p:sp>
      <p:sp>
        <p:nvSpPr>
          <p:cNvPr id="1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7537449" y="817042"/>
            <a:ext cx="4662137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 dirty="0"/>
              <a:t>Click icon to add picture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1" y="1467853"/>
            <a:ext cx="7533039" cy="4968000"/>
          </a:xfrm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DB4CE7B-BB48-4C0D-A4E0-D760E9BA67FA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6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2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93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11" name="Groep 110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14" name="Rechthoek 113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15" name="Afbeelding 114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16" name="L-vorm 115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17" name="L-vorm 116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12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13" name="Rechthoekige driehoek 112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94" name="Rechthoek 9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9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7" name="Ovaal 9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8" name="Ovaal 9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99" name="Rechte verbindingslijn 9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0" name="Rechte verbindingslijn 9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0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02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0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04" name="Ovaal 10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05" name="Rechte verbindingslijn 10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6" name="Groep 10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07" name="Afgeronde rechthoek 10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09" name="Rechte verbindingslijn 10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0" name="Gelijkbenige driehoek 10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118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19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1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2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23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24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25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26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27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28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29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0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31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86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7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88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9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0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32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64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65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66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67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81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2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3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4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5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68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69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76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7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8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9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80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70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71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2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3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4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5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33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51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2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53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4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5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8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9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0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1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2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34" name="Rechte verbindingslijn 24"/>
            <p:cNvCxnSpPr>
              <a:endCxn id="151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35" name="Rechte verbindingslijn 25"/>
            <p:cNvCxnSpPr>
              <a:endCxn id="186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36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7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8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39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40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41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42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43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44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45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46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47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49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50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48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72364542"/>
      </p:ext>
    </p:extLst>
  </p:cSld>
  <p:clrMapOvr>
    <a:masterClrMapping/>
  </p:clrMapOvr>
  <p:transition spd="med">
    <p:fade/>
  </p:transition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M) &amp; Image (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(M) &amp; Image (L)</a:t>
            </a:r>
          </a:p>
        </p:txBody>
      </p:sp>
      <p:sp>
        <p:nvSpPr>
          <p:cNvPr id="1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4657351" y="817042"/>
            <a:ext cx="7542236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67853"/>
            <a:ext cx="4657352" cy="4968000"/>
          </a:xfrm>
        </p:spPr>
        <p:txBody>
          <a:bodyPr/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4606BDF-5C65-4C02-9654-F4D38C507E52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172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2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93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11" name="Groep 110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14" name="Rechthoek 113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15" name="Afbeelding 114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16" name="L-vorm 115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17" name="L-vorm 116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12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13" name="Rechthoekige driehoek 112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94" name="Rechthoek 9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9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7" name="Ovaal 9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8" name="Ovaal 9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99" name="Rechte verbindingslijn 9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0" name="Rechte verbindingslijn 9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0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02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0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04" name="Ovaal 10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05" name="Rechte verbindingslijn 10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6" name="Groep 10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07" name="Afgeronde rechthoek 10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09" name="Rechte verbindingslijn 10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0" name="Gelijkbenige driehoek 10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118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19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1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2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23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24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25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26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27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28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29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0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31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86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7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88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9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0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32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64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65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66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67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81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2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3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4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5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68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69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76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7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8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9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80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70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71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2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3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4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5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33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51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2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53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4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5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8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9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0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1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2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34" name="Rechte verbindingslijn 24"/>
            <p:cNvCxnSpPr>
              <a:endCxn id="151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35" name="Rechte verbindingslijn 25"/>
            <p:cNvCxnSpPr>
              <a:endCxn id="186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36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7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8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39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40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41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42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43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44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45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46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47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49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50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48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778333533"/>
      </p:ext>
    </p:extLst>
  </p:cSld>
  <p:clrMapOvr>
    <a:masterClrMapping/>
  </p:clrMapOvr>
  <p:transition spd="med">
    <p:fade/>
  </p:transition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M) &amp; Image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(M) &amp; Image (XL)</a:t>
            </a:r>
          </a:p>
        </p:txBody>
      </p:sp>
      <p:sp>
        <p:nvSpPr>
          <p:cNvPr id="11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0" y="1450800"/>
            <a:ext cx="4657352" cy="4967121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91BA692-BDC0-468B-B9F2-82175333B678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12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2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63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64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65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6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7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8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23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24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25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0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1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2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69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1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2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03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04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18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9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0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1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2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05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06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3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4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5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7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07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8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9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0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1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2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0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88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9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0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1" name="Rechte verbindingslijn 24"/>
            <p:cNvCxnSpPr>
              <a:endCxn id="188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2" name="Rechte verbindingslijn 25"/>
            <p:cNvCxnSpPr>
              <a:endCxn id="223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4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6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77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8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9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0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84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86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7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85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687087972"/>
      </p:ext>
    </p:extLst>
  </p:cSld>
  <p:clrMapOvr>
    <a:masterClrMapping/>
  </p:clrMapOvr>
  <p:transition spd="med">
    <p:fade/>
  </p:transition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L) &amp; Image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4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(L) &amp; Image (XL)</a:t>
            </a:r>
          </a:p>
        </p:txBody>
      </p:sp>
      <p:sp>
        <p:nvSpPr>
          <p:cNvPr id="4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50800"/>
            <a:ext cx="6089565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DA1CC38-B765-48F1-869E-1AB4D20A8091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12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2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63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64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65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6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7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8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23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24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25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0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1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2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69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1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2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03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04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18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9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0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1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2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05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06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3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4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5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7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07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8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9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0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1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2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0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88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9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0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1" name="Rechte verbindingslijn 24"/>
            <p:cNvCxnSpPr>
              <a:endCxn id="188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2" name="Rechte verbindingslijn 25"/>
            <p:cNvCxnSpPr>
              <a:endCxn id="223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4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6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77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8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9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0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84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86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7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85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63847316"/>
      </p:ext>
    </p:extLst>
  </p:cSld>
  <p:clrMapOvr>
    <a:masterClrMapping/>
  </p:clrMapOvr>
  <p:transition spd="med">
    <p:fade/>
  </p:transition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XL) &amp; Image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(XL) &amp; Image (XL)</a:t>
            </a:r>
          </a:p>
        </p:txBody>
      </p:sp>
      <p:sp>
        <p:nvSpPr>
          <p:cNvPr id="4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50800"/>
            <a:ext cx="7537451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0C3F098B-1776-4BDE-B13F-7EC24D6C34E9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12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2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63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64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65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6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7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8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23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24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25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0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1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2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69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1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2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03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04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18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9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0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1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2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05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06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3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4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5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7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07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8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9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0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1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2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0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88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9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0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1" name="Rechte verbindingslijn 24"/>
            <p:cNvCxnSpPr>
              <a:endCxn id="188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2" name="Rechte verbindingslijn 25"/>
            <p:cNvCxnSpPr>
              <a:endCxn id="223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4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6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77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8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9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0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84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86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7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85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538175481"/>
      </p:ext>
    </p:extLst>
  </p:cSld>
  <p:clrMapOvr>
    <a:masterClrMapping/>
  </p:clrMapOvr>
  <p:transition spd="med">
    <p:fade/>
  </p:transition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(XL) &amp; Text (M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5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Image (XL) &amp; Text (M)</a:t>
            </a:r>
          </a:p>
        </p:txBody>
      </p:sp>
      <p:sp>
        <p:nvSpPr>
          <p:cNvPr id="5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7526266" y="1450800"/>
            <a:ext cx="4668910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38D8386-EED6-419C-B271-2FA85BB2A2E8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0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8065402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5" name="Groep 4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8" name="Afgeronde rechthoek 157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59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0" name="Rechte verbindingslijn 159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1" name="Gelijkbenige driehoek 160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3" name="Groep 142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4" name="Rechthoek 143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5" name="Groep 144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8" name="Rechthoek 147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49" name="Groep 148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2" name="Afgeronde rechthoek 151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3" name="Rechthoek 152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0" name="Rechthoek 149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1" name="Gelijkbenige driehoek 150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6" name="Afgeronde rechthoek 145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7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12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2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27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1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42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62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63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64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5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6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7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22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23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24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5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0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1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2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68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0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1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02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03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17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8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9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0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1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04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05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2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3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4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5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06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7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8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9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0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1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69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87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8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89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0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0" name="Rechte verbindingslijn 24"/>
            <p:cNvCxnSpPr>
              <a:endCxn id="187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1" name="Rechte verbindingslijn 25"/>
            <p:cNvCxnSpPr>
              <a:endCxn id="222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72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4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5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76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7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8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79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83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85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6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84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43586063"/>
      </p:ext>
    </p:extLst>
  </p:cSld>
  <p:clrMapOvr>
    <a:masterClrMapping/>
  </p:clrMapOvr>
  <p:transition spd="med">
    <p:fade/>
  </p:transition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(XL) &amp; Text (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Image (XL) &amp; Text (L)</a:t>
            </a:r>
          </a:p>
        </p:txBody>
      </p:sp>
      <p:sp>
        <p:nvSpPr>
          <p:cNvPr id="5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6106539" y="1450800"/>
            <a:ext cx="6097461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5693091-C729-4D0B-A126-1B2C0003E48D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0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664567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12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2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63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64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65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6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7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8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23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24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25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0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1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2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69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1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2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03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04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18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9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0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1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2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05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06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3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4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5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7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07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8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9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0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1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2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0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88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9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0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1" name="Rechte verbindingslijn 24"/>
            <p:cNvCxnSpPr>
              <a:endCxn id="188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2" name="Rechte verbindingslijn 25"/>
            <p:cNvCxnSpPr>
              <a:endCxn id="223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4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6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77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8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9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0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84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86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7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85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84917203"/>
      </p:ext>
    </p:extLst>
  </p:cSld>
  <p:clrMapOvr>
    <a:masterClrMapping/>
  </p:clrMapOvr>
  <p:transition spd="med">
    <p:fade/>
  </p:transition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(XL) &amp; Text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Image (XL) &amp; Text (XL)</a:t>
            </a:r>
          </a:p>
        </p:txBody>
      </p:sp>
      <p:sp>
        <p:nvSpPr>
          <p:cNvPr id="5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4657352" y="1450800"/>
            <a:ext cx="7546649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5F1DC7D-4AEB-4A27-AF31-B1A4FAA48B5A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0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196489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12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2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63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64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65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6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7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8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23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24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25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0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1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2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69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1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2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03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04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18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9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0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1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2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05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06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3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4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5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7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07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8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9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0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1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2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0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88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9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0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1" name="Rechte verbindingslijn 24"/>
            <p:cNvCxnSpPr>
              <a:endCxn id="188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2" name="Rechte verbindingslijn 25"/>
            <p:cNvCxnSpPr>
              <a:endCxn id="223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4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6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77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8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9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0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84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86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7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85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218641800"/>
      </p:ext>
    </p:extLst>
  </p:cSld>
  <p:clrMapOvr>
    <a:masterClrMapping/>
  </p:clrMapOvr>
  <p:transition spd="med">
    <p:fade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M) &amp; Image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(M) &amp; Image (XL)</a:t>
            </a:r>
          </a:p>
        </p:txBody>
      </p:sp>
      <p:sp>
        <p:nvSpPr>
          <p:cNvPr id="11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0" y="1450800"/>
            <a:ext cx="4657352" cy="4967121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91BA692-BDC0-468B-B9F2-82175333B678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7" name="Groep 126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8" name="Rechthoek 127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9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0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1" name="Ovaal 130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2" name="Ovaal 131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3" name="Rechte verbindingslijn 132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133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5" name="Rechte verbindingslijn 134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6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7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138" name="Ovaal 137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9" name="Rechte verbindingslijn 138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0" name="Groep 139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59" name="Afgeronde rechthoek 158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0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61" name="Rechte verbindingslijn 160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" name="Gelijkbenige driehoek 161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144" name="Groep 143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145" name="Rechthoek 144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46" name="Groep 145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149" name="Rechthoek 148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150" name="Groep 149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153" name="Afgeronde rechthoek 152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4" name="Rechthoek 153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5" name="Rechthoek 154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6" name="Rechthoek 155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7" name="Rechthoek 156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158" name="Rechthoek 157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151" name="Rechthoek 150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152" name="Gelijkbenige driehoek 151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147" name="Afgeronde rechthoek 146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148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  <p:grpSp>
        <p:nvGrpSpPr>
          <p:cNvPr id="236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237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38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239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240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241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242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243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244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45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246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7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48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49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304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305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306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7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8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9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0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1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2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3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4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5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16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250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82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83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84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85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99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0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1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2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303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86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87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94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5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6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7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8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88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89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0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1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2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93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251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269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70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71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2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3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4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5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6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7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8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79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0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81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252" name="Rechte verbindingslijn 24"/>
            <p:cNvCxnSpPr>
              <a:endCxn id="269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253" name="Rechte verbindingslijn 25"/>
            <p:cNvCxnSpPr>
              <a:endCxn id="304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254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5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256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257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258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259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260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261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262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263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264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265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267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68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266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09915148"/>
      </p:ext>
    </p:extLst>
  </p:cSld>
  <p:clrMapOvr>
    <a:masterClrMapping/>
  </p:clrMapOvr>
  <p:transition spd="med">
    <p:fade/>
  </p:transition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(M) &amp; Graph (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(M) &amp; Graph (L)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/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Tijdelijke aanduiding voor inhoud 2"/>
          <p:cNvSpPr>
            <a:spLocks noGrp="1"/>
          </p:cNvSpPr>
          <p:nvPr>
            <p:ph idx="17"/>
          </p:nvPr>
        </p:nvSpPr>
        <p:spPr>
          <a:xfrm>
            <a:off x="4668911" y="1592688"/>
            <a:ext cx="7008739" cy="4681111"/>
          </a:xfrm>
          <a:solidFill>
            <a:srgbClr val="E5E9EC"/>
          </a:solidFill>
        </p:spPr>
        <p:txBody>
          <a:bodyPr anchor="ctr"/>
          <a:lstStyle>
            <a:lvl1pPr algn="ctr">
              <a:defRPr sz="14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/>
            </a:lvl1pPr>
          </a:lstStyle>
          <a:p>
            <a:fld id="{4F154394-2FC5-4628-81A3-089C82F08482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5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4" name="Instruction Chart &amp; Edit"/>
          <p:cNvGrpSpPr/>
          <p:nvPr userDrawn="1"/>
        </p:nvGrpSpPr>
        <p:grpSpPr>
          <a:xfrm>
            <a:off x="12382788" y="-5444"/>
            <a:ext cx="2697278" cy="6868888"/>
            <a:chOff x="12382788" y="-5444"/>
            <a:chExt cx="2697278" cy="6868888"/>
          </a:xfrm>
        </p:grpSpPr>
        <p:grpSp>
          <p:nvGrpSpPr>
            <p:cNvPr id="95" name="Groep 94"/>
            <p:cNvGrpSpPr/>
            <p:nvPr userDrawn="1"/>
          </p:nvGrpSpPr>
          <p:grpSpPr>
            <a:xfrm>
              <a:off x="12382788" y="1480224"/>
              <a:ext cx="689983" cy="573048"/>
              <a:chOff x="15171969" y="1587338"/>
              <a:chExt cx="755407" cy="627385"/>
            </a:xfrm>
          </p:grpSpPr>
          <p:sp>
            <p:nvSpPr>
              <p:cNvPr id="149" name="Rechthoek 962"/>
              <p:cNvSpPr/>
              <p:nvPr userDrawn="1"/>
            </p:nvSpPr>
            <p:spPr>
              <a:xfrm>
                <a:off x="15171969" y="2008934"/>
                <a:ext cx="755407" cy="205789"/>
              </a:xfrm>
              <a:custGeom>
                <a:avLst/>
                <a:gdLst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664132 w 664132"/>
                  <a:gd name="connsiteY2" fmla="*/ 27778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664132"/>
                  <a:gd name="connsiteY0" fmla="*/ 0 h 290487"/>
                  <a:gd name="connsiteX1" fmla="*/ 664132 w 664132"/>
                  <a:gd name="connsiteY1" fmla="*/ 0 h 290487"/>
                  <a:gd name="connsiteX2" fmla="*/ 333932 w 664132"/>
                  <a:gd name="connsiteY2" fmla="*/ 290487 h 290487"/>
                  <a:gd name="connsiteX3" fmla="*/ 0 w 664132"/>
                  <a:gd name="connsiteY3" fmla="*/ 277787 h 290487"/>
                  <a:gd name="connsiteX4" fmla="*/ 0 w 664132"/>
                  <a:gd name="connsiteY4" fmla="*/ 0 h 290487"/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575232 w 664132"/>
                  <a:gd name="connsiteY2" fmla="*/ 27143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708582"/>
                  <a:gd name="connsiteY0" fmla="*/ 0 h 277787"/>
                  <a:gd name="connsiteX1" fmla="*/ 708582 w 708582"/>
                  <a:gd name="connsiteY1" fmla="*/ 31750 h 277787"/>
                  <a:gd name="connsiteX2" fmla="*/ 575232 w 708582"/>
                  <a:gd name="connsiteY2" fmla="*/ 271437 h 277787"/>
                  <a:gd name="connsiteX3" fmla="*/ 0 w 708582"/>
                  <a:gd name="connsiteY3" fmla="*/ 277787 h 277787"/>
                  <a:gd name="connsiteX4" fmla="*/ 0 w 708582"/>
                  <a:gd name="connsiteY4" fmla="*/ 0 h 277787"/>
                  <a:gd name="connsiteX0" fmla="*/ 228600 w 708582"/>
                  <a:gd name="connsiteY0" fmla="*/ 6350 h 246037"/>
                  <a:gd name="connsiteX1" fmla="*/ 708582 w 708582"/>
                  <a:gd name="connsiteY1" fmla="*/ 0 h 246037"/>
                  <a:gd name="connsiteX2" fmla="*/ 575232 w 708582"/>
                  <a:gd name="connsiteY2" fmla="*/ 239687 h 246037"/>
                  <a:gd name="connsiteX3" fmla="*/ 0 w 708582"/>
                  <a:gd name="connsiteY3" fmla="*/ 246037 h 246037"/>
                  <a:gd name="connsiteX4" fmla="*/ 228600 w 708582"/>
                  <a:gd name="connsiteY4" fmla="*/ 6350 h 246037"/>
                  <a:gd name="connsiteX0" fmla="*/ 228600 w 778432"/>
                  <a:gd name="connsiteY0" fmla="*/ 0 h 239687"/>
                  <a:gd name="connsiteX1" fmla="*/ 778432 w 778432"/>
                  <a:gd name="connsiteY1" fmla="*/ 25400 h 239687"/>
                  <a:gd name="connsiteX2" fmla="*/ 575232 w 778432"/>
                  <a:gd name="connsiteY2" fmla="*/ 233337 h 239687"/>
                  <a:gd name="connsiteX3" fmla="*/ 0 w 778432"/>
                  <a:gd name="connsiteY3" fmla="*/ 239687 h 239687"/>
                  <a:gd name="connsiteX4" fmla="*/ 228600 w 778432"/>
                  <a:gd name="connsiteY4" fmla="*/ 0 h 239687"/>
                  <a:gd name="connsiteX0" fmla="*/ 228600 w 778432"/>
                  <a:gd name="connsiteY0" fmla="*/ 0 h 214287"/>
                  <a:gd name="connsiteX1" fmla="*/ 778432 w 778432"/>
                  <a:gd name="connsiteY1" fmla="*/ 0 h 214287"/>
                  <a:gd name="connsiteX2" fmla="*/ 575232 w 778432"/>
                  <a:gd name="connsiteY2" fmla="*/ 207937 h 214287"/>
                  <a:gd name="connsiteX3" fmla="*/ 0 w 778432"/>
                  <a:gd name="connsiteY3" fmla="*/ 214287 h 214287"/>
                  <a:gd name="connsiteX4" fmla="*/ 228600 w 778432"/>
                  <a:gd name="connsiteY4" fmla="*/ 0 h 214287"/>
                  <a:gd name="connsiteX0" fmla="*/ 228600 w 730724"/>
                  <a:gd name="connsiteY0" fmla="*/ 3975 h 218262"/>
                  <a:gd name="connsiteX1" fmla="*/ 730724 w 730724"/>
                  <a:gd name="connsiteY1" fmla="*/ 0 h 218262"/>
                  <a:gd name="connsiteX2" fmla="*/ 575232 w 730724"/>
                  <a:gd name="connsiteY2" fmla="*/ 211912 h 218262"/>
                  <a:gd name="connsiteX3" fmla="*/ 0 w 730724"/>
                  <a:gd name="connsiteY3" fmla="*/ 218262 h 218262"/>
                  <a:gd name="connsiteX4" fmla="*/ 228600 w 730724"/>
                  <a:gd name="connsiteY4" fmla="*/ 3975 h 218262"/>
                  <a:gd name="connsiteX0" fmla="*/ 252454 w 754578"/>
                  <a:gd name="connsiteY0" fmla="*/ 3975 h 211912"/>
                  <a:gd name="connsiteX1" fmla="*/ 754578 w 754578"/>
                  <a:gd name="connsiteY1" fmla="*/ 0 h 211912"/>
                  <a:gd name="connsiteX2" fmla="*/ 599086 w 754578"/>
                  <a:gd name="connsiteY2" fmla="*/ 211912 h 211912"/>
                  <a:gd name="connsiteX3" fmla="*/ 0 w 754578"/>
                  <a:gd name="connsiteY3" fmla="*/ 210311 h 211912"/>
                  <a:gd name="connsiteX4" fmla="*/ 252454 w 754578"/>
                  <a:gd name="connsiteY4" fmla="*/ 3975 h 211912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599086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754578"/>
                  <a:gd name="connsiteY0" fmla="*/ 0 h 223840"/>
                  <a:gd name="connsiteX1" fmla="*/ 754578 w 754578"/>
                  <a:gd name="connsiteY1" fmla="*/ 7952 h 223840"/>
                  <a:gd name="connsiteX2" fmla="*/ 654745 w 754578"/>
                  <a:gd name="connsiteY2" fmla="*/ 223840 h 223840"/>
                  <a:gd name="connsiteX3" fmla="*/ 0 w 754578"/>
                  <a:gd name="connsiteY3" fmla="*/ 218263 h 223840"/>
                  <a:gd name="connsiteX4" fmla="*/ 172941 w 754578"/>
                  <a:gd name="connsiteY4" fmla="*/ 0 h 223840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646793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818189"/>
                  <a:gd name="connsiteY0" fmla="*/ 0 h 219864"/>
                  <a:gd name="connsiteX1" fmla="*/ 818189 w 818189"/>
                  <a:gd name="connsiteY1" fmla="*/ 31806 h 219864"/>
                  <a:gd name="connsiteX2" fmla="*/ 646793 w 818189"/>
                  <a:gd name="connsiteY2" fmla="*/ 219864 h 219864"/>
                  <a:gd name="connsiteX3" fmla="*/ 0 w 818189"/>
                  <a:gd name="connsiteY3" fmla="*/ 218263 h 219864"/>
                  <a:gd name="connsiteX4" fmla="*/ 172941 w 818189"/>
                  <a:gd name="connsiteY4" fmla="*/ 0 h 219864"/>
                  <a:gd name="connsiteX0" fmla="*/ 172941 w 806262"/>
                  <a:gd name="connsiteY0" fmla="*/ 0 h 219864"/>
                  <a:gd name="connsiteX1" fmla="*/ 806262 w 806262"/>
                  <a:gd name="connsiteY1" fmla="*/ 11928 h 219864"/>
                  <a:gd name="connsiteX2" fmla="*/ 646793 w 806262"/>
                  <a:gd name="connsiteY2" fmla="*/ 219864 h 219864"/>
                  <a:gd name="connsiteX3" fmla="*/ 0 w 806262"/>
                  <a:gd name="connsiteY3" fmla="*/ 218263 h 219864"/>
                  <a:gd name="connsiteX4" fmla="*/ 172941 w 806262"/>
                  <a:gd name="connsiteY4" fmla="*/ 0 h 219864"/>
                  <a:gd name="connsiteX0" fmla="*/ 172941 w 798310"/>
                  <a:gd name="connsiteY0" fmla="*/ 0 h 219864"/>
                  <a:gd name="connsiteX1" fmla="*/ 798310 w 798310"/>
                  <a:gd name="connsiteY1" fmla="*/ 15903 h 219864"/>
                  <a:gd name="connsiteX2" fmla="*/ 646793 w 798310"/>
                  <a:gd name="connsiteY2" fmla="*/ 219864 h 219864"/>
                  <a:gd name="connsiteX3" fmla="*/ 0 w 798310"/>
                  <a:gd name="connsiteY3" fmla="*/ 218263 h 219864"/>
                  <a:gd name="connsiteX4" fmla="*/ 172941 w 798310"/>
                  <a:gd name="connsiteY4" fmla="*/ 0 h 219864"/>
                  <a:gd name="connsiteX0" fmla="*/ 172941 w 798310"/>
                  <a:gd name="connsiteY0" fmla="*/ 0 h 259620"/>
                  <a:gd name="connsiteX1" fmla="*/ 798310 w 798310"/>
                  <a:gd name="connsiteY1" fmla="*/ 15903 h 259620"/>
                  <a:gd name="connsiteX2" fmla="*/ 614988 w 798310"/>
                  <a:gd name="connsiteY2" fmla="*/ 259620 h 259620"/>
                  <a:gd name="connsiteX3" fmla="*/ 0 w 798310"/>
                  <a:gd name="connsiteY3" fmla="*/ 218263 h 259620"/>
                  <a:gd name="connsiteX4" fmla="*/ 172941 w 798310"/>
                  <a:gd name="connsiteY4" fmla="*/ 0 h 259620"/>
                  <a:gd name="connsiteX0" fmla="*/ 188843 w 814212"/>
                  <a:gd name="connsiteY0" fmla="*/ 0 h 259620"/>
                  <a:gd name="connsiteX1" fmla="*/ 814212 w 814212"/>
                  <a:gd name="connsiteY1" fmla="*/ 15903 h 259620"/>
                  <a:gd name="connsiteX2" fmla="*/ 630890 w 814212"/>
                  <a:gd name="connsiteY2" fmla="*/ 259620 h 259620"/>
                  <a:gd name="connsiteX3" fmla="*/ 0 w 814212"/>
                  <a:gd name="connsiteY3" fmla="*/ 254043 h 259620"/>
                  <a:gd name="connsiteX4" fmla="*/ 188843 w 814212"/>
                  <a:gd name="connsiteY4" fmla="*/ 0 h 259620"/>
                  <a:gd name="connsiteX0" fmla="*/ 208721 w 834090"/>
                  <a:gd name="connsiteY0" fmla="*/ 0 h 259620"/>
                  <a:gd name="connsiteX1" fmla="*/ 834090 w 834090"/>
                  <a:gd name="connsiteY1" fmla="*/ 15903 h 259620"/>
                  <a:gd name="connsiteX2" fmla="*/ 650768 w 834090"/>
                  <a:gd name="connsiteY2" fmla="*/ 259620 h 259620"/>
                  <a:gd name="connsiteX3" fmla="*/ 0 w 834090"/>
                  <a:gd name="connsiteY3" fmla="*/ 254043 h 259620"/>
                  <a:gd name="connsiteX4" fmla="*/ 208721 w 834090"/>
                  <a:gd name="connsiteY4" fmla="*/ 0 h 259620"/>
                  <a:gd name="connsiteX0" fmla="*/ 268356 w 893725"/>
                  <a:gd name="connsiteY0" fmla="*/ 0 h 259620"/>
                  <a:gd name="connsiteX1" fmla="*/ 893725 w 893725"/>
                  <a:gd name="connsiteY1" fmla="*/ 15903 h 259620"/>
                  <a:gd name="connsiteX2" fmla="*/ 710403 w 893725"/>
                  <a:gd name="connsiteY2" fmla="*/ 259620 h 259620"/>
                  <a:gd name="connsiteX3" fmla="*/ 0 w 893725"/>
                  <a:gd name="connsiteY3" fmla="*/ 254043 h 259620"/>
                  <a:gd name="connsiteX4" fmla="*/ 268356 w 893725"/>
                  <a:gd name="connsiteY4" fmla="*/ 0 h 259620"/>
                  <a:gd name="connsiteX0" fmla="*/ 260405 w 885774"/>
                  <a:gd name="connsiteY0" fmla="*/ 0 h 259620"/>
                  <a:gd name="connsiteX1" fmla="*/ 885774 w 885774"/>
                  <a:gd name="connsiteY1" fmla="*/ 15903 h 259620"/>
                  <a:gd name="connsiteX2" fmla="*/ 702452 w 885774"/>
                  <a:gd name="connsiteY2" fmla="*/ 259620 h 259620"/>
                  <a:gd name="connsiteX3" fmla="*/ 0 w 885774"/>
                  <a:gd name="connsiteY3" fmla="*/ 254043 h 259620"/>
                  <a:gd name="connsiteX4" fmla="*/ 260405 w 885774"/>
                  <a:gd name="connsiteY4" fmla="*/ 0 h 259620"/>
                  <a:gd name="connsiteX0" fmla="*/ 220648 w 885774"/>
                  <a:gd name="connsiteY0" fmla="*/ 0 h 243717"/>
                  <a:gd name="connsiteX1" fmla="*/ 885774 w 885774"/>
                  <a:gd name="connsiteY1" fmla="*/ 0 h 243717"/>
                  <a:gd name="connsiteX2" fmla="*/ 702452 w 885774"/>
                  <a:gd name="connsiteY2" fmla="*/ 243717 h 243717"/>
                  <a:gd name="connsiteX3" fmla="*/ 0 w 885774"/>
                  <a:gd name="connsiteY3" fmla="*/ 238140 h 243717"/>
                  <a:gd name="connsiteX4" fmla="*/ 220648 w 885774"/>
                  <a:gd name="connsiteY4" fmla="*/ 0 h 24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5774" h="243717">
                    <a:moveTo>
                      <a:pt x="220648" y="0"/>
                    </a:moveTo>
                    <a:lnTo>
                      <a:pt x="885774" y="0"/>
                    </a:lnTo>
                    <a:lnTo>
                      <a:pt x="702452" y="243717"/>
                    </a:lnTo>
                    <a:lnTo>
                      <a:pt x="0" y="238140"/>
                    </a:lnTo>
                    <a:lnTo>
                      <a:pt x="220648" y="0"/>
                    </a:lnTo>
                    <a:close/>
                  </a:path>
                </a:pathLst>
              </a:custGeom>
              <a:solidFill>
                <a:srgbClr val="FFFFFF">
                  <a:lumMod val="50000"/>
                </a:srgbClr>
              </a:solidFill>
              <a:ln w="25400" cap="flat" cmpd="sng" algn="ctr">
                <a:noFill/>
                <a:prstDash val="solid"/>
              </a:ln>
              <a:effectLst>
                <a:softEdge rad="31750"/>
              </a:effectLst>
            </p:spPr>
            <p:txBody>
              <a:bodyPr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0" name="Groep 149"/>
              <p:cNvGrpSpPr/>
              <p:nvPr userDrawn="1"/>
            </p:nvGrpSpPr>
            <p:grpSpPr>
              <a:xfrm>
                <a:off x="15281106" y="1587338"/>
                <a:ext cx="511775" cy="560304"/>
                <a:chOff x="10604642" y="969717"/>
                <a:chExt cx="1290643" cy="1427163"/>
              </a:xfrm>
            </p:grpSpPr>
            <p:grpSp>
              <p:nvGrpSpPr>
                <p:cNvPr id="151" name="Group 879"/>
                <p:cNvGrpSpPr>
                  <a:grpSpLocks noChangeAspect="1"/>
                </p:cNvGrpSpPr>
                <p:nvPr userDrawn="1"/>
              </p:nvGrpSpPr>
              <p:grpSpPr bwMode="auto">
                <a:xfrm>
                  <a:off x="10604642" y="969717"/>
                  <a:ext cx="1290643" cy="1427163"/>
                  <a:chOff x="4798" y="1515"/>
                  <a:chExt cx="813" cy="899"/>
                </a:xfrm>
              </p:grpSpPr>
              <p:sp>
                <p:nvSpPr>
                  <p:cNvPr id="153" name="Freeform 886"/>
                  <p:cNvSpPr>
                    <a:spLocks/>
                  </p:cNvSpPr>
                  <p:nvPr userDrawn="1"/>
                </p:nvSpPr>
                <p:spPr bwMode="auto">
                  <a:xfrm>
                    <a:off x="5269" y="1515"/>
                    <a:ext cx="71" cy="898"/>
                  </a:xfrm>
                  <a:custGeom>
                    <a:avLst/>
                    <a:gdLst>
                      <a:gd name="T0" fmla="*/ 282 w 282"/>
                      <a:gd name="T1" fmla="*/ 0 h 3595"/>
                      <a:gd name="T2" fmla="*/ 282 w 282"/>
                      <a:gd name="T3" fmla="*/ 3138 h 3595"/>
                      <a:gd name="T4" fmla="*/ 0 w 282"/>
                      <a:gd name="T5" fmla="*/ 3595 h 3595"/>
                      <a:gd name="T6" fmla="*/ 0 w 282"/>
                      <a:gd name="T7" fmla="*/ 285 h 3595"/>
                      <a:gd name="T8" fmla="*/ 282 w 282"/>
                      <a:gd name="T9" fmla="*/ 0 h 35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2" h="3595">
                        <a:moveTo>
                          <a:pt x="282" y="0"/>
                        </a:moveTo>
                        <a:lnTo>
                          <a:pt x="282" y="3138"/>
                        </a:lnTo>
                        <a:lnTo>
                          <a:pt x="0" y="3595"/>
                        </a:lnTo>
                        <a:lnTo>
                          <a:pt x="0" y="285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solidFill>
                    <a:srgbClr val="FFC000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4" name="Rectangle 880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515"/>
                    <a:ext cx="813" cy="899"/>
                  </a:xfrm>
                  <a:prstGeom prst="rect">
                    <a:avLst/>
                  </a:prstGeom>
                  <a:noFill/>
                  <a:ln w="0">
                    <a:noFill/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5" name="Rectangle 881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857"/>
                    <a:ext cx="228" cy="55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002060"/>
                      </a:gs>
                      <a:gs pos="100000">
                        <a:srgbClr val="1929FF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6" name="Freeform 882"/>
                  <p:cNvSpPr>
                    <a:spLocks/>
                  </p:cNvSpPr>
                  <p:nvPr userDrawn="1"/>
                </p:nvSpPr>
                <p:spPr bwMode="auto">
                  <a:xfrm>
                    <a:off x="4798" y="1771"/>
                    <a:ext cx="314" cy="86"/>
                  </a:xfrm>
                  <a:custGeom>
                    <a:avLst/>
                    <a:gdLst>
                      <a:gd name="T0" fmla="*/ 411 w 1255"/>
                      <a:gd name="T1" fmla="*/ 0 h 342"/>
                      <a:gd name="T2" fmla="*/ 1255 w 1255"/>
                      <a:gd name="T3" fmla="*/ 0 h 342"/>
                      <a:gd name="T4" fmla="*/ 913 w 1255"/>
                      <a:gd name="T5" fmla="*/ 342 h 342"/>
                      <a:gd name="T6" fmla="*/ 0 w 1255"/>
                      <a:gd name="T7" fmla="*/ 342 h 342"/>
                      <a:gd name="T8" fmla="*/ 411 w 1255"/>
                      <a:gd name="T9" fmla="*/ 0 h 3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55" h="342">
                        <a:moveTo>
                          <a:pt x="411" y="0"/>
                        </a:moveTo>
                        <a:lnTo>
                          <a:pt x="1255" y="0"/>
                        </a:lnTo>
                        <a:lnTo>
                          <a:pt x="913" y="342"/>
                        </a:lnTo>
                        <a:lnTo>
                          <a:pt x="0" y="342"/>
                        </a:lnTo>
                        <a:lnTo>
                          <a:pt x="411" y="0"/>
                        </a:lnTo>
                        <a:close/>
                      </a:path>
                    </a:pathLst>
                  </a:custGeom>
                  <a:solidFill>
                    <a:srgbClr val="0039AC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7" name="Freeform 883"/>
                  <p:cNvSpPr>
                    <a:spLocks/>
                  </p:cNvSpPr>
                  <p:nvPr userDrawn="1"/>
                </p:nvSpPr>
                <p:spPr bwMode="auto">
                  <a:xfrm>
                    <a:off x="5026" y="1771"/>
                    <a:ext cx="85" cy="642"/>
                  </a:xfrm>
                  <a:custGeom>
                    <a:avLst/>
                    <a:gdLst>
                      <a:gd name="T0" fmla="*/ 342 w 342"/>
                      <a:gd name="T1" fmla="*/ 0 h 2568"/>
                      <a:gd name="T2" fmla="*/ 342 w 342"/>
                      <a:gd name="T3" fmla="*/ 2111 h 2568"/>
                      <a:gd name="T4" fmla="*/ 0 w 342"/>
                      <a:gd name="T5" fmla="*/ 2568 h 2568"/>
                      <a:gd name="T6" fmla="*/ 0 w 342"/>
                      <a:gd name="T7" fmla="*/ 342 h 2568"/>
                      <a:gd name="T8" fmla="*/ 342 w 342"/>
                      <a:gd name="T9" fmla="*/ 0 h 25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568">
                        <a:moveTo>
                          <a:pt x="342" y="0"/>
                        </a:moveTo>
                        <a:lnTo>
                          <a:pt x="342" y="2111"/>
                        </a:lnTo>
                        <a:lnTo>
                          <a:pt x="0" y="2568"/>
                        </a:lnTo>
                        <a:lnTo>
                          <a:pt x="0" y="342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000075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8" name="Freeform 884"/>
                  <p:cNvSpPr>
                    <a:spLocks/>
                  </p:cNvSpPr>
                  <p:nvPr userDrawn="1"/>
                </p:nvSpPr>
                <p:spPr bwMode="auto">
                  <a:xfrm>
                    <a:off x="5054" y="1515"/>
                    <a:ext cx="286" cy="72"/>
                  </a:xfrm>
                  <a:custGeom>
                    <a:avLst/>
                    <a:gdLst>
                      <a:gd name="T0" fmla="*/ 318 w 1140"/>
                      <a:gd name="T1" fmla="*/ 0 h 289"/>
                      <a:gd name="T2" fmla="*/ 1140 w 1140"/>
                      <a:gd name="T3" fmla="*/ 0 h 289"/>
                      <a:gd name="T4" fmla="*/ 855 w 1140"/>
                      <a:gd name="T5" fmla="*/ 289 h 289"/>
                      <a:gd name="T6" fmla="*/ 0 w 1140"/>
                      <a:gd name="T7" fmla="*/ 289 h 289"/>
                      <a:gd name="T8" fmla="*/ 318 w 1140"/>
                      <a:gd name="T9" fmla="*/ 0 h 2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40" h="289">
                        <a:moveTo>
                          <a:pt x="318" y="0"/>
                        </a:moveTo>
                        <a:lnTo>
                          <a:pt x="1140" y="0"/>
                        </a:lnTo>
                        <a:lnTo>
                          <a:pt x="855" y="289"/>
                        </a:lnTo>
                        <a:lnTo>
                          <a:pt x="0" y="289"/>
                        </a:lnTo>
                        <a:lnTo>
                          <a:pt x="318" y="0"/>
                        </a:lnTo>
                        <a:close/>
                      </a:path>
                    </a:pathLst>
                  </a:custGeom>
                  <a:solidFill>
                    <a:srgbClr val="EEFF26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9" name="Rectangle 885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054" y="1587"/>
                    <a:ext cx="215" cy="82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FFC000"/>
                      </a:gs>
                      <a:gs pos="100000">
                        <a:srgbClr val="FFFF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60" name="Rectangle 887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298" y="1771"/>
                    <a:ext cx="228" cy="643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B80004"/>
                      </a:gs>
                      <a:gs pos="100000">
                        <a:srgbClr val="FF00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61" name="Freeform 888"/>
                  <p:cNvSpPr>
                    <a:spLocks/>
                  </p:cNvSpPr>
                  <p:nvPr userDrawn="1"/>
                </p:nvSpPr>
                <p:spPr bwMode="auto">
                  <a:xfrm>
                    <a:off x="5526" y="1686"/>
                    <a:ext cx="85" cy="727"/>
                  </a:xfrm>
                  <a:custGeom>
                    <a:avLst/>
                    <a:gdLst>
                      <a:gd name="T0" fmla="*/ 342 w 342"/>
                      <a:gd name="T1" fmla="*/ 0 h 2911"/>
                      <a:gd name="T2" fmla="*/ 342 w 342"/>
                      <a:gd name="T3" fmla="*/ 2477 h 2911"/>
                      <a:gd name="T4" fmla="*/ 0 w 342"/>
                      <a:gd name="T5" fmla="*/ 2911 h 2911"/>
                      <a:gd name="T6" fmla="*/ 0 w 342"/>
                      <a:gd name="T7" fmla="*/ 334 h 2911"/>
                      <a:gd name="T8" fmla="*/ 342 w 342"/>
                      <a:gd name="T9" fmla="*/ 0 h 29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911">
                        <a:moveTo>
                          <a:pt x="342" y="0"/>
                        </a:moveTo>
                        <a:lnTo>
                          <a:pt x="342" y="2477"/>
                        </a:lnTo>
                        <a:lnTo>
                          <a:pt x="0" y="2911"/>
                        </a:lnTo>
                        <a:lnTo>
                          <a:pt x="0" y="334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C2001B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  <p:sp>
              <p:nvSpPr>
                <p:cNvPr id="152" name="Vrije vorm 151"/>
                <p:cNvSpPr/>
                <p:nvPr userDrawn="1"/>
              </p:nvSpPr>
              <p:spPr>
                <a:xfrm>
                  <a:off x="11389225" y="1241176"/>
                  <a:ext cx="506025" cy="137883"/>
                </a:xfrm>
                <a:custGeom>
                  <a:avLst/>
                  <a:gdLst>
                    <a:gd name="connsiteX0" fmla="*/ 0 w 508407"/>
                    <a:gd name="connsiteY0" fmla="*/ 142646 h 146304"/>
                    <a:gd name="connsiteX1" fmla="*/ 369418 w 508407"/>
                    <a:gd name="connsiteY1" fmla="*/ 146304 h 146304"/>
                    <a:gd name="connsiteX2" fmla="*/ 508407 w 508407"/>
                    <a:gd name="connsiteY2" fmla="*/ 0 h 146304"/>
                    <a:gd name="connsiteX3" fmla="*/ 168250 w 508407"/>
                    <a:gd name="connsiteY3" fmla="*/ 0 h 146304"/>
                    <a:gd name="connsiteX4" fmla="*/ 0 w 508407"/>
                    <a:gd name="connsiteY4" fmla="*/ 142646 h 146304"/>
                    <a:gd name="connsiteX0" fmla="*/ 0 w 508407"/>
                    <a:gd name="connsiteY0" fmla="*/ 142646 h 142646"/>
                    <a:gd name="connsiteX1" fmla="*/ 376562 w 508407"/>
                    <a:gd name="connsiteY1" fmla="*/ 136779 h 142646"/>
                    <a:gd name="connsiteX2" fmla="*/ 508407 w 508407"/>
                    <a:gd name="connsiteY2" fmla="*/ 0 h 142646"/>
                    <a:gd name="connsiteX3" fmla="*/ 168250 w 508407"/>
                    <a:gd name="connsiteY3" fmla="*/ 0 h 142646"/>
                    <a:gd name="connsiteX4" fmla="*/ 0 w 508407"/>
                    <a:gd name="connsiteY4" fmla="*/ 142646 h 142646"/>
                    <a:gd name="connsiteX0" fmla="*/ 0 w 506025"/>
                    <a:gd name="connsiteY0" fmla="*/ 137883 h 137883"/>
                    <a:gd name="connsiteX1" fmla="*/ 374180 w 506025"/>
                    <a:gd name="connsiteY1" fmla="*/ 136779 h 137883"/>
                    <a:gd name="connsiteX2" fmla="*/ 506025 w 506025"/>
                    <a:gd name="connsiteY2" fmla="*/ 0 h 137883"/>
                    <a:gd name="connsiteX3" fmla="*/ 165868 w 506025"/>
                    <a:gd name="connsiteY3" fmla="*/ 0 h 137883"/>
                    <a:gd name="connsiteX4" fmla="*/ 0 w 506025"/>
                    <a:gd name="connsiteY4" fmla="*/ 137883 h 137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6025" h="137883">
                      <a:moveTo>
                        <a:pt x="0" y="137883"/>
                      </a:moveTo>
                      <a:lnTo>
                        <a:pt x="374180" y="136779"/>
                      </a:lnTo>
                      <a:lnTo>
                        <a:pt x="506025" y="0"/>
                      </a:lnTo>
                      <a:lnTo>
                        <a:pt x="165868" y="0"/>
                      </a:lnTo>
                      <a:lnTo>
                        <a:pt x="0" y="137883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96" name="Groep 95"/>
            <p:cNvGrpSpPr/>
            <p:nvPr/>
          </p:nvGrpSpPr>
          <p:grpSpPr>
            <a:xfrm>
              <a:off x="12487778" y="6003628"/>
              <a:ext cx="1980859" cy="542924"/>
              <a:chOff x="12390702" y="6054428"/>
              <a:chExt cx="1980859" cy="542924"/>
            </a:xfrm>
          </p:grpSpPr>
          <p:sp>
            <p:nvSpPr>
              <p:cNvPr id="115" name="Rechthoek 114"/>
              <p:cNvSpPr/>
              <p:nvPr/>
            </p:nvSpPr>
            <p:spPr>
              <a:xfrm>
                <a:off x="12402284" y="6054428"/>
                <a:ext cx="1969277" cy="54292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116" name="Rechthoek 115"/>
              <p:cNvSpPr/>
              <p:nvPr/>
            </p:nvSpPr>
            <p:spPr>
              <a:xfrm>
                <a:off x="12662053" y="6062530"/>
                <a:ext cx="1268296" cy="2616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1100" dirty="0"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Change chart type</a:t>
                </a:r>
              </a:p>
            </p:txBody>
          </p:sp>
          <p:sp>
            <p:nvSpPr>
              <p:cNvPr id="117" name="Gelijkbenige driehoek 116"/>
              <p:cNvSpPr/>
              <p:nvPr/>
            </p:nvSpPr>
            <p:spPr>
              <a:xfrm rot="5400000">
                <a:off x="14210471" y="6150144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118" name="Afgeronde rechthoek 117"/>
              <p:cNvSpPr/>
              <p:nvPr/>
            </p:nvSpPr>
            <p:spPr>
              <a:xfrm>
                <a:off x="12390702" y="6322741"/>
                <a:ext cx="1973675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Edit data</a:t>
                </a:r>
              </a:p>
            </p:txBody>
          </p:sp>
          <p:grpSp>
            <p:nvGrpSpPr>
              <p:cNvPr id="119" name="Groep 118"/>
              <p:cNvGrpSpPr/>
              <p:nvPr/>
            </p:nvGrpSpPr>
            <p:grpSpPr>
              <a:xfrm>
                <a:off x="12461788" y="6100223"/>
                <a:ext cx="204691" cy="170000"/>
                <a:chOff x="15171969" y="1587338"/>
                <a:chExt cx="755407" cy="627385"/>
              </a:xfrm>
            </p:grpSpPr>
            <p:sp>
              <p:nvSpPr>
                <p:cNvPr id="136" name="Rechthoek 962"/>
                <p:cNvSpPr/>
                <p:nvPr userDrawn="1"/>
              </p:nvSpPr>
              <p:spPr>
                <a:xfrm>
                  <a:off x="15171969" y="2008934"/>
                  <a:ext cx="755407" cy="205789"/>
                </a:xfrm>
                <a:custGeom>
                  <a:avLst/>
                  <a:gdLst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664132 w 664132"/>
                    <a:gd name="connsiteY2" fmla="*/ 27778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664132"/>
                    <a:gd name="connsiteY0" fmla="*/ 0 h 290487"/>
                    <a:gd name="connsiteX1" fmla="*/ 664132 w 664132"/>
                    <a:gd name="connsiteY1" fmla="*/ 0 h 290487"/>
                    <a:gd name="connsiteX2" fmla="*/ 333932 w 664132"/>
                    <a:gd name="connsiteY2" fmla="*/ 290487 h 290487"/>
                    <a:gd name="connsiteX3" fmla="*/ 0 w 664132"/>
                    <a:gd name="connsiteY3" fmla="*/ 277787 h 290487"/>
                    <a:gd name="connsiteX4" fmla="*/ 0 w 664132"/>
                    <a:gd name="connsiteY4" fmla="*/ 0 h 290487"/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575232 w 664132"/>
                    <a:gd name="connsiteY2" fmla="*/ 27143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708582"/>
                    <a:gd name="connsiteY0" fmla="*/ 0 h 277787"/>
                    <a:gd name="connsiteX1" fmla="*/ 708582 w 708582"/>
                    <a:gd name="connsiteY1" fmla="*/ 31750 h 277787"/>
                    <a:gd name="connsiteX2" fmla="*/ 575232 w 708582"/>
                    <a:gd name="connsiteY2" fmla="*/ 271437 h 277787"/>
                    <a:gd name="connsiteX3" fmla="*/ 0 w 708582"/>
                    <a:gd name="connsiteY3" fmla="*/ 277787 h 277787"/>
                    <a:gd name="connsiteX4" fmla="*/ 0 w 708582"/>
                    <a:gd name="connsiteY4" fmla="*/ 0 h 277787"/>
                    <a:gd name="connsiteX0" fmla="*/ 228600 w 708582"/>
                    <a:gd name="connsiteY0" fmla="*/ 6350 h 246037"/>
                    <a:gd name="connsiteX1" fmla="*/ 708582 w 708582"/>
                    <a:gd name="connsiteY1" fmla="*/ 0 h 246037"/>
                    <a:gd name="connsiteX2" fmla="*/ 575232 w 708582"/>
                    <a:gd name="connsiteY2" fmla="*/ 239687 h 246037"/>
                    <a:gd name="connsiteX3" fmla="*/ 0 w 708582"/>
                    <a:gd name="connsiteY3" fmla="*/ 246037 h 246037"/>
                    <a:gd name="connsiteX4" fmla="*/ 228600 w 708582"/>
                    <a:gd name="connsiteY4" fmla="*/ 6350 h 246037"/>
                    <a:gd name="connsiteX0" fmla="*/ 228600 w 778432"/>
                    <a:gd name="connsiteY0" fmla="*/ 0 h 239687"/>
                    <a:gd name="connsiteX1" fmla="*/ 778432 w 778432"/>
                    <a:gd name="connsiteY1" fmla="*/ 25400 h 239687"/>
                    <a:gd name="connsiteX2" fmla="*/ 575232 w 778432"/>
                    <a:gd name="connsiteY2" fmla="*/ 233337 h 239687"/>
                    <a:gd name="connsiteX3" fmla="*/ 0 w 778432"/>
                    <a:gd name="connsiteY3" fmla="*/ 239687 h 239687"/>
                    <a:gd name="connsiteX4" fmla="*/ 228600 w 778432"/>
                    <a:gd name="connsiteY4" fmla="*/ 0 h 239687"/>
                    <a:gd name="connsiteX0" fmla="*/ 228600 w 778432"/>
                    <a:gd name="connsiteY0" fmla="*/ 0 h 214287"/>
                    <a:gd name="connsiteX1" fmla="*/ 778432 w 778432"/>
                    <a:gd name="connsiteY1" fmla="*/ 0 h 214287"/>
                    <a:gd name="connsiteX2" fmla="*/ 575232 w 778432"/>
                    <a:gd name="connsiteY2" fmla="*/ 207937 h 214287"/>
                    <a:gd name="connsiteX3" fmla="*/ 0 w 778432"/>
                    <a:gd name="connsiteY3" fmla="*/ 214287 h 214287"/>
                    <a:gd name="connsiteX4" fmla="*/ 228600 w 778432"/>
                    <a:gd name="connsiteY4" fmla="*/ 0 h 214287"/>
                    <a:gd name="connsiteX0" fmla="*/ 228600 w 730724"/>
                    <a:gd name="connsiteY0" fmla="*/ 3975 h 218262"/>
                    <a:gd name="connsiteX1" fmla="*/ 730724 w 730724"/>
                    <a:gd name="connsiteY1" fmla="*/ 0 h 218262"/>
                    <a:gd name="connsiteX2" fmla="*/ 575232 w 730724"/>
                    <a:gd name="connsiteY2" fmla="*/ 211912 h 218262"/>
                    <a:gd name="connsiteX3" fmla="*/ 0 w 730724"/>
                    <a:gd name="connsiteY3" fmla="*/ 218262 h 218262"/>
                    <a:gd name="connsiteX4" fmla="*/ 228600 w 730724"/>
                    <a:gd name="connsiteY4" fmla="*/ 3975 h 218262"/>
                    <a:gd name="connsiteX0" fmla="*/ 252454 w 754578"/>
                    <a:gd name="connsiteY0" fmla="*/ 3975 h 211912"/>
                    <a:gd name="connsiteX1" fmla="*/ 754578 w 754578"/>
                    <a:gd name="connsiteY1" fmla="*/ 0 h 211912"/>
                    <a:gd name="connsiteX2" fmla="*/ 599086 w 754578"/>
                    <a:gd name="connsiteY2" fmla="*/ 211912 h 211912"/>
                    <a:gd name="connsiteX3" fmla="*/ 0 w 754578"/>
                    <a:gd name="connsiteY3" fmla="*/ 210311 h 211912"/>
                    <a:gd name="connsiteX4" fmla="*/ 252454 w 754578"/>
                    <a:gd name="connsiteY4" fmla="*/ 3975 h 211912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599086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754578"/>
                    <a:gd name="connsiteY0" fmla="*/ 0 h 223840"/>
                    <a:gd name="connsiteX1" fmla="*/ 754578 w 754578"/>
                    <a:gd name="connsiteY1" fmla="*/ 7952 h 223840"/>
                    <a:gd name="connsiteX2" fmla="*/ 654745 w 754578"/>
                    <a:gd name="connsiteY2" fmla="*/ 223840 h 223840"/>
                    <a:gd name="connsiteX3" fmla="*/ 0 w 754578"/>
                    <a:gd name="connsiteY3" fmla="*/ 218263 h 223840"/>
                    <a:gd name="connsiteX4" fmla="*/ 172941 w 754578"/>
                    <a:gd name="connsiteY4" fmla="*/ 0 h 223840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646793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818189"/>
                    <a:gd name="connsiteY0" fmla="*/ 0 h 219864"/>
                    <a:gd name="connsiteX1" fmla="*/ 818189 w 818189"/>
                    <a:gd name="connsiteY1" fmla="*/ 31806 h 219864"/>
                    <a:gd name="connsiteX2" fmla="*/ 646793 w 818189"/>
                    <a:gd name="connsiteY2" fmla="*/ 219864 h 219864"/>
                    <a:gd name="connsiteX3" fmla="*/ 0 w 818189"/>
                    <a:gd name="connsiteY3" fmla="*/ 218263 h 219864"/>
                    <a:gd name="connsiteX4" fmla="*/ 172941 w 818189"/>
                    <a:gd name="connsiteY4" fmla="*/ 0 h 219864"/>
                    <a:gd name="connsiteX0" fmla="*/ 172941 w 806262"/>
                    <a:gd name="connsiteY0" fmla="*/ 0 h 219864"/>
                    <a:gd name="connsiteX1" fmla="*/ 806262 w 806262"/>
                    <a:gd name="connsiteY1" fmla="*/ 11928 h 219864"/>
                    <a:gd name="connsiteX2" fmla="*/ 646793 w 806262"/>
                    <a:gd name="connsiteY2" fmla="*/ 219864 h 219864"/>
                    <a:gd name="connsiteX3" fmla="*/ 0 w 806262"/>
                    <a:gd name="connsiteY3" fmla="*/ 218263 h 219864"/>
                    <a:gd name="connsiteX4" fmla="*/ 172941 w 806262"/>
                    <a:gd name="connsiteY4" fmla="*/ 0 h 219864"/>
                    <a:gd name="connsiteX0" fmla="*/ 172941 w 798310"/>
                    <a:gd name="connsiteY0" fmla="*/ 0 h 219864"/>
                    <a:gd name="connsiteX1" fmla="*/ 798310 w 798310"/>
                    <a:gd name="connsiteY1" fmla="*/ 15903 h 219864"/>
                    <a:gd name="connsiteX2" fmla="*/ 646793 w 798310"/>
                    <a:gd name="connsiteY2" fmla="*/ 219864 h 219864"/>
                    <a:gd name="connsiteX3" fmla="*/ 0 w 798310"/>
                    <a:gd name="connsiteY3" fmla="*/ 218263 h 219864"/>
                    <a:gd name="connsiteX4" fmla="*/ 172941 w 798310"/>
                    <a:gd name="connsiteY4" fmla="*/ 0 h 219864"/>
                    <a:gd name="connsiteX0" fmla="*/ 172941 w 798310"/>
                    <a:gd name="connsiteY0" fmla="*/ 0 h 259620"/>
                    <a:gd name="connsiteX1" fmla="*/ 798310 w 798310"/>
                    <a:gd name="connsiteY1" fmla="*/ 15903 h 259620"/>
                    <a:gd name="connsiteX2" fmla="*/ 614988 w 798310"/>
                    <a:gd name="connsiteY2" fmla="*/ 259620 h 259620"/>
                    <a:gd name="connsiteX3" fmla="*/ 0 w 798310"/>
                    <a:gd name="connsiteY3" fmla="*/ 218263 h 259620"/>
                    <a:gd name="connsiteX4" fmla="*/ 172941 w 798310"/>
                    <a:gd name="connsiteY4" fmla="*/ 0 h 259620"/>
                    <a:gd name="connsiteX0" fmla="*/ 188843 w 814212"/>
                    <a:gd name="connsiteY0" fmla="*/ 0 h 259620"/>
                    <a:gd name="connsiteX1" fmla="*/ 814212 w 814212"/>
                    <a:gd name="connsiteY1" fmla="*/ 15903 h 259620"/>
                    <a:gd name="connsiteX2" fmla="*/ 630890 w 814212"/>
                    <a:gd name="connsiteY2" fmla="*/ 259620 h 259620"/>
                    <a:gd name="connsiteX3" fmla="*/ 0 w 814212"/>
                    <a:gd name="connsiteY3" fmla="*/ 254043 h 259620"/>
                    <a:gd name="connsiteX4" fmla="*/ 188843 w 814212"/>
                    <a:gd name="connsiteY4" fmla="*/ 0 h 259620"/>
                    <a:gd name="connsiteX0" fmla="*/ 208721 w 834090"/>
                    <a:gd name="connsiteY0" fmla="*/ 0 h 259620"/>
                    <a:gd name="connsiteX1" fmla="*/ 834090 w 834090"/>
                    <a:gd name="connsiteY1" fmla="*/ 15903 h 259620"/>
                    <a:gd name="connsiteX2" fmla="*/ 650768 w 834090"/>
                    <a:gd name="connsiteY2" fmla="*/ 259620 h 259620"/>
                    <a:gd name="connsiteX3" fmla="*/ 0 w 834090"/>
                    <a:gd name="connsiteY3" fmla="*/ 254043 h 259620"/>
                    <a:gd name="connsiteX4" fmla="*/ 208721 w 834090"/>
                    <a:gd name="connsiteY4" fmla="*/ 0 h 259620"/>
                    <a:gd name="connsiteX0" fmla="*/ 268356 w 893725"/>
                    <a:gd name="connsiteY0" fmla="*/ 0 h 259620"/>
                    <a:gd name="connsiteX1" fmla="*/ 893725 w 893725"/>
                    <a:gd name="connsiteY1" fmla="*/ 15903 h 259620"/>
                    <a:gd name="connsiteX2" fmla="*/ 710403 w 893725"/>
                    <a:gd name="connsiteY2" fmla="*/ 259620 h 259620"/>
                    <a:gd name="connsiteX3" fmla="*/ 0 w 893725"/>
                    <a:gd name="connsiteY3" fmla="*/ 254043 h 259620"/>
                    <a:gd name="connsiteX4" fmla="*/ 268356 w 893725"/>
                    <a:gd name="connsiteY4" fmla="*/ 0 h 259620"/>
                    <a:gd name="connsiteX0" fmla="*/ 260405 w 885774"/>
                    <a:gd name="connsiteY0" fmla="*/ 0 h 259620"/>
                    <a:gd name="connsiteX1" fmla="*/ 885774 w 885774"/>
                    <a:gd name="connsiteY1" fmla="*/ 15903 h 259620"/>
                    <a:gd name="connsiteX2" fmla="*/ 702452 w 885774"/>
                    <a:gd name="connsiteY2" fmla="*/ 259620 h 259620"/>
                    <a:gd name="connsiteX3" fmla="*/ 0 w 885774"/>
                    <a:gd name="connsiteY3" fmla="*/ 254043 h 259620"/>
                    <a:gd name="connsiteX4" fmla="*/ 260405 w 885774"/>
                    <a:gd name="connsiteY4" fmla="*/ 0 h 259620"/>
                    <a:gd name="connsiteX0" fmla="*/ 220648 w 885774"/>
                    <a:gd name="connsiteY0" fmla="*/ 0 h 243717"/>
                    <a:gd name="connsiteX1" fmla="*/ 885774 w 885774"/>
                    <a:gd name="connsiteY1" fmla="*/ 0 h 243717"/>
                    <a:gd name="connsiteX2" fmla="*/ 702452 w 885774"/>
                    <a:gd name="connsiteY2" fmla="*/ 243717 h 243717"/>
                    <a:gd name="connsiteX3" fmla="*/ 0 w 885774"/>
                    <a:gd name="connsiteY3" fmla="*/ 238140 h 243717"/>
                    <a:gd name="connsiteX4" fmla="*/ 220648 w 885774"/>
                    <a:gd name="connsiteY4" fmla="*/ 0 h 243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5774" h="243717">
                      <a:moveTo>
                        <a:pt x="220648" y="0"/>
                      </a:moveTo>
                      <a:lnTo>
                        <a:pt x="885774" y="0"/>
                      </a:lnTo>
                      <a:lnTo>
                        <a:pt x="702452" y="243717"/>
                      </a:lnTo>
                      <a:lnTo>
                        <a:pt x="0" y="238140"/>
                      </a:lnTo>
                      <a:lnTo>
                        <a:pt x="220648" y="0"/>
                      </a:lnTo>
                      <a:close/>
                    </a:path>
                  </a:pathLst>
                </a:custGeom>
                <a:solidFill>
                  <a:srgbClr val="FFFFFF">
                    <a:lumMod val="50000"/>
                  </a:srgbClr>
                </a:solidFill>
                <a:ln w="25400" cap="flat" cmpd="sng" algn="ctr">
                  <a:noFill/>
                  <a:prstDash val="solid"/>
                </a:ln>
                <a:effectLst>
                  <a:softEdge rad="31750"/>
                </a:effectLst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137" name="Groep 136"/>
                <p:cNvGrpSpPr/>
                <p:nvPr userDrawn="1"/>
              </p:nvGrpSpPr>
              <p:grpSpPr>
                <a:xfrm>
                  <a:off x="15281106" y="1587338"/>
                  <a:ext cx="511775" cy="560304"/>
                  <a:chOff x="10604642" y="969717"/>
                  <a:chExt cx="1290643" cy="1427163"/>
                </a:xfrm>
              </p:grpSpPr>
              <p:grpSp>
                <p:nvGrpSpPr>
                  <p:cNvPr id="138" name="Group 879"/>
                  <p:cNvGrpSpPr>
                    <a:grpSpLocks noChangeAspect="1"/>
                  </p:cNvGrpSpPr>
                  <p:nvPr userDrawn="1"/>
                </p:nvGrpSpPr>
                <p:grpSpPr bwMode="auto">
                  <a:xfrm>
                    <a:off x="10604642" y="969717"/>
                    <a:ext cx="1290643" cy="1427163"/>
                    <a:chOff x="4798" y="1515"/>
                    <a:chExt cx="813" cy="899"/>
                  </a:xfrm>
                </p:grpSpPr>
                <p:sp>
                  <p:nvSpPr>
                    <p:cNvPr id="140" name="Freeform 886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269" y="1515"/>
                      <a:ext cx="71" cy="898"/>
                    </a:xfrm>
                    <a:custGeom>
                      <a:avLst/>
                      <a:gdLst>
                        <a:gd name="T0" fmla="*/ 282 w 282"/>
                        <a:gd name="T1" fmla="*/ 0 h 3595"/>
                        <a:gd name="T2" fmla="*/ 282 w 282"/>
                        <a:gd name="T3" fmla="*/ 3138 h 3595"/>
                        <a:gd name="T4" fmla="*/ 0 w 282"/>
                        <a:gd name="T5" fmla="*/ 3595 h 3595"/>
                        <a:gd name="T6" fmla="*/ 0 w 282"/>
                        <a:gd name="T7" fmla="*/ 285 h 3595"/>
                        <a:gd name="T8" fmla="*/ 282 w 282"/>
                        <a:gd name="T9" fmla="*/ 0 h 359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82" h="3595">
                          <a:moveTo>
                            <a:pt x="282" y="0"/>
                          </a:moveTo>
                          <a:lnTo>
                            <a:pt x="282" y="3138"/>
                          </a:lnTo>
                          <a:lnTo>
                            <a:pt x="0" y="3595"/>
                          </a:lnTo>
                          <a:lnTo>
                            <a:pt x="0" y="285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solidFill>
                      <a:srgbClr val="FFC000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1" name="Rectangle 880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515"/>
                      <a:ext cx="813" cy="899"/>
                    </a:xfrm>
                    <a:prstGeom prst="rect">
                      <a:avLst/>
                    </a:prstGeom>
                    <a:noFill/>
                    <a:ln w="0">
                      <a:noFill/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2" name="Rectangle 881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857"/>
                      <a:ext cx="228" cy="55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002060"/>
                        </a:gs>
                        <a:gs pos="100000">
                          <a:srgbClr val="1929FF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3" name="Freeform 882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4798" y="1771"/>
                      <a:ext cx="314" cy="86"/>
                    </a:xfrm>
                    <a:custGeom>
                      <a:avLst/>
                      <a:gdLst>
                        <a:gd name="T0" fmla="*/ 411 w 1255"/>
                        <a:gd name="T1" fmla="*/ 0 h 342"/>
                        <a:gd name="T2" fmla="*/ 1255 w 1255"/>
                        <a:gd name="T3" fmla="*/ 0 h 342"/>
                        <a:gd name="T4" fmla="*/ 913 w 1255"/>
                        <a:gd name="T5" fmla="*/ 342 h 342"/>
                        <a:gd name="T6" fmla="*/ 0 w 1255"/>
                        <a:gd name="T7" fmla="*/ 342 h 342"/>
                        <a:gd name="T8" fmla="*/ 411 w 1255"/>
                        <a:gd name="T9" fmla="*/ 0 h 3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55" h="342">
                          <a:moveTo>
                            <a:pt x="411" y="0"/>
                          </a:moveTo>
                          <a:lnTo>
                            <a:pt x="1255" y="0"/>
                          </a:lnTo>
                          <a:lnTo>
                            <a:pt x="913" y="342"/>
                          </a:lnTo>
                          <a:lnTo>
                            <a:pt x="0" y="342"/>
                          </a:lnTo>
                          <a:lnTo>
                            <a:pt x="411" y="0"/>
                          </a:lnTo>
                          <a:close/>
                        </a:path>
                      </a:pathLst>
                    </a:custGeom>
                    <a:solidFill>
                      <a:srgbClr val="0039AC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4" name="Freeform 883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26" y="1771"/>
                      <a:ext cx="85" cy="642"/>
                    </a:xfrm>
                    <a:custGeom>
                      <a:avLst/>
                      <a:gdLst>
                        <a:gd name="T0" fmla="*/ 342 w 342"/>
                        <a:gd name="T1" fmla="*/ 0 h 2568"/>
                        <a:gd name="T2" fmla="*/ 342 w 342"/>
                        <a:gd name="T3" fmla="*/ 2111 h 2568"/>
                        <a:gd name="T4" fmla="*/ 0 w 342"/>
                        <a:gd name="T5" fmla="*/ 2568 h 2568"/>
                        <a:gd name="T6" fmla="*/ 0 w 342"/>
                        <a:gd name="T7" fmla="*/ 342 h 2568"/>
                        <a:gd name="T8" fmla="*/ 342 w 342"/>
                        <a:gd name="T9" fmla="*/ 0 h 25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568">
                          <a:moveTo>
                            <a:pt x="342" y="0"/>
                          </a:moveTo>
                          <a:lnTo>
                            <a:pt x="342" y="2111"/>
                          </a:lnTo>
                          <a:lnTo>
                            <a:pt x="0" y="2568"/>
                          </a:lnTo>
                          <a:lnTo>
                            <a:pt x="0" y="342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000075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5" name="Freeform 884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54" y="1515"/>
                      <a:ext cx="286" cy="72"/>
                    </a:xfrm>
                    <a:custGeom>
                      <a:avLst/>
                      <a:gdLst>
                        <a:gd name="T0" fmla="*/ 318 w 1140"/>
                        <a:gd name="T1" fmla="*/ 0 h 289"/>
                        <a:gd name="T2" fmla="*/ 1140 w 1140"/>
                        <a:gd name="T3" fmla="*/ 0 h 289"/>
                        <a:gd name="T4" fmla="*/ 855 w 1140"/>
                        <a:gd name="T5" fmla="*/ 289 h 289"/>
                        <a:gd name="T6" fmla="*/ 0 w 1140"/>
                        <a:gd name="T7" fmla="*/ 289 h 289"/>
                        <a:gd name="T8" fmla="*/ 318 w 1140"/>
                        <a:gd name="T9" fmla="*/ 0 h 2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140" h="289">
                          <a:moveTo>
                            <a:pt x="318" y="0"/>
                          </a:moveTo>
                          <a:lnTo>
                            <a:pt x="1140" y="0"/>
                          </a:lnTo>
                          <a:lnTo>
                            <a:pt x="855" y="289"/>
                          </a:lnTo>
                          <a:lnTo>
                            <a:pt x="0" y="289"/>
                          </a:lnTo>
                          <a:lnTo>
                            <a:pt x="318" y="0"/>
                          </a:lnTo>
                          <a:close/>
                        </a:path>
                      </a:pathLst>
                    </a:custGeom>
                    <a:solidFill>
                      <a:srgbClr val="EEFF26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6" name="Rectangle 885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054" y="1587"/>
                      <a:ext cx="215" cy="82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FFC000"/>
                        </a:gs>
                        <a:gs pos="100000">
                          <a:srgbClr val="FFFF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7" name="Rectangle 887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298" y="1771"/>
                      <a:ext cx="228" cy="643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B80004"/>
                        </a:gs>
                        <a:gs pos="100000">
                          <a:srgbClr val="FF00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8" name="Freeform 888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526" y="1686"/>
                      <a:ext cx="85" cy="727"/>
                    </a:xfrm>
                    <a:custGeom>
                      <a:avLst/>
                      <a:gdLst>
                        <a:gd name="T0" fmla="*/ 342 w 342"/>
                        <a:gd name="T1" fmla="*/ 0 h 2911"/>
                        <a:gd name="T2" fmla="*/ 342 w 342"/>
                        <a:gd name="T3" fmla="*/ 2477 h 2911"/>
                        <a:gd name="T4" fmla="*/ 0 w 342"/>
                        <a:gd name="T5" fmla="*/ 2911 h 2911"/>
                        <a:gd name="T6" fmla="*/ 0 w 342"/>
                        <a:gd name="T7" fmla="*/ 334 h 2911"/>
                        <a:gd name="T8" fmla="*/ 342 w 342"/>
                        <a:gd name="T9" fmla="*/ 0 h 29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911">
                          <a:moveTo>
                            <a:pt x="342" y="0"/>
                          </a:moveTo>
                          <a:lnTo>
                            <a:pt x="342" y="2477"/>
                          </a:lnTo>
                          <a:lnTo>
                            <a:pt x="0" y="2911"/>
                          </a:lnTo>
                          <a:lnTo>
                            <a:pt x="0" y="334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C2001B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</p:grpSp>
              <p:sp>
                <p:nvSpPr>
                  <p:cNvPr id="139" name="Vrije vorm 138"/>
                  <p:cNvSpPr/>
                  <p:nvPr userDrawn="1"/>
                </p:nvSpPr>
                <p:spPr>
                  <a:xfrm>
                    <a:off x="11389225" y="1241176"/>
                    <a:ext cx="506025" cy="137883"/>
                  </a:xfrm>
                  <a:custGeom>
                    <a:avLst/>
                    <a:gdLst>
                      <a:gd name="connsiteX0" fmla="*/ 0 w 508407"/>
                      <a:gd name="connsiteY0" fmla="*/ 142646 h 146304"/>
                      <a:gd name="connsiteX1" fmla="*/ 369418 w 508407"/>
                      <a:gd name="connsiteY1" fmla="*/ 146304 h 146304"/>
                      <a:gd name="connsiteX2" fmla="*/ 508407 w 508407"/>
                      <a:gd name="connsiteY2" fmla="*/ 0 h 146304"/>
                      <a:gd name="connsiteX3" fmla="*/ 168250 w 508407"/>
                      <a:gd name="connsiteY3" fmla="*/ 0 h 146304"/>
                      <a:gd name="connsiteX4" fmla="*/ 0 w 508407"/>
                      <a:gd name="connsiteY4" fmla="*/ 142646 h 146304"/>
                      <a:gd name="connsiteX0" fmla="*/ 0 w 508407"/>
                      <a:gd name="connsiteY0" fmla="*/ 142646 h 142646"/>
                      <a:gd name="connsiteX1" fmla="*/ 376562 w 508407"/>
                      <a:gd name="connsiteY1" fmla="*/ 136779 h 142646"/>
                      <a:gd name="connsiteX2" fmla="*/ 508407 w 508407"/>
                      <a:gd name="connsiteY2" fmla="*/ 0 h 142646"/>
                      <a:gd name="connsiteX3" fmla="*/ 168250 w 508407"/>
                      <a:gd name="connsiteY3" fmla="*/ 0 h 142646"/>
                      <a:gd name="connsiteX4" fmla="*/ 0 w 508407"/>
                      <a:gd name="connsiteY4" fmla="*/ 142646 h 142646"/>
                      <a:gd name="connsiteX0" fmla="*/ 0 w 506025"/>
                      <a:gd name="connsiteY0" fmla="*/ 137883 h 137883"/>
                      <a:gd name="connsiteX1" fmla="*/ 374180 w 506025"/>
                      <a:gd name="connsiteY1" fmla="*/ 136779 h 137883"/>
                      <a:gd name="connsiteX2" fmla="*/ 506025 w 506025"/>
                      <a:gd name="connsiteY2" fmla="*/ 0 h 137883"/>
                      <a:gd name="connsiteX3" fmla="*/ 165868 w 506025"/>
                      <a:gd name="connsiteY3" fmla="*/ 0 h 137883"/>
                      <a:gd name="connsiteX4" fmla="*/ 0 w 506025"/>
                      <a:gd name="connsiteY4" fmla="*/ 137883 h 137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6025" h="137883">
                        <a:moveTo>
                          <a:pt x="0" y="137883"/>
                        </a:moveTo>
                        <a:lnTo>
                          <a:pt x="374180" y="136779"/>
                        </a:lnTo>
                        <a:lnTo>
                          <a:pt x="506025" y="0"/>
                        </a:lnTo>
                        <a:lnTo>
                          <a:pt x="165868" y="0"/>
                        </a:lnTo>
                        <a:lnTo>
                          <a:pt x="0" y="137883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  <p:grpSp>
            <p:nvGrpSpPr>
              <p:cNvPr id="120" name="Groep 119"/>
              <p:cNvGrpSpPr/>
              <p:nvPr/>
            </p:nvGrpSpPr>
            <p:grpSpPr>
              <a:xfrm>
                <a:off x="12468521" y="6356844"/>
                <a:ext cx="133446" cy="114786"/>
                <a:chOff x="14587469" y="6356844"/>
                <a:chExt cx="133446" cy="114786"/>
              </a:xfrm>
            </p:grpSpPr>
            <p:sp>
              <p:nvSpPr>
                <p:cNvPr id="126" name="Rectangle 6"/>
                <p:cNvSpPr>
                  <a:spLocks noChangeArrowheads="1"/>
                </p:cNvSpPr>
                <p:nvPr userDrawn="1"/>
              </p:nvSpPr>
              <p:spPr bwMode="auto">
                <a:xfrm>
                  <a:off x="14588703" y="6379233"/>
                  <a:ext cx="130780" cy="91699"/>
                </a:xfrm>
                <a:prstGeom prst="rect">
                  <a:avLst/>
                </a:prstGeom>
                <a:solidFill>
                  <a:srgbClr val="F2FAFF"/>
                </a:solidFill>
                <a:ln w="0">
                  <a:solidFill>
                    <a:schemeClr val="bg2">
                      <a:lumMod val="5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7" name="Rectangle 15"/>
                <p:cNvSpPr>
                  <a:spLocks noChangeArrowheads="1"/>
                </p:cNvSpPr>
                <p:nvPr userDrawn="1"/>
              </p:nvSpPr>
              <p:spPr bwMode="auto">
                <a:xfrm>
                  <a:off x="14587469" y="6423761"/>
                  <a:ext cx="131076" cy="1446"/>
                </a:xfrm>
                <a:prstGeom prst="rect">
                  <a:avLst/>
                </a:prstGeom>
                <a:gradFill flip="none" rotWithShape="1">
                  <a:gsLst>
                    <a:gs pos="20000">
                      <a:srgbClr val="0039AC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Freeform 14"/>
                <p:cNvSpPr>
                  <a:spLocks noEditPoints="1"/>
                </p:cNvSpPr>
                <p:nvPr userDrawn="1"/>
              </p:nvSpPr>
              <p:spPr bwMode="auto">
                <a:xfrm>
                  <a:off x="14588901" y="6356844"/>
                  <a:ext cx="132014" cy="114786"/>
                </a:xfrm>
                <a:custGeom>
                  <a:avLst/>
                  <a:gdLst>
                    <a:gd name="T0" fmla="*/ 48 w 5347"/>
                    <a:gd name="T1" fmla="*/ 48 h 4605"/>
                    <a:gd name="T2" fmla="*/ 48 w 5347"/>
                    <a:gd name="T3" fmla="*/ 4557 h 4605"/>
                    <a:gd name="T4" fmla="*/ 5299 w 5347"/>
                    <a:gd name="T5" fmla="*/ 4557 h 4605"/>
                    <a:gd name="T6" fmla="*/ 5299 w 5347"/>
                    <a:gd name="T7" fmla="*/ 48 h 4605"/>
                    <a:gd name="T8" fmla="*/ 48 w 5347"/>
                    <a:gd name="T9" fmla="*/ 48 h 4605"/>
                    <a:gd name="T10" fmla="*/ 0 w 5347"/>
                    <a:gd name="T11" fmla="*/ 0 h 4605"/>
                    <a:gd name="T12" fmla="*/ 5347 w 5347"/>
                    <a:gd name="T13" fmla="*/ 0 h 4605"/>
                    <a:gd name="T14" fmla="*/ 5347 w 5347"/>
                    <a:gd name="T15" fmla="*/ 4605 h 4605"/>
                    <a:gd name="T16" fmla="*/ 0 w 5347"/>
                    <a:gd name="T17" fmla="*/ 4605 h 4605"/>
                    <a:gd name="T18" fmla="*/ 0 w 5347"/>
                    <a:gd name="T19" fmla="*/ 0 h 46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347" h="4605">
                      <a:moveTo>
                        <a:pt x="48" y="48"/>
                      </a:moveTo>
                      <a:lnTo>
                        <a:pt x="48" y="4557"/>
                      </a:lnTo>
                      <a:lnTo>
                        <a:pt x="5299" y="4557"/>
                      </a:lnTo>
                      <a:lnTo>
                        <a:pt x="5299" y="48"/>
                      </a:lnTo>
                      <a:lnTo>
                        <a:pt x="48" y="48"/>
                      </a:lnTo>
                      <a:close/>
                      <a:moveTo>
                        <a:pt x="0" y="0"/>
                      </a:moveTo>
                      <a:lnTo>
                        <a:pt x="5347" y="0"/>
                      </a:lnTo>
                      <a:lnTo>
                        <a:pt x="5347" y="4605"/>
                      </a:lnTo>
                      <a:lnTo>
                        <a:pt x="0" y="46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E5D88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cxnSp>
              <p:nvCxnSpPr>
                <p:cNvPr id="129" name="Rechte verbindingslijn 128"/>
                <p:cNvCxnSpPr/>
                <p:nvPr userDrawn="1"/>
              </p:nvCxnSpPr>
              <p:spPr>
                <a:xfrm flipH="1">
                  <a:off x="14654334" y="6382168"/>
                  <a:ext cx="162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0" name="Rechte verbindingslijn 129"/>
                <p:cNvCxnSpPr/>
                <p:nvPr userDrawn="1"/>
              </p:nvCxnSpPr>
              <p:spPr>
                <a:xfrm>
                  <a:off x="14689188" y="6382168"/>
                  <a:ext cx="0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Rechte verbindingslijn 130"/>
                <p:cNvCxnSpPr/>
                <p:nvPr userDrawn="1"/>
              </p:nvCxnSpPr>
              <p:spPr>
                <a:xfrm>
                  <a:off x="14619892" y="6382040"/>
                  <a:ext cx="0" cy="8577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2" name="Rechte verbindingslijn 131"/>
                <p:cNvCxnSpPr/>
                <p:nvPr userDrawn="1"/>
              </p:nvCxnSpPr>
              <p:spPr>
                <a:xfrm flipH="1">
                  <a:off x="14593115" y="6400164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3" name="Rechte verbindingslijn 132"/>
                <p:cNvCxnSpPr/>
                <p:nvPr userDrawn="1"/>
              </p:nvCxnSpPr>
              <p:spPr>
                <a:xfrm flipH="1">
                  <a:off x="14593115" y="6423860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4" name="Rechte verbindingslijn 133"/>
                <p:cNvCxnSpPr/>
                <p:nvPr userDrawn="1"/>
              </p:nvCxnSpPr>
              <p:spPr>
                <a:xfrm flipH="1">
                  <a:off x="14593115" y="6447556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35" name="Rectangle 13"/>
                <p:cNvSpPr>
                  <a:spLocks noChangeArrowheads="1"/>
                </p:cNvSpPr>
                <p:nvPr userDrawn="1"/>
              </p:nvSpPr>
              <p:spPr bwMode="auto">
                <a:xfrm>
                  <a:off x="14590283" y="6359138"/>
                  <a:ext cx="128657" cy="19347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1929FF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21" name="Groep 120"/>
              <p:cNvGrpSpPr/>
              <p:nvPr/>
            </p:nvGrpSpPr>
            <p:grpSpPr>
              <a:xfrm>
                <a:off x="12529899" y="6421402"/>
                <a:ext cx="97399" cy="97399"/>
                <a:chOff x="14546483" y="5323041"/>
                <a:chExt cx="242460" cy="242460"/>
              </a:xfrm>
            </p:grpSpPr>
            <p:sp>
              <p:nvSpPr>
                <p:cNvPr id="122" name="Rechthoek 121"/>
                <p:cNvSpPr/>
                <p:nvPr userDrawn="1"/>
              </p:nvSpPr>
              <p:spPr>
                <a:xfrm>
                  <a:off x="14546483" y="5323041"/>
                  <a:ext cx="242460" cy="2424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rgbClr val="00A4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123" name="Groep 122"/>
                <p:cNvGrpSpPr/>
                <p:nvPr/>
              </p:nvGrpSpPr>
              <p:grpSpPr>
                <a:xfrm>
                  <a:off x="14568035" y="5357818"/>
                  <a:ext cx="199836" cy="175226"/>
                  <a:chOff x="14559757" y="5349611"/>
                  <a:chExt cx="216392" cy="191641"/>
                </a:xfrm>
              </p:grpSpPr>
              <p:sp>
                <p:nvSpPr>
                  <p:cNvPr id="124" name="Parallellogram 123"/>
                  <p:cNvSpPr/>
                  <p:nvPr/>
                </p:nvSpPr>
                <p:spPr>
                  <a:xfrm>
                    <a:off x="14559757" y="5369222"/>
                    <a:ext cx="214316" cy="147762"/>
                  </a:xfrm>
                  <a:prstGeom prst="parallelogram">
                    <a:avLst>
                      <a:gd name="adj" fmla="val 93909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25" name="Parallellogram 124"/>
                  <p:cNvSpPr/>
                  <p:nvPr/>
                </p:nvSpPr>
                <p:spPr>
                  <a:xfrm flipH="1">
                    <a:off x="14561833" y="5349611"/>
                    <a:ext cx="214316" cy="191641"/>
                  </a:xfrm>
                  <a:prstGeom prst="parallelogram">
                    <a:avLst>
                      <a:gd name="adj" fmla="val 68946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sp>
          <p:nvSpPr>
            <p:cNvPr id="97" name="Rechthoek 96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CHART</a:t>
              </a:r>
            </a:p>
          </p:txBody>
        </p:sp>
        <p:sp>
          <p:nvSpPr>
            <p:cNvPr id="98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 chart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9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graph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00" name="Ovaal 99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01" name="Ovaal 100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02" name="Rechte verbindingslijn 101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3" name="Rechte verbindingslijn 102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4" name="Rechte verbindingslijn 103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05" name="Tekstvak 33"/>
            <p:cNvSpPr txBox="1"/>
            <p:nvPr/>
          </p:nvSpPr>
          <p:spPr>
            <a:xfrm>
              <a:off x="12479311" y="5259838"/>
              <a:ext cx="2588841" cy="447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chart,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‘Edit data’</a:t>
              </a:r>
            </a:p>
          </p:txBody>
        </p:sp>
        <p:cxnSp>
          <p:nvCxnSpPr>
            <p:cNvPr id="106" name="Rechte verbindingslijn 105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7" name="Groep 106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11" name="Afgeronde rechthoek 110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2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13" name="Rechte verbindingslijn 112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4" name="Gelijkbenige driehoek 113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08" name="Rechthoek 107"/>
            <p:cNvSpPr/>
            <p:nvPr/>
          </p:nvSpPr>
          <p:spPr>
            <a:xfrm>
              <a:off x="12483705" y="4856599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EDIT CHART</a:t>
              </a:r>
            </a:p>
          </p:txBody>
        </p:sp>
        <p:cxnSp>
          <p:nvCxnSpPr>
            <p:cNvPr id="109" name="Rechte verbindingslijn 108"/>
            <p:cNvCxnSpPr/>
            <p:nvPr/>
          </p:nvCxnSpPr>
          <p:spPr>
            <a:xfrm>
              <a:off x="12487778" y="5145063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10" name="Picture 3"/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254186" y="6395104"/>
              <a:ext cx="158644" cy="2564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162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63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4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6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6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7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68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69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70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71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72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73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74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75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30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31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32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6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9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0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1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76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8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9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10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1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25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12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13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0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1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2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3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4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14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5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7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8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9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7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95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96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7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1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2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3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4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5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6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7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8" name="Rechte verbindingslijn 24"/>
            <p:cNvCxnSpPr>
              <a:endCxn id="195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9" name="Rechte verbindingslijn 25"/>
            <p:cNvCxnSpPr>
              <a:endCxn id="230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80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82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84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85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86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7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8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9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90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91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93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94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788140964"/>
      </p:ext>
    </p:extLst>
  </p:cSld>
  <p:clrMapOvr>
    <a:masterClrMapping/>
  </p:clrMapOvr>
  <p:transition spd="med">
    <p:fade/>
  </p:transition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ph compa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Graph compare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Tijdelijke aanduiding voor inhoud 2"/>
          <p:cNvSpPr>
            <a:spLocks noGrp="1"/>
          </p:cNvSpPr>
          <p:nvPr>
            <p:ph idx="17"/>
          </p:nvPr>
        </p:nvSpPr>
        <p:spPr>
          <a:xfrm>
            <a:off x="6297329" y="1592688"/>
            <a:ext cx="5380322" cy="4681111"/>
          </a:xfrm>
          <a:solidFill>
            <a:srgbClr val="E5E9EC"/>
          </a:solidFill>
        </p:spPr>
        <p:txBody>
          <a:bodyPr anchor="ctr"/>
          <a:lstStyle>
            <a:lvl1pPr algn="ctr">
              <a:defRPr sz="14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/>
            </a:lvl1pPr>
          </a:lstStyle>
          <a:p>
            <a:fld id="{4F154394-2FC5-4628-81A3-089C82F08482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5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4" name="Instruction Chart &amp; Edit"/>
          <p:cNvGrpSpPr/>
          <p:nvPr userDrawn="1"/>
        </p:nvGrpSpPr>
        <p:grpSpPr>
          <a:xfrm>
            <a:off x="12382788" y="-5444"/>
            <a:ext cx="2697278" cy="6868888"/>
            <a:chOff x="12382788" y="-5444"/>
            <a:chExt cx="2697278" cy="6868888"/>
          </a:xfrm>
        </p:grpSpPr>
        <p:grpSp>
          <p:nvGrpSpPr>
            <p:cNvPr id="95" name="Groep 94"/>
            <p:cNvGrpSpPr/>
            <p:nvPr userDrawn="1"/>
          </p:nvGrpSpPr>
          <p:grpSpPr>
            <a:xfrm>
              <a:off x="12382788" y="1480224"/>
              <a:ext cx="689983" cy="573048"/>
              <a:chOff x="15171969" y="1587338"/>
              <a:chExt cx="755407" cy="627385"/>
            </a:xfrm>
          </p:grpSpPr>
          <p:sp>
            <p:nvSpPr>
              <p:cNvPr id="149" name="Rechthoek 962"/>
              <p:cNvSpPr/>
              <p:nvPr userDrawn="1"/>
            </p:nvSpPr>
            <p:spPr>
              <a:xfrm>
                <a:off x="15171969" y="2008934"/>
                <a:ext cx="755407" cy="205789"/>
              </a:xfrm>
              <a:custGeom>
                <a:avLst/>
                <a:gdLst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664132 w 664132"/>
                  <a:gd name="connsiteY2" fmla="*/ 27778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664132"/>
                  <a:gd name="connsiteY0" fmla="*/ 0 h 290487"/>
                  <a:gd name="connsiteX1" fmla="*/ 664132 w 664132"/>
                  <a:gd name="connsiteY1" fmla="*/ 0 h 290487"/>
                  <a:gd name="connsiteX2" fmla="*/ 333932 w 664132"/>
                  <a:gd name="connsiteY2" fmla="*/ 290487 h 290487"/>
                  <a:gd name="connsiteX3" fmla="*/ 0 w 664132"/>
                  <a:gd name="connsiteY3" fmla="*/ 277787 h 290487"/>
                  <a:gd name="connsiteX4" fmla="*/ 0 w 664132"/>
                  <a:gd name="connsiteY4" fmla="*/ 0 h 290487"/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575232 w 664132"/>
                  <a:gd name="connsiteY2" fmla="*/ 27143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708582"/>
                  <a:gd name="connsiteY0" fmla="*/ 0 h 277787"/>
                  <a:gd name="connsiteX1" fmla="*/ 708582 w 708582"/>
                  <a:gd name="connsiteY1" fmla="*/ 31750 h 277787"/>
                  <a:gd name="connsiteX2" fmla="*/ 575232 w 708582"/>
                  <a:gd name="connsiteY2" fmla="*/ 271437 h 277787"/>
                  <a:gd name="connsiteX3" fmla="*/ 0 w 708582"/>
                  <a:gd name="connsiteY3" fmla="*/ 277787 h 277787"/>
                  <a:gd name="connsiteX4" fmla="*/ 0 w 708582"/>
                  <a:gd name="connsiteY4" fmla="*/ 0 h 277787"/>
                  <a:gd name="connsiteX0" fmla="*/ 228600 w 708582"/>
                  <a:gd name="connsiteY0" fmla="*/ 6350 h 246037"/>
                  <a:gd name="connsiteX1" fmla="*/ 708582 w 708582"/>
                  <a:gd name="connsiteY1" fmla="*/ 0 h 246037"/>
                  <a:gd name="connsiteX2" fmla="*/ 575232 w 708582"/>
                  <a:gd name="connsiteY2" fmla="*/ 239687 h 246037"/>
                  <a:gd name="connsiteX3" fmla="*/ 0 w 708582"/>
                  <a:gd name="connsiteY3" fmla="*/ 246037 h 246037"/>
                  <a:gd name="connsiteX4" fmla="*/ 228600 w 708582"/>
                  <a:gd name="connsiteY4" fmla="*/ 6350 h 246037"/>
                  <a:gd name="connsiteX0" fmla="*/ 228600 w 778432"/>
                  <a:gd name="connsiteY0" fmla="*/ 0 h 239687"/>
                  <a:gd name="connsiteX1" fmla="*/ 778432 w 778432"/>
                  <a:gd name="connsiteY1" fmla="*/ 25400 h 239687"/>
                  <a:gd name="connsiteX2" fmla="*/ 575232 w 778432"/>
                  <a:gd name="connsiteY2" fmla="*/ 233337 h 239687"/>
                  <a:gd name="connsiteX3" fmla="*/ 0 w 778432"/>
                  <a:gd name="connsiteY3" fmla="*/ 239687 h 239687"/>
                  <a:gd name="connsiteX4" fmla="*/ 228600 w 778432"/>
                  <a:gd name="connsiteY4" fmla="*/ 0 h 239687"/>
                  <a:gd name="connsiteX0" fmla="*/ 228600 w 778432"/>
                  <a:gd name="connsiteY0" fmla="*/ 0 h 214287"/>
                  <a:gd name="connsiteX1" fmla="*/ 778432 w 778432"/>
                  <a:gd name="connsiteY1" fmla="*/ 0 h 214287"/>
                  <a:gd name="connsiteX2" fmla="*/ 575232 w 778432"/>
                  <a:gd name="connsiteY2" fmla="*/ 207937 h 214287"/>
                  <a:gd name="connsiteX3" fmla="*/ 0 w 778432"/>
                  <a:gd name="connsiteY3" fmla="*/ 214287 h 214287"/>
                  <a:gd name="connsiteX4" fmla="*/ 228600 w 778432"/>
                  <a:gd name="connsiteY4" fmla="*/ 0 h 214287"/>
                  <a:gd name="connsiteX0" fmla="*/ 228600 w 730724"/>
                  <a:gd name="connsiteY0" fmla="*/ 3975 h 218262"/>
                  <a:gd name="connsiteX1" fmla="*/ 730724 w 730724"/>
                  <a:gd name="connsiteY1" fmla="*/ 0 h 218262"/>
                  <a:gd name="connsiteX2" fmla="*/ 575232 w 730724"/>
                  <a:gd name="connsiteY2" fmla="*/ 211912 h 218262"/>
                  <a:gd name="connsiteX3" fmla="*/ 0 w 730724"/>
                  <a:gd name="connsiteY3" fmla="*/ 218262 h 218262"/>
                  <a:gd name="connsiteX4" fmla="*/ 228600 w 730724"/>
                  <a:gd name="connsiteY4" fmla="*/ 3975 h 218262"/>
                  <a:gd name="connsiteX0" fmla="*/ 252454 w 754578"/>
                  <a:gd name="connsiteY0" fmla="*/ 3975 h 211912"/>
                  <a:gd name="connsiteX1" fmla="*/ 754578 w 754578"/>
                  <a:gd name="connsiteY1" fmla="*/ 0 h 211912"/>
                  <a:gd name="connsiteX2" fmla="*/ 599086 w 754578"/>
                  <a:gd name="connsiteY2" fmla="*/ 211912 h 211912"/>
                  <a:gd name="connsiteX3" fmla="*/ 0 w 754578"/>
                  <a:gd name="connsiteY3" fmla="*/ 210311 h 211912"/>
                  <a:gd name="connsiteX4" fmla="*/ 252454 w 754578"/>
                  <a:gd name="connsiteY4" fmla="*/ 3975 h 211912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599086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754578"/>
                  <a:gd name="connsiteY0" fmla="*/ 0 h 223840"/>
                  <a:gd name="connsiteX1" fmla="*/ 754578 w 754578"/>
                  <a:gd name="connsiteY1" fmla="*/ 7952 h 223840"/>
                  <a:gd name="connsiteX2" fmla="*/ 654745 w 754578"/>
                  <a:gd name="connsiteY2" fmla="*/ 223840 h 223840"/>
                  <a:gd name="connsiteX3" fmla="*/ 0 w 754578"/>
                  <a:gd name="connsiteY3" fmla="*/ 218263 h 223840"/>
                  <a:gd name="connsiteX4" fmla="*/ 172941 w 754578"/>
                  <a:gd name="connsiteY4" fmla="*/ 0 h 223840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646793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818189"/>
                  <a:gd name="connsiteY0" fmla="*/ 0 h 219864"/>
                  <a:gd name="connsiteX1" fmla="*/ 818189 w 818189"/>
                  <a:gd name="connsiteY1" fmla="*/ 31806 h 219864"/>
                  <a:gd name="connsiteX2" fmla="*/ 646793 w 818189"/>
                  <a:gd name="connsiteY2" fmla="*/ 219864 h 219864"/>
                  <a:gd name="connsiteX3" fmla="*/ 0 w 818189"/>
                  <a:gd name="connsiteY3" fmla="*/ 218263 h 219864"/>
                  <a:gd name="connsiteX4" fmla="*/ 172941 w 818189"/>
                  <a:gd name="connsiteY4" fmla="*/ 0 h 219864"/>
                  <a:gd name="connsiteX0" fmla="*/ 172941 w 806262"/>
                  <a:gd name="connsiteY0" fmla="*/ 0 h 219864"/>
                  <a:gd name="connsiteX1" fmla="*/ 806262 w 806262"/>
                  <a:gd name="connsiteY1" fmla="*/ 11928 h 219864"/>
                  <a:gd name="connsiteX2" fmla="*/ 646793 w 806262"/>
                  <a:gd name="connsiteY2" fmla="*/ 219864 h 219864"/>
                  <a:gd name="connsiteX3" fmla="*/ 0 w 806262"/>
                  <a:gd name="connsiteY3" fmla="*/ 218263 h 219864"/>
                  <a:gd name="connsiteX4" fmla="*/ 172941 w 806262"/>
                  <a:gd name="connsiteY4" fmla="*/ 0 h 219864"/>
                  <a:gd name="connsiteX0" fmla="*/ 172941 w 798310"/>
                  <a:gd name="connsiteY0" fmla="*/ 0 h 219864"/>
                  <a:gd name="connsiteX1" fmla="*/ 798310 w 798310"/>
                  <a:gd name="connsiteY1" fmla="*/ 15903 h 219864"/>
                  <a:gd name="connsiteX2" fmla="*/ 646793 w 798310"/>
                  <a:gd name="connsiteY2" fmla="*/ 219864 h 219864"/>
                  <a:gd name="connsiteX3" fmla="*/ 0 w 798310"/>
                  <a:gd name="connsiteY3" fmla="*/ 218263 h 219864"/>
                  <a:gd name="connsiteX4" fmla="*/ 172941 w 798310"/>
                  <a:gd name="connsiteY4" fmla="*/ 0 h 219864"/>
                  <a:gd name="connsiteX0" fmla="*/ 172941 w 798310"/>
                  <a:gd name="connsiteY0" fmla="*/ 0 h 259620"/>
                  <a:gd name="connsiteX1" fmla="*/ 798310 w 798310"/>
                  <a:gd name="connsiteY1" fmla="*/ 15903 h 259620"/>
                  <a:gd name="connsiteX2" fmla="*/ 614988 w 798310"/>
                  <a:gd name="connsiteY2" fmla="*/ 259620 h 259620"/>
                  <a:gd name="connsiteX3" fmla="*/ 0 w 798310"/>
                  <a:gd name="connsiteY3" fmla="*/ 218263 h 259620"/>
                  <a:gd name="connsiteX4" fmla="*/ 172941 w 798310"/>
                  <a:gd name="connsiteY4" fmla="*/ 0 h 259620"/>
                  <a:gd name="connsiteX0" fmla="*/ 188843 w 814212"/>
                  <a:gd name="connsiteY0" fmla="*/ 0 h 259620"/>
                  <a:gd name="connsiteX1" fmla="*/ 814212 w 814212"/>
                  <a:gd name="connsiteY1" fmla="*/ 15903 h 259620"/>
                  <a:gd name="connsiteX2" fmla="*/ 630890 w 814212"/>
                  <a:gd name="connsiteY2" fmla="*/ 259620 h 259620"/>
                  <a:gd name="connsiteX3" fmla="*/ 0 w 814212"/>
                  <a:gd name="connsiteY3" fmla="*/ 254043 h 259620"/>
                  <a:gd name="connsiteX4" fmla="*/ 188843 w 814212"/>
                  <a:gd name="connsiteY4" fmla="*/ 0 h 259620"/>
                  <a:gd name="connsiteX0" fmla="*/ 208721 w 834090"/>
                  <a:gd name="connsiteY0" fmla="*/ 0 h 259620"/>
                  <a:gd name="connsiteX1" fmla="*/ 834090 w 834090"/>
                  <a:gd name="connsiteY1" fmla="*/ 15903 h 259620"/>
                  <a:gd name="connsiteX2" fmla="*/ 650768 w 834090"/>
                  <a:gd name="connsiteY2" fmla="*/ 259620 h 259620"/>
                  <a:gd name="connsiteX3" fmla="*/ 0 w 834090"/>
                  <a:gd name="connsiteY3" fmla="*/ 254043 h 259620"/>
                  <a:gd name="connsiteX4" fmla="*/ 208721 w 834090"/>
                  <a:gd name="connsiteY4" fmla="*/ 0 h 259620"/>
                  <a:gd name="connsiteX0" fmla="*/ 268356 w 893725"/>
                  <a:gd name="connsiteY0" fmla="*/ 0 h 259620"/>
                  <a:gd name="connsiteX1" fmla="*/ 893725 w 893725"/>
                  <a:gd name="connsiteY1" fmla="*/ 15903 h 259620"/>
                  <a:gd name="connsiteX2" fmla="*/ 710403 w 893725"/>
                  <a:gd name="connsiteY2" fmla="*/ 259620 h 259620"/>
                  <a:gd name="connsiteX3" fmla="*/ 0 w 893725"/>
                  <a:gd name="connsiteY3" fmla="*/ 254043 h 259620"/>
                  <a:gd name="connsiteX4" fmla="*/ 268356 w 893725"/>
                  <a:gd name="connsiteY4" fmla="*/ 0 h 259620"/>
                  <a:gd name="connsiteX0" fmla="*/ 260405 w 885774"/>
                  <a:gd name="connsiteY0" fmla="*/ 0 h 259620"/>
                  <a:gd name="connsiteX1" fmla="*/ 885774 w 885774"/>
                  <a:gd name="connsiteY1" fmla="*/ 15903 h 259620"/>
                  <a:gd name="connsiteX2" fmla="*/ 702452 w 885774"/>
                  <a:gd name="connsiteY2" fmla="*/ 259620 h 259620"/>
                  <a:gd name="connsiteX3" fmla="*/ 0 w 885774"/>
                  <a:gd name="connsiteY3" fmla="*/ 254043 h 259620"/>
                  <a:gd name="connsiteX4" fmla="*/ 260405 w 885774"/>
                  <a:gd name="connsiteY4" fmla="*/ 0 h 259620"/>
                  <a:gd name="connsiteX0" fmla="*/ 220648 w 885774"/>
                  <a:gd name="connsiteY0" fmla="*/ 0 h 243717"/>
                  <a:gd name="connsiteX1" fmla="*/ 885774 w 885774"/>
                  <a:gd name="connsiteY1" fmla="*/ 0 h 243717"/>
                  <a:gd name="connsiteX2" fmla="*/ 702452 w 885774"/>
                  <a:gd name="connsiteY2" fmla="*/ 243717 h 243717"/>
                  <a:gd name="connsiteX3" fmla="*/ 0 w 885774"/>
                  <a:gd name="connsiteY3" fmla="*/ 238140 h 243717"/>
                  <a:gd name="connsiteX4" fmla="*/ 220648 w 885774"/>
                  <a:gd name="connsiteY4" fmla="*/ 0 h 24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5774" h="243717">
                    <a:moveTo>
                      <a:pt x="220648" y="0"/>
                    </a:moveTo>
                    <a:lnTo>
                      <a:pt x="885774" y="0"/>
                    </a:lnTo>
                    <a:lnTo>
                      <a:pt x="702452" y="243717"/>
                    </a:lnTo>
                    <a:lnTo>
                      <a:pt x="0" y="238140"/>
                    </a:lnTo>
                    <a:lnTo>
                      <a:pt x="220648" y="0"/>
                    </a:lnTo>
                    <a:close/>
                  </a:path>
                </a:pathLst>
              </a:custGeom>
              <a:solidFill>
                <a:srgbClr val="FFFFFF">
                  <a:lumMod val="50000"/>
                </a:srgbClr>
              </a:solidFill>
              <a:ln w="25400" cap="flat" cmpd="sng" algn="ctr">
                <a:noFill/>
                <a:prstDash val="solid"/>
              </a:ln>
              <a:effectLst>
                <a:softEdge rad="31750"/>
              </a:effectLst>
            </p:spPr>
            <p:txBody>
              <a:bodyPr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0" name="Groep 149"/>
              <p:cNvGrpSpPr/>
              <p:nvPr userDrawn="1"/>
            </p:nvGrpSpPr>
            <p:grpSpPr>
              <a:xfrm>
                <a:off x="15281106" y="1587338"/>
                <a:ext cx="511775" cy="560304"/>
                <a:chOff x="10604642" y="969717"/>
                <a:chExt cx="1290643" cy="1427163"/>
              </a:xfrm>
            </p:grpSpPr>
            <p:grpSp>
              <p:nvGrpSpPr>
                <p:cNvPr id="151" name="Group 879"/>
                <p:cNvGrpSpPr>
                  <a:grpSpLocks noChangeAspect="1"/>
                </p:cNvGrpSpPr>
                <p:nvPr userDrawn="1"/>
              </p:nvGrpSpPr>
              <p:grpSpPr bwMode="auto">
                <a:xfrm>
                  <a:off x="10604642" y="969717"/>
                  <a:ext cx="1290643" cy="1427163"/>
                  <a:chOff x="4798" y="1515"/>
                  <a:chExt cx="813" cy="899"/>
                </a:xfrm>
              </p:grpSpPr>
              <p:sp>
                <p:nvSpPr>
                  <p:cNvPr id="153" name="Freeform 886"/>
                  <p:cNvSpPr>
                    <a:spLocks/>
                  </p:cNvSpPr>
                  <p:nvPr userDrawn="1"/>
                </p:nvSpPr>
                <p:spPr bwMode="auto">
                  <a:xfrm>
                    <a:off x="5269" y="1515"/>
                    <a:ext cx="71" cy="898"/>
                  </a:xfrm>
                  <a:custGeom>
                    <a:avLst/>
                    <a:gdLst>
                      <a:gd name="T0" fmla="*/ 282 w 282"/>
                      <a:gd name="T1" fmla="*/ 0 h 3595"/>
                      <a:gd name="T2" fmla="*/ 282 w 282"/>
                      <a:gd name="T3" fmla="*/ 3138 h 3595"/>
                      <a:gd name="T4" fmla="*/ 0 w 282"/>
                      <a:gd name="T5" fmla="*/ 3595 h 3595"/>
                      <a:gd name="T6" fmla="*/ 0 w 282"/>
                      <a:gd name="T7" fmla="*/ 285 h 3595"/>
                      <a:gd name="T8" fmla="*/ 282 w 282"/>
                      <a:gd name="T9" fmla="*/ 0 h 35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2" h="3595">
                        <a:moveTo>
                          <a:pt x="282" y="0"/>
                        </a:moveTo>
                        <a:lnTo>
                          <a:pt x="282" y="3138"/>
                        </a:lnTo>
                        <a:lnTo>
                          <a:pt x="0" y="3595"/>
                        </a:lnTo>
                        <a:lnTo>
                          <a:pt x="0" y="285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solidFill>
                    <a:srgbClr val="FFC000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4" name="Rectangle 880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515"/>
                    <a:ext cx="813" cy="899"/>
                  </a:xfrm>
                  <a:prstGeom prst="rect">
                    <a:avLst/>
                  </a:prstGeom>
                  <a:noFill/>
                  <a:ln w="0">
                    <a:noFill/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5" name="Rectangle 881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857"/>
                    <a:ext cx="228" cy="55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002060"/>
                      </a:gs>
                      <a:gs pos="100000">
                        <a:srgbClr val="1929FF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6" name="Freeform 882"/>
                  <p:cNvSpPr>
                    <a:spLocks/>
                  </p:cNvSpPr>
                  <p:nvPr userDrawn="1"/>
                </p:nvSpPr>
                <p:spPr bwMode="auto">
                  <a:xfrm>
                    <a:off x="4798" y="1771"/>
                    <a:ext cx="314" cy="86"/>
                  </a:xfrm>
                  <a:custGeom>
                    <a:avLst/>
                    <a:gdLst>
                      <a:gd name="T0" fmla="*/ 411 w 1255"/>
                      <a:gd name="T1" fmla="*/ 0 h 342"/>
                      <a:gd name="T2" fmla="*/ 1255 w 1255"/>
                      <a:gd name="T3" fmla="*/ 0 h 342"/>
                      <a:gd name="T4" fmla="*/ 913 w 1255"/>
                      <a:gd name="T5" fmla="*/ 342 h 342"/>
                      <a:gd name="T6" fmla="*/ 0 w 1255"/>
                      <a:gd name="T7" fmla="*/ 342 h 342"/>
                      <a:gd name="T8" fmla="*/ 411 w 1255"/>
                      <a:gd name="T9" fmla="*/ 0 h 3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55" h="342">
                        <a:moveTo>
                          <a:pt x="411" y="0"/>
                        </a:moveTo>
                        <a:lnTo>
                          <a:pt x="1255" y="0"/>
                        </a:lnTo>
                        <a:lnTo>
                          <a:pt x="913" y="342"/>
                        </a:lnTo>
                        <a:lnTo>
                          <a:pt x="0" y="342"/>
                        </a:lnTo>
                        <a:lnTo>
                          <a:pt x="411" y="0"/>
                        </a:lnTo>
                        <a:close/>
                      </a:path>
                    </a:pathLst>
                  </a:custGeom>
                  <a:solidFill>
                    <a:srgbClr val="0039AC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7" name="Freeform 883"/>
                  <p:cNvSpPr>
                    <a:spLocks/>
                  </p:cNvSpPr>
                  <p:nvPr userDrawn="1"/>
                </p:nvSpPr>
                <p:spPr bwMode="auto">
                  <a:xfrm>
                    <a:off x="5026" y="1771"/>
                    <a:ext cx="85" cy="642"/>
                  </a:xfrm>
                  <a:custGeom>
                    <a:avLst/>
                    <a:gdLst>
                      <a:gd name="T0" fmla="*/ 342 w 342"/>
                      <a:gd name="T1" fmla="*/ 0 h 2568"/>
                      <a:gd name="T2" fmla="*/ 342 w 342"/>
                      <a:gd name="T3" fmla="*/ 2111 h 2568"/>
                      <a:gd name="T4" fmla="*/ 0 w 342"/>
                      <a:gd name="T5" fmla="*/ 2568 h 2568"/>
                      <a:gd name="T6" fmla="*/ 0 w 342"/>
                      <a:gd name="T7" fmla="*/ 342 h 2568"/>
                      <a:gd name="T8" fmla="*/ 342 w 342"/>
                      <a:gd name="T9" fmla="*/ 0 h 25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568">
                        <a:moveTo>
                          <a:pt x="342" y="0"/>
                        </a:moveTo>
                        <a:lnTo>
                          <a:pt x="342" y="2111"/>
                        </a:lnTo>
                        <a:lnTo>
                          <a:pt x="0" y="2568"/>
                        </a:lnTo>
                        <a:lnTo>
                          <a:pt x="0" y="342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000075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8" name="Freeform 884"/>
                  <p:cNvSpPr>
                    <a:spLocks/>
                  </p:cNvSpPr>
                  <p:nvPr userDrawn="1"/>
                </p:nvSpPr>
                <p:spPr bwMode="auto">
                  <a:xfrm>
                    <a:off x="5054" y="1515"/>
                    <a:ext cx="286" cy="72"/>
                  </a:xfrm>
                  <a:custGeom>
                    <a:avLst/>
                    <a:gdLst>
                      <a:gd name="T0" fmla="*/ 318 w 1140"/>
                      <a:gd name="T1" fmla="*/ 0 h 289"/>
                      <a:gd name="T2" fmla="*/ 1140 w 1140"/>
                      <a:gd name="T3" fmla="*/ 0 h 289"/>
                      <a:gd name="T4" fmla="*/ 855 w 1140"/>
                      <a:gd name="T5" fmla="*/ 289 h 289"/>
                      <a:gd name="T6" fmla="*/ 0 w 1140"/>
                      <a:gd name="T7" fmla="*/ 289 h 289"/>
                      <a:gd name="T8" fmla="*/ 318 w 1140"/>
                      <a:gd name="T9" fmla="*/ 0 h 2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40" h="289">
                        <a:moveTo>
                          <a:pt x="318" y="0"/>
                        </a:moveTo>
                        <a:lnTo>
                          <a:pt x="1140" y="0"/>
                        </a:lnTo>
                        <a:lnTo>
                          <a:pt x="855" y="289"/>
                        </a:lnTo>
                        <a:lnTo>
                          <a:pt x="0" y="289"/>
                        </a:lnTo>
                        <a:lnTo>
                          <a:pt x="318" y="0"/>
                        </a:lnTo>
                        <a:close/>
                      </a:path>
                    </a:pathLst>
                  </a:custGeom>
                  <a:solidFill>
                    <a:srgbClr val="EEFF26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9" name="Rectangle 885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054" y="1587"/>
                    <a:ext cx="215" cy="82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FFC000"/>
                      </a:gs>
                      <a:gs pos="100000">
                        <a:srgbClr val="FFFF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60" name="Rectangle 887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298" y="1771"/>
                    <a:ext cx="228" cy="643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B80004"/>
                      </a:gs>
                      <a:gs pos="100000">
                        <a:srgbClr val="FF00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61" name="Freeform 888"/>
                  <p:cNvSpPr>
                    <a:spLocks/>
                  </p:cNvSpPr>
                  <p:nvPr userDrawn="1"/>
                </p:nvSpPr>
                <p:spPr bwMode="auto">
                  <a:xfrm>
                    <a:off x="5526" y="1686"/>
                    <a:ext cx="85" cy="727"/>
                  </a:xfrm>
                  <a:custGeom>
                    <a:avLst/>
                    <a:gdLst>
                      <a:gd name="T0" fmla="*/ 342 w 342"/>
                      <a:gd name="T1" fmla="*/ 0 h 2911"/>
                      <a:gd name="T2" fmla="*/ 342 w 342"/>
                      <a:gd name="T3" fmla="*/ 2477 h 2911"/>
                      <a:gd name="T4" fmla="*/ 0 w 342"/>
                      <a:gd name="T5" fmla="*/ 2911 h 2911"/>
                      <a:gd name="T6" fmla="*/ 0 w 342"/>
                      <a:gd name="T7" fmla="*/ 334 h 2911"/>
                      <a:gd name="T8" fmla="*/ 342 w 342"/>
                      <a:gd name="T9" fmla="*/ 0 h 29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911">
                        <a:moveTo>
                          <a:pt x="342" y="0"/>
                        </a:moveTo>
                        <a:lnTo>
                          <a:pt x="342" y="2477"/>
                        </a:lnTo>
                        <a:lnTo>
                          <a:pt x="0" y="2911"/>
                        </a:lnTo>
                        <a:lnTo>
                          <a:pt x="0" y="334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C2001B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  <p:sp>
              <p:nvSpPr>
                <p:cNvPr id="152" name="Vrije vorm 151"/>
                <p:cNvSpPr/>
                <p:nvPr userDrawn="1"/>
              </p:nvSpPr>
              <p:spPr>
                <a:xfrm>
                  <a:off x="11389225" y="1241176"/>
                  <a:ext cx="506025" cy="137883"/>
                </a:xfrm>
                <a:custGeom>
                  <a:avLst/>
                  <a:gdLst>
                    <a:gd name="connsiteX0" fmla="*/ 0 w 508407"/>
                    <a:gd name="connsiteY0" fmla="*/ 142646 h 146304"/>
                    <a:gd name="connsiteX1" fmla="*/ 369418 w 508407"/>
                    <a:gd name="connsiteY1" fmla="*/ 146304 h 146304"/>
                    <a:gd name="connsiteX2" fmla="*/ 508407 w 508407"/>
                    <a:gd name="connsiteY2" fmla="*/ 0 h 146304"/>
                    <a:gd name="connsiteX3" fmla="*/ 168250 w 508407"/>
                    <a:gd name="connsiteY3" fmla="*/ 0 h 146304"/>
                    <a:gd name="connsiteX4" fmla="*/ 0 w 508407"/>
                    <a:gd name="connsiteY4" fmla="*/ 142646 h 146304"/>
                    <a:gd name="connsiteX0" fmla="*/ 0 w 508407"/>
                    <a:gd name="connsiteY0" fmla="*/ 142646 h 142646"/>
                    <a:gd name="connsiteX1" fmla="*/ 376562 w 508407"/>
                    <a:gd name="connsiteY1" fmla="*/ 136779 h 142646"/>
                    <a:gd name="connsiteX2" fmla="*/ 508407 w 508407"/>
                    <a:gd name="connsiteY2" fmla="*/ 0 h 142646"/>
                    <a:gd name="connsiteX3" fmla="*/ 168250 w 508407"/>
                    <a:gd name="connsiteY3" fmla="*/ 0 h 142646"/>
                    <a:gd name="connsiteX4" fmla="*/ 0 w 508407"/>
                    <a:gd name="connsiteY4" fmla="*/ 142646 h 142646"/>
                    <a:gd name="connsiteX0" fmla="*/ 0 w 506025"/>
                    <a:gd name="connsiteY0" fmla="*/ 137883 h 137883"/>
                    <a:gd name="connsiteX1" fmla="*/ 374180 w 506025"/>
                    <a:gd name="connsiteY1" fmla="*/ 136779 h 137883"/>
                    <a:gd name="connsiteX2" fmla="*/ 506025 w 506025"/>
                    <a:gd name="connsiteY2" fmla="*/ 0 h 137883"/>
                    <a:gd name="connsiteX3" fmla="*/ 165868 w 506025"/>
                    <a:gd name="connsiteY3" fmla="*/ 0 h 137883"/>
                    <a:gd name="connsiteX4" fmla="*/ 0 w 506025"/>
                    <a:gd name="connsiteY4" fmla="*/ 137883 h 137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6025" h="137883">
                      <a:moveTo>
                        <a:pt x="0" y="137883"/>
                      </a:moveTo>
                      <a:lnTo>
                        <a:pt x="374180" y="136779"/>
                      </a:lnTo>
                      <a:lnTo>
                        <a:pt x="506025" y="0"/>
                      </a:lnTo>
                      <a:lnTo>
                        <a:pt x="165868" y="0"/>
                      </a:lnTo>
                      <a:lnTo>
                        <a:pt x="0" y="137883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96" name="Groep 95"/>
            <p:cNvGrpSpPr/>
            <p:nvPr/>
          </p:nvGrpSpPr>
          <p:grpSpPr>
            <a:xfrm>
              <a:off x="12487778" y="6003628"/>
              <a:ext cx="1980859" cy="542924"/>
              <a:chOff x="12390702" y="6054428"/>
              <a:chExt cx="1980859" cy="542924"/>
            </a:xfrm>
          </p:grpSpPr>
          <p:sp>
            <p:nvSpPr>
              <p:cNvPr id="115" name="Rechthoek 114"/>
              <p:cNvSpPr/>
              <p:nvPr/>
            </p:nvSpPr>
            <p:spPr>
              <a:xfrm>
                <a:off x="12402284" y="6054428"/>
                <a:ext cx="1969277" cy="54292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116" name="Rechthoek 115"/>
              <p:cNvSpPr/>
              <p:nvPr/>
            </p:nvSpPr>
            <p:spPr>
              <a:xfrm>
                <a:off x="12662053" y="6062530"/>
                <a:ext cx="1268296" cy="2616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1100" dirty="0"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Change chart type</a:t>
                </a:r>
              </a:p>
            </p:txBody>
          </p:sp>
          <p:sp>
            <p:nvSpPr>
              <p:cNvPr id="117" name="Gelijkbenige driehoek 116"/>
              <p:cNvSpPr/>
              <p:nvPr/>
            </p:nvSpPr>
            <p:spPr>
              <a:xfrm rot="5400000">
                <a:off x="14210471" y="6150144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118" name="Afgeronde rechthoek 117"/>
              <p:cNvSpPr/>
              <p:nvPr/>
            </p:nvSpPr>
            <p:spPr>
              <a:xfrm>
                <a:off x="12390702" y="6322741"/>
                <a:ext cx="1973675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Edit data</a:t>
                </a:r>
              </a:p>
            </p:txBody>
          </p:sp>
          <p:grpSp>
            <p:nvGrpSpPr>
              <p:cNvPr id="119" name="Groep 118"/>
              <p:cNvGrpSpPr/>
              <p:nvPr/>
            </p:nvGrpSpPr>
            <p:grpSpPr>
              <a:xfrm>
                <a:off x="12461788" y="6100223"/>
                <a:ext cx="204691" cy="170000"/>
                <a:chOff x="15171969" y="1587338"/>
                <a:chExt cx="755407" cy="627385"/>
              </a:xfrm>
            </p:grpSpPr>
            <p:sp>
              <p:nvSpPr>
                <p:cNvPr id="136" name="Rechthoek 962"/>
                <p:cNvSpPr/>
                <p:nvPr userDrawn="1"/>
              </p:nvSpPr>
              <p:spPr>
                <a:xfrm>
                  <a:off x="15171969" y="2008934"/>
                  <a:ext cx="755407" cy="205789"/>
                </a:xfrm>
                <a:custGeom>
                  <a:avLst/>
                  <a:gdLst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664132 w 664132"/>
                    <a:gd name="connsiteY2" fmla="*/ 27778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664132"/>
                    <a:gd name="connsiteY0" fmla="*/ 0 h 290487"/>
                    <a:gd name="connsiteX1" fmla="*/ 664132 w 664132"/>
                    <a:gd name="connsiteY1" fmla="*/ 0 h 290487"/>
                    <a:gd name="connsiteX2" fmla="*/ 333932 w 664132"/>
                    <a:gd name="connsiteY2" fmla="*/ 290487 h 290487"/>
                    <a:gd name="connsiteX3" fmla="*/ 0 w 664132"/>
                    <a:gd name="connsiteY3" fmla="*/ 277787 h 290487"/>
                    <a:gd name="connsiteX4" fmla="*/ 0 w 664132"/>
                    <a:gd name="connsiteY4" fmla="*/ 0 h 290487"/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575232 w 664132"/>
                    <a:gd name="connsiteY2" fmla="*/ 27143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708582"/>
                    <a:gd name="connsiteY0" fmla="*/ 0 h 277787"/>
                    <a:gd name="connsiteX1" fmla="*/ 708582 w 708582"/>
                    <a:gd name="connsiteY1" fmla="*/ 31750 h 277787"/>
                    <a:gd name="connsiteX2" fmla="*/ 575232 w 708582"/>
                    <a:gd name="connsiteY2" fmla="*/ 271437 h 277787"/>
                    <a:gd name="connsiteX3" fmla="*/ 0 w 708582"/>
                    <a:gd name="connsiteY3" fmla="*/ 277787 h 277787"/>
                    <a:gd name="connsiteX4" fmla="*/ 0 w 708582"/>
                    <a:gd name="connsiteY4" fmla="*/ 0 h 277787"/>
                    <a:gd name="connsiteX0" fmla="*/ 228600 w 708582"/>
                    <a:gd name="connsiteY0" fmla="*/ 6350 h 246037"/>
                    <a:gd name="connsiteX1" fmla="*/ 708582 w 708582"/>
                    <a:gd name="connsiteY1" fmla="*/ 0 h 246037"/>
                    <a:gd name="connsiteX2" fmla="*/ 575232 w 708582"/>
                    <a:gd name="connsiteY2" fmla="*/ 239687 h 246037"/>
                    <a:gd name="connsiteX3" fmla="*/ 0 w 708582"/>
                    <a:gd name="connsiteY3" fmla="*/ 246037 h 246037"/>
                    <a:gd name="connsiteX4" fmla="*/ 228600 w 708582"/>
                    <a:gd name="connsiteY4" fmla="*/ 6350 h 246037"/>
                    <a:gd name="connsiteX0" fmla="*/ 228600 w 778432"/>
                    <a:gd name="connsiteY0" fmla="*/ 0 h 239687"/>
                    <a:gd name="connsiteX1" fmla="*/ 778432 w 778432"/>
                    <a:gd name="connsiteY1" fmla="*/ 25400 h 239687"/>
                    <a:gd name="connsiteX2" fmla="*/ 575232 w 778432"/>
                    <a:gd name="connsiteY2" fmla="*/ 233337 h 239687"/>
                    <a:gd name="connsiteX3" fmla="*/ 0 w 778432"/>
                    <a:gd name="connsiteY3" fmla="*/ 239687 h 239687"/>
                    <a:gd name="connsiteX4" fmla="*/ 228600 w 778432"/>
                    <a:gd name="connsiteY4" fmla="*/ 0 h 239687"/>
                    <a:gd name="connsiteX0" fmla="*/ 228600 w 778432"/>
                    <a:gd name="connsiteY0" fmla="*/ 0 h 214287"/>
                    <a:gd name="connsiteX1" fmla="*/ 778432 w 778432"/>
                    <a:gd name="connsiteY1" fmla="*/ 0 h 214287"/>
                    <a:gd name="connsiteX2" fmla="*/ 575232 w 778432"/>
                    <a:gd name="connsiteY2" fmla="*/ 207937 h 214287"/>
                    <a:gd name="connsiteX3" fmla="*/ 0 w 778432"/>
                    <a:gd name="connsiteY3" fmla="*/ 214287 h 214287"/>
                    <a:gd name="connsiteX4" fmla="*/ 228600 w 778432"/>
                    <a:gd name="connsiteY4" fmla="*/ 0 h 214287"/>
                    <a:gd name="connsiteX0" fmla="*/ 228600 w 730724"/>
                    <a:gd name="connsiteY0" fmla="*/ 3975 h 218262"/>
                    <a:gd name="connsiteX1" fmla="*/ 730724 w 730724"/>
                    <a:gd name="connsiteY1" fmla="*/ 0 h 218262"/>
                    <a:gd name="connsiteX2" fmla="*/ 575232 w 730724"/>
                    <a:gd name="connsiteY2" fmla="*/ 211912 h 218262"/>
                    <a:gd name="connsiteX3" fmla="*/ 0 w 730724"/>
                    <a:gd name="connsiteY3" fmla="*/ 218262 h 218262"/>
                    <a:gd name="connsiteX4" fmla="*/ 228600 w 730724"/>
                    <a:gd name="connsiteY4" fmla="*/ 3975 h 218262"/>
                    <a:gd name="connsiteX0" fmla="*/ 252454 w 754578"/>
                    <a:gd name="connsiteY0" fmla="*/ 3975 h 211912"/>
                    <a:gd name="connsiteX1" fmla="*/ 754578 w 754578"/>
                    <a:gd name="connsiteY1" fmla="*/ 0 h 211912"/>
                    <a:gd name="connsiteX2" fmla="*/ 599086 w 754578"/>
                    <a:gd name="connsiteY2" fmla="*/ 211912 h 211912"/>
                    <a:gd name="connsiteX3" fmla="*/ 0 w 754578"/>
                    <a:gd name="connsiteY3" fmla="*/ 210311 h 211912"/>
                    <a:gd name="connsiteX4" fmla="*/ 252454 w 754578"/>
                    <a:gd name="connsiteY4" fmla="*/ 3975 h 211912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599086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754578"/>
                    <a:gd name="connsiteY0" fmla="*/ 0 h 223840"/>
                    <a:gd name="connsiteX1" fmla="*/ 754578 w 754578"/>
                    <a:gd name="connsiteY1" fmla="*/ 7952 h 223840"/>
                    <a:gd name="connsiteX2" fmla="*/ 654745 w 754578"/>
                    <a:gd name="connsiteY2" fmla="*/ 223840 h 223840"/>
                    <a:gd name="connsiteX3" fmla="*/ 0 w 754578"/>
                    <a:gd name="connsiteY3" fmla="*/ 218263 h 223840"/>
                    <a:gd name="connsiteX4" fmla="*/ 172941 w 754578"/>
                    <a:gd name="connsiteY4" fmla="*/ 0 h 223840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646793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818189"/>
                    <a:gd name="connsiteY0" fmla="*/ 0 h 219864"/>
                    <a:gd name="connsiteX1" fmla="*/ 818189 w 818189"/>
                    <a:gd name="connsiteY1" fmla="*/ 31806 h 219864"/>
                    <a:gd name="connsiteX2" fmla="*/ 646793 w 818189"/>
                    <a:gd name="connsiteY2" fmla="*/ 219864 h 219864"/>
                    <a:gd name="connsiteX3" fmla="*/ 0 w 818189"/>
                    <a:gd name="connsiteY3" fmla="*/ 218263 h 219864"/>
                    <a:gd name="connsiteX4" fmla="*/ 172941 w 818189"/>
                    <a:gd name="connsiteY4" fmla="*/ 0 h 219864"/>
                    <a:gd name="connsiteX0" fmla="*/ 172941 w 806262"/>
                    <a:gd name="connsiteY0" fmla="*/ 0 h 219864"/>
                    <a:gd name="connsiteX1" fmla="*/ 806262 w 806262"/>
                    <a:gd name="connsiteY1" fmla="*/ 11928 h 219864"/>
                    <a:gd name="connsiteX2" fmla="*/ 646793 w 806262"/>
                    <a:gd name="connsiteY2" fmla="*/ 219864 h 219864"/>
                    <a:gd name="connsiteX3" fmla="*/ 0 w 806262"/>
                    <a:gd name="connsiteY3" fmla="*/ 218263 h 219864"/>
                    <a:gd name="connsiteX4" fmla="*/ 172941 w 806262"/>
                    <a:gd name="connsiteY4" fmla="*/ 0 h 219864"/>
                    <a:gd name="connsiteX0" fmla="*/ 172941 w 798310"/>
                    <a:gd name="connsiteY0" fmla="*/ 0 h 219864"/>
                    <a:gd name="connsiteX1" fmla="*/ 798310 w 798310"/>
                    <a:gd name="connsiteY1" fmla="*/ 15903 h 219864"/>
                    <a:gd name="connsiteX2" fmla="*/ 646793 w 798310"/>
                    <a:gd name="connsiteY2" fmla="*/ 219864 h 219864"/>
                    <a:gd name="connsiteX3" fmla="*/ 0 w 798310"/>
                    <a:gd name="connsiteY3" fmla="*/ 218263 h 219864"/>
                    <a:gd name="connsiteX4" fmla="*/ 172941 w 798310"/>
                    <a:gd name="connsiteY4" fmla="*/ 0 h 219864"/>
                    <a:gd name="connsiteX0" fmla="*/ 172941 w 798310"/>
                    <a:gd name="connsiteY0" fmla="*/ 0 h 259620"/>
                    <a:gd name="connsiteX1" fmla="*/ 798310 w 798310"/>
                    <a:gd name="connsiteY1" fmla="*/ 15903 h 259620"/>
                    <a:gd name="connsiteX2" fmla="*/ 614988 w 798310"/>
                    <a:gd name="connsiteY2" fmla="*/ 259620 h 259620"/>
                    <a:gd name="connsiteX3" fmla="*/ 0 w 798310"/>
                    <a:gd name="connsiteY3" fmla="*/ 218263 h 259620"/>
                    <a:gd name="connsiteX4" fmla="*/ 172941 w 798310"/>
                    <a:gd name="connsiteY4" fmla="*/ 0 h 259620"/>
                    <a:gd name="connsiteX0" fmla="*/ 188843 w 814212"/>
                    <a:gd name="connsiteY0" fmla="*/ 0 h 259620"/>
                    <a:gd name="connsiteX1" fmla="*/ 814212 w 814212"/>
                    <a:gd name="connsiteY1" fmla="*/ 15903 h 259620"/>
                    <a:gd name="connsiteX2" fmla="*/ 630890 w 814212"/>
                    <a:gd name="connsiteY2" fmla="*/ 259620 h 259620"/>
                    <a:gd name="connsiteX3" fmla="*/ 0 w 814212"/>
                    <a:gd name="connsiteY3" fmla="*/ 254043 h 259620"/>
                    <a:gd name="connsiteX4" fmla="*/ 188843 w 814212"/>
                    <a:gd name="connsiteY4" fmla="*/ 0 h 259620"/>
                    <a:gd name="connsiteX0" fmla="*/ 208721 w 834090"/>
                    <a:gd name="connsiteY0" fmla="*/ 0 h 259620"/>
                    <a:gd name="connsiteX1" fmla="*/ 834090 w 834090"/>
                    <a:gd name="connsiteY1" fmla="*/ 15903 h 259620"/>
                    <a:gd name="connsiteX2" fmla="*/ 650768 w 834090"/>
                    <a:gd name="connsiteY2" fmla="*/ 259620 h 259620"/>
                    <a:gd name="connsiteX3" fmla="*/ 0 w 834090"/>
                    <a:gd name="connsiteY3" fmla="*/ 254043 h 259620"/>
                    <a:gd name="connsiteX4" fmla="*/ 208721 w 834090"/>
                    <a:gd name="connsiteY4" fmla="*/ 0 h 259620"/>
                    <a:gd name="connsiteX0" fmla="*/ 268356 w 893725"/>
                    <a:gd name="connsiteY0" fmla="*/ 0 h 259620"/>
                    <a:gd name="connsiteX1" fmla="*/ 893725 w 893725"/>
                    <a:gd name="connsiteY1" fmla="*/ 15903 h 259620"/>
                    <a:gd name="connsiteX2" fmla="*/ 710403 w 893725"/>
                    <a:gd name="connsiteY2" fmla="*/ 259620 h 259620"/>
                    <a:gd name="connsiteX3" fmla="*/ 0 w 893725"/>
                    <a:gd name="connsiteY3" fmla="*/ 254043 h 259620"/>
                    <a:gd name="connsiteX4" fmla="*/ 268356 w 893725"/>
                    <a:gd name="connsiteY4" fmla="*/ 0 h 259620"/>
                    <a:gd name="connsiteX0" fmla="*/ 260405 w 885774"/>
                    <a:gd name="connsiteY0" fmla="*/ 0 h 259620"/>
                    <a:gd name="connsiteX1" fmla="*/ 885774 w 885774"/>
                    <a:gd name="connsiteY1" fmla="*/ 15903 h 259620"/>
                    <a:gd name="connsiteX2" fmla="*/ 702452 w 885774"/>
                    <a:gd name="connsiteY2" fmla="*/ 259620 h 259620"/>
                    <a:gd name="connsiteX3" fmla="*/ 0 w 885774"/>
                    <a:gd name="connsiteY3" fmla="*/ 254043 h 259620"/>
                    <a:gd name="connsiteX4" fmla="*/ 260405 w 885774"/>
                    <a:gd name="connsiteY4" fmla="*/ 0 h 259620"/>
                    <a:gd name="connsiteX0" fmla="*/ 220648 w 885774"/>
                    <a:gd name="connsiteY0" fmla="*/ 0 h 243717"/>
                    <a:gd name="connsiteX1" fmla="*/ 885774 w 885774"/>
                    <a:gd name="connsiteY1" fmla="*/ 0 h 243717"/>
                    <a:gd name="connsiteX2" fmla="*/ 702452 w 885774"/>
                    <a:gd name="connsiteY2" fmla="*/ 243717 h 243717"/>
                    <a:gd name="connsiteX3" fmla="*/ 0 w 885774"/>
                    <a:gd name="connsiteY3" fmla="*/ 238140 h 243717"/>
                    <a:gd name="connsiteX4" fmla="*/ 220648 w 885774"/>
                    <a:gd name="connsiteY4" fmla="*/ 0 h 243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5774" h="243717">
                      <a:moveTo>
                        <a:pt x="220648" y="0"/>
                      </a:moveTo>
                      <a:lnTo>
                        <a:pt x="885774" y="0"/>
                      </a:lnTo>
                      <a:lnTo>
                        <a:pt x="702452" y="243717"/>
                      </a:lnTo>
                      <a:lnTo>
                        <a:pt x="0" y="238140"/>
                      </a:lnTo>
                      <a:lnTo>
                        <a:pt x="220648" y="0"/>
                      </a:lnTo>
                      <a:close/>
                    </a:path>
                  </a:pathLst>
                </a:custGeom>
                <a:solidFill>
                  <a:srgbClr val="FFFFFF">
                    <a:lumMod val="50000"/>
                  </a:srgbClr>
                </a:solidFill>
                <a:ln w="25400" cap="flat" cmpd="sng" algn="ctr">
                  <a:noFill/>
                  <a:prstDash val="solid"/>
                </a:ln>
                <a:effectLst>
                  <a:softEdge rad="31750"/>
                </a:effectLst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137" name="Groep 136"/>
                <p:cNvGrpSpPr/>
                <p:nvPr userDrawn="1"/>
              </p:nvGrpSpPr>
              <p:grpSpPr>
                <a:xfrm>
                  <a:off x="15281106" y="1587338"/>
                  <a:ext cx="511775" cy="560304"/>
                  <a:chOff x="10604642" y="969717"/>
                  <a:chExt cx="1290643" cy="1427163"/>
                </a:xfrm>
              </p:grpSpPr>
              <p:grpSp>
                <p:nvGrpSpPr>
                  <p:cNvPr id="138" name="Group 879"/>
                  <p:cNvGrpSpPr>
                    <a:grpSpLocks noChangeAspect="1"/>
                  </p:cNvGrpSpPr>
                  <p:nvPr userDrawn="1"/>
                </p:nvGrpSpPr>
                <p:grpSpPr bwMode="auto">
                  <a:xfrm>
                    <a:off x="10604642" y="969717"/>
                    <a:ext cx="1290643" cy="1427163"/>
                    <a:chOff x="4798" y="1515"/>
                    <a:chExt cx="813" cy="899"/>
                  </a:xfrm>
                </p:grpSpPr>
                <p:sp>
                  <p:nvSpPr>
                    <p:cNvPr id="140" name="Freeform 886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269" y="1515"/>
                      <a:ext cx="71" cy="898"/>
                    </a:xfrm>
                    <a:custGeom>
                      <a:avLst/>
                      <a:gdLst>
                        <a:gd name="T0" fmla="*/ 282 w 282"/>
                        <a:gd name="T1" fmla="*/ 0 h 3595"/>
                        <a:gd name="T2" fmla="*/ 282 w 282"/>
                        <a:gd name="T3" fmla="*/ 3138 h 3595"/>
                        <a:gd name="T4" fmla="*/ 0 w 282"/>
                        <a:gd name="T5" fmla="*/ 3595 h 3595"/>
                        <a:gd name="T6" fmla="*/ 0 w 282"/>
                        <a:gd name="T7" fmla="*/ 285 h 3595"/>
                        <a:gd name="T8" fmla="*/ 282 w 282"/>
                        <a:gd name="T9" fmla="*/ 0 h 359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82" h="3595">
                          <a:moveTo>
                            <a:pt x="282" y="0"/>
                          </a:moveTo>
                          <a:lnTo>
                            <a:pt x="282" y="3138"/>
                          </a:lnTo>
                          <a:lnTo>
                            <a:pt x="0" y="3595"/>
                          </a:lnTo>
                          <a:lnTo>
                            <a:pt x="0" y="285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solidFill>
                      <a:srgbClr val="FFC000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1" name="Rectangle 880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515"/>
                      <a:ext cx="813" cy="899"/>
                    </a:xfrm>
                    <a:prstGeom prst="rect">
                      <a:avLst/>
                    </a:prstGeom>
                    <a:noFill/>
                    <a:ln w="0">
                      <a:noFill/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2" name="Rectangle 881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857"/>
                      <a:ext cx="228" cy="55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002060"/>
                        </a:gs>
                        <a:gs pos="100000">
                          <a:srgbClr val="1929FF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3" name="Freeform 882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4798" y="1771"/>
                      <a:ext cx="314" cy="86"/>
                    </a:xfrm>
                    <a:custGeom>
                      <a:avLst/>
                      <a:gdLst>
                        <a:gd name="T0" fmla="*/ 411 w 1255"/>
                        <a:gd name="T1" fmla="*/ 0 h 342"/>
                        <a:gd name="T2" fmla="*/ 1255 w 1255"/>
                        <a:gd name="T3" fmla="*/ 0 h 342"/>
                        <a:gd name="T4" fmla="*/ 913 w 1255"/>
                        <a:gd name="T5" fmla="*/ 342 h 342"/>
                        <a:gd name="T6" fmla="*/ 0 w 1255"/>
                        <a:gd name="T7" fmla="*/ 342 h 342"/>
                        <a:gd name="T8" fmla="*/ 411 w 1255"/>
                        <a:gd name="T9" fmla="*/ 0 h 3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55" h="342">
                          <a:moveTo>
                            <a:pt x="411" y="0"/>
                          </a:moveTo>
                          <a:lnTo>
                            <a:pt x="1255" y="0"/>
                          </a:lnTo>
                          <a:lnTo>
                            <a:pt x="913" y="342"/>
                          </a:lnTo>
                          <a:lnTo>
                            <a:pt x="0" y="342"/>
                          </a:lnTo>
                          <a:lnTo>
                            <a:pt x="411" y="0"/>
                          </a:lnTo>
                          <a:close/>
                        </a:path>
                      </a:pathLst>
                    </a:custGeom>
                    <a:solidFill>
                      <a:srgbClr val="0039AC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4" name="Freeform 883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26" y="1771"/>
                      <a:ext cx="85" cy="642"/>
                    </a:xfrm>
                    <a:custGeom>
                      <a:avLst/>
                      <a:gdLst>
                        <a:gd name="T0" fmla="*/ 342 w 342"/>
                        <a:gd name="T1" fmla="*/ 0 h 2568"/>
                        <a:gd name="T2" fmla="*/ 342 w 342"/>
                        <a:gd name="T3" fmla="*/ 2111 h 2568"/>
                        <a:gd name="T4" fmla="*/ 0 w 342"/>
                        <a:gd name="T5" fmla="*/ 2568 h 2568"/>
                        <a:gd name="T6" fmla="*/ 0 w 342"/>
                        <a:gd name="T7" fmla="*/ 342 h 2568"/>
                        <a:gd name="T8" fmla="*/ 342 w 342"/>
                        <a:gd name="T9" fmla="*/ 0 h 25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568">
                          <a:moveTo>
                            <a:pt x="342" y="0"/>
                          </a:moveTo>
                          <a:lnTo>
                            <a:pt x="342" y="2111"/>
                          </a:lnTo>
                          <a:lnTo>
                            <a:pt x="0" y="2568"/>
                          </a:lnTo>
                          <a:lnTo>
                            <a:pt x="0" y="342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000075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5" name="Freeform 884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54" y="1515"/>
                      <a:ext cx="286" cy="72"/>
                    </a:xfrm>
                    <a:custGeom>
                      <a:avLst/>
                      <a:gdLst>
                        <a:gd name="T0" fmla="*/ 318 w 1140"/>
                        <a:gd name="T1" fmla="*/ 0 h 289"/>
                        <a:gd name="T2" fmla="*/ 1140 w 1140"/>
                        <a:gd name="T3" fmla="*/ 0 h 289"/>
                        <a:gd name="T4" fmla="*/ 855 w 1140"/>
                        <a:gd name="T5" fmla="*/ 289 h 289"/>
                        <a:gd name="T6" fmla="*/ 0 w 1140"/>
                        <a:gd name="T7" fmla="*/ 289 h 289"/>
                        <a:gd name="T8" fmla="*/ 318 w 1140"/>
                        <a:gd name="T9" fmla="*/ 0 h 2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140" h="289">
                          <a:moveTo>
                            <a:pt x="318" y="0"/>
                          </a:moveTo>
                          <a:lnTo>
                            <a:pt x="1140" y="0"/>
                          </a:lnTo>
                          <a:lnTo>
                            <a:pt x="855" y="289"/>
                          </a:lnTo>
                          <a:lnTo>
                            <a:pt x="0" y="289"/>
                          </a:lnTo>
                          <a:lnTo>
                            <a:pt x="318" y="0"/>
                          </a:lnTo>
                          <a:close/>
                        </a:path>
                      </a:pathLst>
                    </a:custGeom>
                    <a:solidFill>
                      <a:srgbClr val="EEFF26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6" name="Rectangle 885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054" y="1587"/>
                      <a:ext cx="215" cy="82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FFC000"/>
                        </a:gs>
                        <a:gs pos="100000">
                          <a:srgbClr val="FFFF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7" name="Rectangle 887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298" y="1771"/>
                      <a:ext cx="228" cy="643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B80004"/>
                        </a:gs>
                        <a:gs pos="100000">
                          <a:srgbClr val="FF00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148" name="Freeform 888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526" y="1686"/>
                      <a:ext cx="85" cy="727"/>
                    </a:xfrm>
                    <a:custGeom>
                      <a:avLst/>
                      <a:gdLst>
                        <a:gd name="T0" fmla="*/ 342 w 342"/>
                        <a:gd name="T1" fmla="*/ 0 h 2911"/>
                        <a:gd name="T2" fmla="*/ 342 w 342"/>
                        <a:gd name="T3" fmla="*/ 2477 h 2911"/>
                        <a:gd name="T4" fmla="*/ 0 w 342"/>
                        <a:gd name="T5" fmla="*/ 2911 h 2911"/>
                        <a:gd name="T6" fmla="*/ 0 w 342"/>
                        <a:gd name="T7" fmla="*/ 334 h 2911"/>
                        <a:gd name="T8" fmla="*/ 342 w 342"/>
                        <a:gd name="T9" fmla="*/ 0 h 29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911">
                          <a:moveTo>
                            <a:pt x="342" y="0"/>
                          </a:moveTo>
                          <a:lnTo>
                            <a:pt x="342" y="2477"/>
                          </a:lnTo>
                          <a:lnTo>
                            <a:pt x="0" y="2911"/>
                          </a:lnTo>
                          <a:lnTo>
                            <a:pt x="0" y="334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C2001B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</p:grpSp>
              <p:sp>
                <p:nvSpPr>
                  <p:cNvPr id="139" name="Vrije vorm 138"/>
                  <p:cNvSpPr/>
                  <p:nvPr userDrawn="1"/>
                </p:nvSpPr>
                <p:spPr>
                  <a:xfrm>
                    <a:off x="11389225" y="1241176"/>
                    <a:ext cx="506025" cy="137883"/>
                  </a:xfrm>
                  <a:custGeom>
                    <a:avLst/>
                    <a:gdLst>
                      <a:gd name="connsiteX0" fmla="*/ 0 w 508407"/>
                      <a:gd name="connsiteY0" fmla="*/ 142646 h 146304"/>
                      <a:gd name="connsiteX1" fmla="*/ 369418 w 508407"/>
                      <a:gd name="connsiteY1" fmla="*/ 146304 h 146304"/>
                      <a:gd name="connsiteX2" fmla="*/ 508407 w 508407"/>
                      <a:gd name="connsiteY2" fmla="*/ 0 h 146304"/>
                      <a:gd name="connsiteX3" fmla="*/ 168250 w 508407"/>
                      <a:gd name="connsiteY3" fmla="*/ 0 h 146304"/>
                      <a:gd name="connsiteX4" fmla="*/ 0 w 508407"/>
                      <a:gd name="connsiteY4" fmla="*/ 142646 h 146304"/>
                      <a:gd name="connsiteX0" fmla="*/ 0 w 508407"/>
                      <a:gd name="connsiteY0" fmla="*/ 142646 h 142646"/>
                      <a:gd name="connsiteX1" fmla="*/ 376562 w 508407"/>
                      <a:gd name="connsiteY1" fmla="*/ 136779 h 142646"/>
                      <a:gd name="connsiteX2" fmla="*/ 508407 w 508407"/>
                      <a:gd name="connsiteY2" fmla="*/ 0 h 142646"/>
                      <a:gd name="connsiteX3" fmla="*/ 168250 w 508407"/>
                      <a:gd name="connsiteY3" fmla="*/ 0 h 142646"/>
                      <a:gd name="connsiteX4" fmla="*/ 0 w 508407"/>
                      <a:gd name="connsiteY4" fmla="*/ 142646 h 142646"/>
                      <a:gd name="connsiteX0" fmla="*/ 0 w 506025"/>
                      <a:gd name="connsiteY0" fmla="*/ 137883 h 137883"/>
                      <a:gd name="connsiteX1" fmla="*/ 374180 w 506025"/>
                      <a:gd name="connsiteY1" fmla="*/ 136779 h 137883"/>
                      <a:gd name="connsiteX2" fmla="*/ 506025 w 506025"/>
                      <a:gd name="connsiteY2" fmla="*/ 0 h 137883"/>
                      <a:gd name="connsiteX3" fmla="*/ 165868 w 506025"/>
                      <a:gd name="connsiteY3" fmla="*/ 0 h 137883"/>
                      <a:gd name="connsiteX4" fmla="*/ 0 w 506025"/>
                      <a:gd name="connsiteY4" fmla="*/ 137883 h 137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6025" h="137883">
                        <a:moveTo>
                          <a:pt x="0" y="137883"/>
                        </a:moveTo>
                        <a:lnTo>
                          <a:pt x="374180" y="136779"/>
                        </a:lnTo>
                        <a:lnTo>
                          <a:pt x="506025" y="0"/>
                        </a:lnTo>
                        <a:lnTo>
                          <a:pt x="165868" y="0"/>
                        </a:lnTo>
                        <a:lnTo>
                          <a:pt x="0" y="137883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  <p:grpSp>
            <p:nvGrpSpPr>
              <p:cNvPr id="120" name="Groep 119"/>
              <p:cNvGrpSpPr/>
              <p:nvPr/>
            </p:nvGrpSpPr>
            <p:grpSpPr>
              <a:xfrm>
                <a:off x="12468521" y="6356844"/>
                <a:ext cx="133446" cy="114786"/>
                <a:chOff x="14587469" y="6356844"/>
                <a:chExt cx="133446" cy="114786"/>
              </a:xfrm>
            </p:grpSpPr>
            <p:sp>
              <p:nvSpPr>
                <p:cNvPr id="126" name="Rectangle 6"/>
                <p:cNvSpPr>
                  <a:spLocks noChangeArrowheads="1"/>
                </p:cNvSpPr>
                <p:nvPr userDrawn="1"/>
              </p:nvSpPr>
              <p:spPr bwMode="auto">
                <a:xfrm>
                  <a:off x="14588703" y="6379233"/>
                  <a:ext cx="130780" cy="91699"/>
                </a:xfrm>
                <a:prstGeom prst="rect">
                  <a:avLst/>
                </a:prstGeom>
                <a:solidFill>
                  <a:srgbClr val="F2FAFF"/>
                </a:solidFill>
                <a:ln w="0">
                  <a:solidFill>
                    <a:schemeClr val="bg2">
                      <a:lumMod val="5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7" name="Rectangle 15"/>
                <p:cNvSpPr>
                  <a:spLocks noChangeArrowheads="1"/>
                </p:cNvSpPr>
                <p:nvPr userDrawn="1"/>
              </p:nvSpPr>
              <p:spPr bwMode="auto">
                <a:xfrm>
                  <a:off x="14587469" y="6423761"/>
                  <a:ext cx="131076" cy="1446"/>
                </a:xfrm>
                <a:prstGeom prst="rect">
                  <a:avLst/>
                </a:prstGeom>
                <a:gradFill flip="none" rotWithShape="1">
                  <a:gsLst>
                    <a:gs pos="20000">
                      <a:srgbClr val="0039AC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Freeform 14"/>
                <p:cNvSpPr>
                  <a:spLocks noEditPoints="1"/>
                </p:cNvSpPr>
                <p:nvPr userDrawn="1"/>
              </p:nvSpPr>
              <p:spPr bwMode="auto">
                <a:xfrm>
                  <a:off x="14588901" y="6356844"/>
                  <a:ext cx="132014" cy="114786"/>
                </a:xfrm>
                <a:custGeom>
                  <a:avLst/>
                  <a:gdLst>
                    <a:gd name="T0" fmla="*/ 48 w 5347"/>
                    <a:gd name="T1" fmla="*/ 48 h 4605"/>
                    <a:gd name="T2" fmla="*/ 48 w 5347"/>
                    <a:gd name="T3" fmla="*/ 4557 h 4605"/>
                    <a:gd name="T4" fmla="*/ 5299 w 5347"/>
                    <a:gd name="T5" fmla="*/ 4557 h 4605"/>
                    <a:gd name="T6" fmla="*/ 5299 w 5347"/>
                    <a:gd name="T7" fmla="*/ 48 h 4605"/>
                    <a:gd name="T8" fmla="*/ 48 w 5347"/>
                    <a:gd name="T9" fmla="*/ 48 h 4605"/>
                    <a:gd name="T10" fmla="*/ 0 w 5347"/>
                    <a:gd name="T11" fmla="*/ 0 h 4605"/>
                    <a:gd name="T12" fmla="*/ 5347 w 5347"/>
                    <a:gd name="T13" fmla="*/ 0 h 4605"/>
                    <a:gd name="T14" fmla="*/ 5347 w 5347"/>
                    <a:gd name="T15" fmla="*/ 4605 h 4605"/>
                    <a:gd name="T16" fmla="*/ 0 w 5347"/>
                    <a:gd name="T17" fmla="*/ 4605 h 4605"/>
                    <a:gd name="T18" fmla="*/ 0 w 5347"/>
                    <a:gd name="T19" fmla="*/ 0 h 46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347" h="4605">
                      <a:moveTo>
                        <a:pt x="48" y="48"/>
                      </a:moveTo>
                      <a:lnTo>
                        <a:pt x="48" y="4557"/>
                      </a:lnTo>
                      <a:lnTo>
                        <a:pt x="5299" y="4557"/>
                      </a:lnTo>
                      <a:lnTo>
                        <a:pt x="5299" y="48"/>
                      </a:lnTo>
                      <a:lnTo>
                        <a:pt x="48" y="48"/>
                      </a:lnTo>
                      <a:close/>
                      <a:moveTo>
                        <a:pt x="0" y="0"/>
                      </a:moveTo>
                      <a:lnTo>
                        <a:pt x="5347" y="0"/>
                      </a:lnTo>
                      <a:lnTo>
                        <a:pt x="5347" y="4605"/>
                      </a:lnTo>
                      <a:lnTo>
                        <a:pt x="0" y="46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E5D88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cxnSp>
              <p:nvCxnSpPr>
                <p:cNvPr id="129" name="Rechte verbindingslijn 128"/>
                <p:cNvCxnSpPr/>
                <p:nvPr userDrawn="1"/>
              </p:nvCxnSpPr>
              <p:spPr>
                <a:xfrm flipH="1">
                  <a:off x="14654334" y="6382168"/>
                  <a:ext cx="162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0" name="Rechte verbindingslijn 129"/>
                <p:cNvCxnSpPr/>
                <p:nvPr userDrawn="1"/>
              </p:nvCxnSpPr>
              <p:spPr>
                <a:xfrm>
                  <a:off x="14689188" y="6382168"/>
                  <a:ext cx="0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Rechte verbindingslijn 130"/>
                <p:cNvCxnSpPr/>
                <p:nvPr userDrawn="1"/>
              </p:nvCxnSpPr>
              <p:spPr>
                <a:xfrm>
                  <a:off x="14619892" y="6382040"/>
                  <a:ext cx="0" cy="8577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2" name="Rechte verbindingslijn 131"/>
                <p:cNvCxnSpPr/>
                <p:nvPr userDrawn="1"/>
              </p:nvCxnSpPr>
              <p:spPr>
                <a:xfrm flipH="1">
                  <a:off x="14593115" y="6400164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3" name="Rechte verbindingslijn 132"/>
                <p:cNvCxnSpPr/>
                <p:nvPr userDrawn="1"/>
              </p:nvCxnSpPr>
              <p:spPr>
                <a:xfrm flipH="1">
                  <a:off x="14593115" y="6423860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4" name="Rechte verbindingslijn 133"/>
                <p:cNvCxnSpPr/>
                <p:nvPr userDrawn="1"/>
              </p:nvCxnSpPr>
              <p:spPr>
                <a:xfrm flipH="1">
                  <a:off x="14593115" y="6447556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35" name="Rectangle 13"/>
                <p:cNvSpPr>
                  <a:spLocks noChangeArrowheads="1"/>
                </p:cNvSpPr>
                <p:nvPr userDrawn="1"/>
              </p:nvSpPr>
              <p:spPr bwMode="auto">
                <a:xfrm>
                  <a:off x="14590283" y="6359138"/>
                  <a:ext cx="128657" cy="19347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1929FF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21" name="Groep 120"/>
              <p:cNvGrpSpPr/>
              <p:nvPr/>
            </p:nvGrpSpPr>
            <p:grpSpPr>
              <a:xfrm>
                <a:off x="12529899" y="6421402"/>
                <a:ext cx="97399" cy="97399"/>
                <a:chOff x="14546483" y="5323041"/>
                <a:chExt cx="242460" cy="242460"/>
              </a:xfrm>
            </p:grpSpPr>
            <p:sp>
              <p:nvSpPr>
                <p:cNvPr id="122" name="Rechthoek 121"/>
                <p:cNvSpPr/>
                <p:nvPr userDrawn="1"/>
              </p:nvSpPr>
              <p:spPr>
                <a:xfrm>
                  <a:off x="14546483" y="5323041"/>
                  <a:ext cx="242460" cy="2424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rgbClr val="00A4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123" name="Groep 122"/>
                <p:cNvGrpSpPr/>
                <p:nvPr/>
              </p:nvGrpSpPr>
              <p:grpSpPr>
                <a:xfrm>
                  <a:off x="14568035" y="5357818"/>
                  <a:ext cx="199836" cy="175226"/>
                  <a:chOff x="14559757" y="5349611"/>
                  <a:chExt cx="216392" cy="191641"/>
                </a:xfrm>
              </p:grpSpPr>
              <p:sp>
                <p:nvSpPr>
                  <p:cNvPr id="124" name="Parallellogram 123"/>
                  <p:cNvSpPr/>
                  <p:nvPr/>
                </p:nvSpPr>
                <p:spPr>
                  <a:xfrm>
                    <a:off x="14559757" y="5369222"/>
                    <a:ext cx="214316" cy="147762"/>
                  </a:xfrm>
                  <a:prstGeom prst="parallelogram">
                    <a:avLst>
                      <a:gd name="adj" fmla="val 93909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25" name="Parallellogram 124"/>
                  <p:cNvSpPr/>
                  <p:nvPr/>
                </p:nvSpPr>
                <p:spPr>
                  <a:xfrm flipH="1">
                    <a:off x="14561833" y="5349611"/>
                    <a:ext cx="214316" cy="191641"/>
                  </a:xfrm>
                  <a:prstGeom prst="parallelogram">
                    <a:avLst>
                      <a:gd name="adj" fmla="val 68946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sp>
          <p:nvSpPr>
            <p:cNvPr id="97" name="Rechthoek 96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CHART</a:t>
              </a:r>
            </a:p>
          </p:txBody>
        </p:sp>
        <p:sp>
          <p:nvSpPr>
            <p:cNvPr id="98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 chart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9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graph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00" name="Ovaal 99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01" name="Ovaal 100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02" name="Rechte verbindingslijn 101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3" name="Rechte verbindingslijn 102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4" name="Rechte verbindingslijn 103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105" name="Tekstvak 33"/>
            <p:cNvSpPr txBox="1"/>
            <p:nvPr/>
          </p:nvSpPr>
          <p:spPr>
            <a:xfrm>
              <a:off x="12479311" y="5259838"/>
              <a:ext cx="2588841" cy="447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chart,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‘Edit data’</a:t>
              </a:r>
            </a:p>
          </p:txBody>
        </p:sp>
        <p:cxnSp>
          <p:nvCxnSpPr>
            <p:cNvPr id="106" name="Rechte verbindingslijn 105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7" name="Groep 106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11" name="Afgeronde rechthoek 110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2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13" name="Rechte verbindingslijn 112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4" name="Gelijkbenige driehoek 113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08" name="Rechthoek 107"/>
            <p:cNvSpPr/>
            <p:nvPr/>
          </p:nvSpPr>
          <p:spPr>
            <a:xfrm>
              <a:off x="12483705" y="4856599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EDIT CHART</a:t>
              </a:r>
            </a:p>
          </p:txBody>
        </p:sp>
        <p:cxnSp>
          <p:nvCxnSpPr>
            <p:cNvPr id="109" name="Rechte verbindingslijn 108"/>
            <p:cNvCxnSpPr/>
            <p:nvPr/>
          </p:nvCxnSpPr>
          <p:spPr>
            <a:xfrm>
              <a:off x="12487778" y="5145063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10" name="Picture 3"/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254186" y="6395104"/>
              <a:ext cx="158644" cy="2564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sp>
        <p:nvSpPr>
          <p:cNvPr id="162" name="Tijdelijke aanduiding voor inhoud 2"/>
          <p:cNvSpPr>
            <a:spLocks noGrp="1"/>
          </p:cNvSpPr>
          <p:nvPr>
            <p:ph idx="21"/>
          </p:nvPr>
        </p:nvSpPr>
        <p:spPr>
          <a:xfrm>
            <a:off x="522196" y="1592688"/>
            <a:ext cx="5470935" cy="4681111"/>
          </a:xfrm>
          <a:solidFill>
            <a:srgbClr val="E5E9EC"/>
          </a:solidFill>
        </p:spPr>
        <p:txBody>
          <a:bodyPr anchor="ctr"/>
          <a:lstStyle>
            <a:lvl1pPr algn="ctr">
              <a:defRPr sz="14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3" name="Tijdelijke aanduiding voor tekst 2"/>
          <p:cNvSpPr>
            <a:spLocks noGrp="1"/>
          </p:cNvSpPr>
          <p:nvPr>
            <p:ph type="body" idx="22"/>
          </p:nvPr>
        </p:nvSpPr>
        <p:spPr>
          <a:xfrm>
            <a:off x="6297329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64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65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6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67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68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9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70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71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72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74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75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76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77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32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33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34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6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7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8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9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0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1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2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3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44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78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10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11" name="Picture 2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12" name="Picture 3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13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27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0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1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14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15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22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3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4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5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6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16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7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8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9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0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21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9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97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98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9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1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2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3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4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5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6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7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8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9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80" name="Rechte verbindingslijn 24"/>
            <p:cNvCxnSpPr>
              <a:endCxn id="197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81" name="Rechte verbindingslijn 25"/>
            <p:cNvCxnSpPr>
              <a:endCxn id="232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84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85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86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87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88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9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90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91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92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93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95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96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94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3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17319033"/>
      </p:ext>
    </p:extLst>
  </p:cSld>
  <p:clrMapOvr>
    <a:masterClrMapping/>
  </p:clrMapOvr>
  <p:transition spd="med">
    <p:fade/>
  </p:transition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ph (XL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11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Graph (XL)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11" name="Tijdelijke aanduiding voor inhoud 2"/>
          <p:cNvSpPr>
            <a:spLocks noGrp="1"/>
          </p:cNvSpPr>
          <p:nvPr>
            <p:ph idx="17"/>
          </p:nvPr>
        </p:nvSpPr>
        <p:spPr>
          <a:xfrm>
            <a:off x="517525" y="1592689"/>
            <a:ext cx="11160125" cy="4681112"/>
          </a:xfrm>
          <a:solidFill>
            <a:srgbClr val="E5E9EC"/>
          </a:solidFill>
        </p:spPr>
        <p:txBody>
          <a:bodyPr anchor="ctr"/>
          <a:lstStyle>
            <a:lvl1pPr algn="ctr">
              <a:defRPr sz="14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20"/>
          </p:nvPr>
        </p:nvSpPr>
        <p:spPr/>
        <p:txBody>
          <a:bodyPr/>
          <a:lstStyle>
            <a:lvl1pPr>
              <a:defRPr/>
            </a:lvl1pPr>
          </a:lstStyle>
          <a:p>
            <a:fld id="{2F16C7DF-FA48-4A8F-81E5-425111209FF4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7" name="Instruction Chart &amp; Edit"/>
          <p:cNvGrpSpPr/>
          <p:nvPr userDrawn="1"/>
        </p:nvGrpSpPr>
        <p:grpSpPr>
          <a:xfrm>
            <a:off x="12382788" y="-5444"/>
            <a:ext cx="2697278" cy="6868888"/>
            <a:chOff x="12382788" y="-5444"/>
            <a:chExt cx="2697278" cy="6868888"/>
          </a:xfrm>
        </p:grpSpPr>
        <p:grpSp>
          <p:nvGrpSpPr>
            <p:cNvPr id="9" name="Groep 8"/>
            <p:cNvGrpSpPr/>
            <p:nvPr userDrawn="1"/>
          </p:nvGrpSpPr>
          <p:grpSpPr>
            <a:xfrm>
              <a:off x="12382788" y="1480224"/>
              <a:ext cx="689983" cy="573048"/>
              <a:chOff x="15171969" y="1587338"/>
              <a:chExt cx="755407" cy="627385"/>
            </a:xfrm>
          </p:grpSpPr>
          <p:sp>
            <p:nvSpPr>
              <p:cNvPr id="65" name="Rechthoek 962"/>
              <p:cNvSpPr/>
              <p:nvPr userDrawn="1"/>
            </p:nvSpPr>
            <p:spPr>
              <a:xfrm>
                <a:off x="15171969" y="2008934"/>
                <a:ext cx="755407" cy="205789"/>
              </a:xfrm>
              <a:custGeom>
                <a:avLst/>
                <a:gdLst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664132 w 664132"/>
                  <a:gd name="connsiteY2" fmla="*/ 27778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664132"/>
                  <a:gd name="connsiteY0" fmla="*/ 0 h 290487"/>
                  <a:gd name="connsiteX1" fmla="*/ 664132 w 664132"/>
                  <a:gd name="connsiteY1" fmla="*/ 0 h 290487"/>
                  <a:gd name="connsiteX2" fmla="*/ 333932 w 664132"/>
                  <a:gd name="connsiteY2" fmla="*/ 290487 h 290487"/>
                  <a:gd name="connsiteX3" fmla="*/ 0 w 664132"/>
                  <a:gd name="connsiteY3" fmla="*/ 277787 h 290487"/>
                  <a:gd name="connsiteX4" fmla="*/ 0 w 664132"/>
                  <a:gd name="connsiteY4" fmla="*/ 0 h 290487"/>
                  <a:gd name="connsiteX0" fmla="*/ 0 w 664132"/>
                  <a:gd name="connsiteY0" fmla="*/ 0 h 277787"/>
                  <a:gd name="connsiteX1" fmla="*/ 664132 w 664132"/>
                  <a:gd name="connsiteY1" fmla="*/ 0 h 277787"/>
                  <a:gd name="connsiteX2" fmla="*/ 575232 w 664132"/>
                  <a:gd name="connsiteY2" fmla="*/ 271437 h 277787"/>
                  <a:gd name="connsiteX3" fmla="*/ 0 w 664132"/>
                  <a:gd name="connsiteY3" fmla="*/ 277787 h 277787"/>
                  <a:gd name="connsiteX4" fmla="*/ 0 w 664132"/>
                  <a:gd name="connsiteY4" fmla="*/ 0 h 277787"/>
                  <a:gd name="connsiteX0" fmla="*/ 0 w 708582"/>
                  <a:gd name="connsiteY0" fmla="*/ 0 h 277787"/>
                  <a:gd name="connsiteX1" fmla="*/ 708582 w 708582"/>
                  <a:gd name="connsiteY1" fmla="*/ 31750 h 277787"/>
                  <a:gd name="connsiteX2" fmla="*/ 575232 w 708582"/>
                  <a:gd name="connsiteY2" fmla="*/ 271437 h 277787"/>
                  <a:gd name="connsiteX3" fmla="*/ 0 w 708582"/>
                  <a:gd name="connsiteY3" fmla="*/ 277787 h 277787"/>
                  <a:gd name="connsiteX4" fmla="*/ 0 w 708582"/>
                  <a:gd name="connsiteY4" fmla="*/ 0 h 277787"/>
                  <a:gd name="connsiteX0" fmla="*/ 228600 w 708582"/>
                  <a:gd name="connsiteY0" fmla="*/ 6350 h 246037"/>
                  <a:gd name="connsiteX1" fmla="*/ 708582 w 708582"/>
                  <a:gd name="connsiteY1" fmla="*/ 0 h 246037"/>
                  <a:gd name="connsiteX2" fmla="*/ 575232 w 708582"/>
                  <a:gd name="connsiteY2" fmla="*/ 239687 h 246037"/>
                  <a:gd name="connsiteX3" fmla="*/ 0 w 708582"/>
                  <a:gd name="connsiteY3" fmla="*/ 246037 h 246037"/>
                  <a:gd name="connsiteX4" fmla="*/ 228600 w 708582"/>
                  <a:gd name="connsiteY4" fmla="*/ 6350 h 246037"/>
                  <a:gd name="connsiteX0" fmla="*/ 228600 w 778432"/>
                  <a:gd name="connsiteY0" fmla="*/ 0 h 239687"/>
                  <a:gd name="connsiteX1" fmla="*/ 778432 w 778432"/>
                  <a:gd name="connsiteY1" fmla="*/ 25400 h 239687"/>
                  <a:gd name="connsiteX2" fmla="*/ 575232 w 778432"/>
                  <a:gd name="connsiteY2" fmla="*/ 233337 h 239687"/>
                  <a:gd name="connsiteX3" fmla="*/ 0 w 778432"/>
                  <a:gd name="connsiteY3" fmla="*/ 239687 h 239687"/>
                  <a:gd name="connsiteX4" fmla="*/ 228600 w 778432"/>
                  <a:gd name="connsiteY4" fmla="*/ 0 h 239687"/>
                  <a:gd name="connsiteX0" fmla="*/ 228600 w 778432"/>
                  <a:gd name="connsiteY0" fmla="*/ 0 h 214287"/>
                  <a:gd name="connsiteX1" fmla="*/ 778432 w 778432"/>
                  <a:gd name="connsiteY1" fmla="*/ 0 h 214287"/>
                  <a:gd name="connsiteX2" fmla="*/ 575232 w 778432"/>
                  <a:gd name="connsiteY2" fmla="*/ 207937 h 214287"/>
                  <a:gd name="connsiteX3" fmla="*/ 0 w 778432"/>
                  <a:gd name="connsiteY3" fmla="*/ 214287 h 214287"/>
                  <a:gd name="connsiteX4" fmla="*/ 228600 w 778432"/>
                  <a:gd name="connsiteY4" fmla="*/ 0 h 214287"/>
                  <a:gd name="connsiteX0" fmla="*/ 228600 w 730724"/>
                  <a:gd name="connsiteY0" fmla="*/ 3975 h 218262"/>
                  <a:gd name="connsiteX1" fmla="*/ 730724 w 730724"/>
                  <a:gd name="connsiteY1" fmla="*/ 0 h 218262"/>
                  <a:gd name="connsiteX2" fmla="*/ 575232 w 730724"/>
                  <a:gd name="connsiteY2" fmla="*/ 211912 h 218262"/>
                  <a:gd name="connsiteX3" fmla="*/ 0 w 730724"/>
                  <a:gd name="connsiteY3" fmla="*/ 218262 h 218262"/>
                  <a:gd name="connsiteX4" fmla="*/ 228600 w 730724"/>
                  <a:gd name="connsiteY4" fmla="*/ 3975 h 218262"/>
                  <a:gd name="connsiteX0" fmla="*/ 252454 w 754578"/>
                  <a:gd name="connsiteY0" fmla="*/ 3975 h 211912"/>
                  <a:gd name="connsiteX1" fmla="*/ 754578 w 754578"/>
                  <a:gd name="connsiteY1" fmla="*/ 0 h 211912"/>
                  <a:gd name="connsiteX2" fmla="*/ 599086 w 754578"/>
                  <a:gd name="connsiteY2" fmla="*/ 211912 h 211912"/>
                  <a:gd name="connsiteX3" fmla="*/ 0 w 754578"/>
                  <a:gd name="connsiteY3" fmla="*/ 210311 h 211912"/>
                  <a:gd name="connsiteX4" fmla="*/ 252454 w 754578"/>
                  <a:gd name="connsiteY4" fmla="*/ 3975 h 211912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599086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754578"/>
                  <a:gd name="connsiteY0" fmla="*/ 0 h 223840"/>
                  <a:gd name="connsiteX1" fmla="*/ 754578 w 754578"/>
                  <a:gd name="connsiteY1" fmla="*/ 7952 h 223840"/>
                  <a:gd name="connsiteX2" fmla="*/ 654745 w 754578"/>
                  <a:gd name="connsiteY2" fmla="*/ 223840 h 223840"/>
                  <a:gd name="connsiteX3" fmla="*/ 0 w 754578"/>
                  <a:gd name="connsiteY3" fmla="*/ 218263 h 223840"/>
                  <a:gd name="connsiteX4" fmla="*/ 172941 w 754578"/>
                  <a:gd name="connsiteY4" fmla="*/ 0 h 223840"/>
                  <a:gd name="connsiteX0" fmla="*/ 172941 w 754578"/>
                  <a:gd name="connsiteY0" fmla="*/ 0 h 219864"/>
                  <a:gd name="connsiteX1" fmla="*/ 754578 w 754578"/>
                  <a:gd name="connsiteY1" fmla="*/ 7952 h 219864"/>
                  <a:gd name="connsiteX2" fmla="*/ 646793 w 754578"/>
                  <a:gd name="connsiteY2" fmla="*/ 219864 h 219864"/>
                  <a:gd name="connsiteX3" fmla="*/ 0 w 754578"/>
                  <a:gd name="connsiteY3" fmla="*/ 218263 h 219864"/>
                  <a:gd name="connsiteX4" fmla="*/ 172941 w 754578"/>
                  <a:gd name="connsiteY4" fmla="*/ 0 h 219864"/>
                  <a:gd name="connsiteX0" fmla="*/ 172941 w 818189"/>
                  <a:gd name="connsiteY0" fmla="*/ 0 h 219864"/>
                  <a:gd name="connsiteX1" fmla="*/ 818189 w 818189"/>
                  <a:gd name="connsiteY1" fmla="*/ 31806 h 219864"/>
                  <a:gd name="connsiteX2" fmla="*/ 646793 w 818189"/>
                  <a:gd name="connsiteY2" fmla="*/ 219864 h 219864"/>
                  <a:gd name="connsiteX3" fmla="*/ 0 w 818189"/>
                  <a:gd name="connsiteY3" fmla="*/ 218263 h 219864"/>
                  <a:gd name="connsiteX4" fmla="*/ 172941 w 818189"/>
                  <a:gd name="connsiteY4" fmla="*/ 0 h 219864"/>
                  <a:gd name="connsiteX0" fmla="*/ 172941 w 806262"/>
                  <a:gd name="connsiteY0" fmla="*/ 0 h 219864"/>
                  <a:gd name="connsiteX1" fmla="*/ 806262 w 806262"/>
                  <a:gd name="connsiteY1" fmla="*/ 11928 h 219864"/>
                  <a:gd name="connsiteX2" fmla="*/ 646793 w 806262"/>
                  <a:gd name="connsiteY2" fmla="*/ 219864 h 219864"/>
                  <a:gd name="connsiteX3" fmla="*/ 0 w 806262"/>
                  <a:gd name="connsiteY3" fmla="*/ 218263 h 219864"/>
                  <a:gd name="connsiteX4" fmla="*/ 172941 w 806262"/>
                  <a:gd name="connsiteY4" fmla="*/ 0 h 219864"/>
                  <a:gd name="connsiteX0" fmla="*/ 172941 w 798310"/>
                  <a:gd name="connsiteY0" fmla="*/ 0 h 219864"/>
                  <a:gd name="connsiteX1" fmla="*/ 798310 w 798310"/>
                  <a:gd name="connsiteY1" fmla="*/ 15903 h 219864"/>
                  <a:gd name="connsiteX2" fmla="*/ 646793 w 798310"/>
                  <a:gd name="connsiteY2" fmla="*/ 219864 h 219864"/>
                  <a:gd name="connsiteX3" fmla="*/ 0 w 798310"/>
                  <a:gd name="connsiteY3" fmla="*/ 218263 h 219864"/>
                  <a:gd name="connsiteX4" fmla="*/ 172941 w 798310"/>
                  <a:gd name="connsiteY4" fmla="*/ 0 h 219864"/>
                  <a:gd name="connsiteX0" fmla="*/ 172941 w 798310"/>
                  <a:gd name="connsiteY0" fmla="*/ 0 h 259620"/>
                  <a:gd name="connsiteX1" fmla="*/ 798310 w 798310"/>
                  <a:gd name="connsiteY1" fmla="*/ 15903 h 259620"/>
                  <a:gd name="connsiteX2" fmla="*/ 614988 w 798310"/>
                  <a:gd name="connsiteY2" fmla="*/ 259620 h 259620"/>
                  <a:gd name="connsiteX3" fmla="*/ 0 w 798310"/>
                  <a:gd name="connsiteY3" fmla="*/ 218263 h 259620"/>
                  <a:gd name="connsiteX4" fmla="*/ 172941 w 798310"/>
                  <a:gd name="connsiteY4" fmla="*/ 0 h 259620"/>
                  <a:gd name="connsiteX0" fmla="*/ 188843 w 814212"/>
                  <a:gd name="connsiteY0" fmla="*/ 0 h 259620"/>
                  <a:gd name="connsiteX1" fmla="*/ 814212 w 814212"/>
                  <a:gd name="connsiteY1" fmla="*/ 15903 h 259620"/>
                  <a:gd name="connsiteX2" fmla="*/ 630890 w 814212"/>
                  <a:gd name="connsiteY2" fmla="*/ 259620 h 259620"/>
                  <a:gd name="connsiteX3" fmla="*/ 0 w 814212"/>
                  <a:gd name="connsiteY3" fmla="*/ 254043 h 259620"/>
                  <a:gd name="connsiteX4" fmla="*/ 188843 w 814212"/>
                  <a:gd name="connsiteY4" fmla="*/ 0 h 259620"/>
                  <a:gd name="connsiteX0" fmla="*/ 208721 w 834090"/>
                  <a:gd name="connsiteY0" fmla="*/ 0 h 259620"/>
                  <a:gd name="connsiteX1" fmla="*/ 834090 w 834090"/>
                  <a:gd name="connsiteY1" fmla="*/ 15903 h 259620"/>
                  <a:gd name="connsiteX2" fmla="*/ 650768 w 834090"/>
                  <a:gd name="connsiteY2" fmla="*/ 259620 h 259620"/>
                  <a:gd name="connsiteX3" fmla="*/ 0 w 834090"/>
                  <a:gd name="connsiteY3" fmla="*/ 254043 h 259620"/>
                  <a:gd name="connsiteX4" fmla="*/ 208721 w 834090"/>
                  <a:gd name="connsiteY4" fmla="*/ 0 h 259620"/>
                  <a:gd name="connsiteX0" fmla="*/ 268356 w 893725"/>
                  <a:gd name="connsiteY0" fmla="*/ 0 h 259620"/>
                  <a:gd name="connsiteX1" fmla="*/ 893725 w 893725"/>
                  <a:gd name="connsiteY1" fmla="*/ 15903 h 259620"/>
                  <a:gd name="connsiteX2" fmla="*/ 710403 w 893725"/>
                  <a:gd name="connsiteY2" fmla="*/ 259620 h 259620"/>
                  <a:gd name="connsiteX3" fmla="*/ 0 w 893725"/>
                  <a:gd name="connsiteY3" fmla="*/ 254043 h 259620"/>
                  <a:gd name="connsiteX4" fmla="*/ 268356 w 893725"/>
                  <a:gd name="connsiteY4" fmla="*/ 0 h 259620"/>
                  <a:gd name="connsiteX0" fmla="*/ 260405 w 885774"/>
                  <a:gd name="connsiteY0" fmla="*/ 0 h 259620"/>
                  <a:gd name="connsiteX1" fmla="*/ 885774 w 885774"/>
                  <a:gd name="connsiteY1" fmla="*/ 15903 h 259620"/>
                  <a:gd name="connsiteX2" fmla="*/ 702452 w 885774"/>
                  <a:gd name="connsiteY2" fmla="*/ 259620 h 259620"/>
                  <a:gd name="connsiteX3" fmla="*/ 0 w 885774"/>
                  <a:gd name="connsiteY3" fmla="*/ 254043 h 259620"/>
                  <a:gd name="connsiteX4" fmla="*/ 260405 w 885774"/>
                  <a:gd name="connsiteY4" fmla="*/ 0 h 259620"/>
                  <a:gd name="connsiteX0" fmla="*/ 220648 w 885774"/>
                  <a:gd name="connsiteY0" fmla="*/ 0 h 243717"/>
                  <a:gd name="connsiteX1" fmla="*/ 885774 w 885774"/>
                  <a:gd name="connsiteY1" fmla="*/ 0 h 243717"/>
                  <a:gd name="connsiteX2" fmla="*/ 702452 w 885774"/>
                  <a:gd name="connsiteY2" fmla="*/ 243717 h 243717"/>
                  <a:gd name="connsiteX3" fmla="*/ 0 w 885774"/>
                  <a:gd name="connsiteY3" fmla="*/ 238140 h 243717"/>
                  <a:gd name="connsiteX4" fmla="*/ 220648 w 885774"/>
                  <a:gd name="connsiteY4" fmla="*/ 0 h 24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85774" h="243717">
                    <a:moveTo>
                      <a:pt x="220648" y="0"/>
                    </a:moveTo>
                    <a:lnTo>
                      <a:pt x="885774" y="0"/>
                    </a:lnTo>
                    <a:lnTo>
                      <a:pt x="702452" y="243717"/>
                    </a:lnTo>
                    <a:lnTo>
                      <a:pt x="0" y="238140"/>
                    </a:lnTo>
                    <a:lnTo>
                      <a:pt x="220648" y="0"/>
                    </a:lnTo>
                    <a:close/>
                  </a:path>
                </a:pathLst>
              </a:custGeom>
              <a:solidFill>
                <a:srgbClr val="FFFFFF">
                  <a:lumMod val="50000"/>
                </a:srgbClr>
              </a:solidFill>
              <a:ln w="25400" cap="flat" cmpd="sng" algn="ctr">
                <a:noFill/>
                <a:prstDash val="solid"/>
              </a:ln>
              <a:effectLst>
                <a:softEdge rad="31750"/>
              </a:effectLst>
            </p:spPr>
            <p:txBody>
              <a:bodyPr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66" name="Groep 65"/>
              <p:cNvGrpSpPr/>
              <p:nvPr userDrawn="1"/>
            </p:nvGrpSpPr>
            <p:grpSpPr>
              <a:xfrm>
                <a:off x="15281106" y="1587338"/>
                <a:ext cx="511775" cy="560304"/>
                <a:chOff x="10604642" y="969717"/>
                <a:chExt cx="1290643" cy="1427163"/>
              </a:xfrm>
            </p:grpSpPr>
            <p:grpSp>
              <p:nvGrpSpPr>
                <p:cNvPr id="67" name="Group 879"/>
                <p:cNvGrpSpPr>
                  <a:grpSpLocks noChangeAspect="1"/>
                </p:cNvGrpSpPr>
                <p:nvPr userDrawn="1"/>
              </p:nvGrpSpPr>
              <p:grpSpPr bwMode="auto">
                <a:xfrm>
                  <a:off x="10604642" y="969717"/>
                  <a:ext cx="1290643" cy="1427163"/>
                  <a:chOff x="4798" y="1515"/>
                  <a:chExt cx="813" cy="899"/>
                </a:xfrm>
              </p:grpSpPr>
              <p:sp>
                <p:nvSpPr>
                  <p:cNvPr id="69" name="Freeform 886"/>
                  <p:cNvSpPr>
                    <a:spLocks/>
                  </p:cNvSpPr>
                  <p:nvPr userDrawn="1"/>
                </p:nvSpPr>
                <p:spPr bwMode="auto">
                  <a:xfrm>
                    <a:off x="5269" y="1515"/>
                    <a:ext cx="71" cy="898"/>
                  </a:xfrm>
                  <a:custGeom>
                    <a:avLst/>
                    <a:gdLst>
                      <a:gd name="T0" fmla="*/ 282 w 282"/>
                      <a:gd name="T1" fmla="*/ 0 h 3595"/>
                      <a:gd name="T2" fmla="*/ 282 w 282"/>
                      <a:gd name="T3" fmla="*/ 3138 h 3595"/>
                      <a:gd name="T4" fmla="*/ 0 w 282"/>
                      <a:gd name="T5" fmla="*/ 3595 h 3595"/>
                      <a:gd name="T6" fmla="*/ 0 w 282"/>
                      <a:gd name="T7" fmla="*/ 285 h 3595"/>
                      <a:gd name="T8" fmla="*/ 282 w 282"/>
                      <a:gd name="T9" fmla="*/ 0 h 359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282" h="3595">
                        <a:moveTo>
                          <a:pt x="282" y="0"/>
                        </a:moveTo>
                        <a:lnTo>
                          <a:pt x="282" y="3138"/>
                        </a:lnTo>
                        <a:lnTo>
                          <a:pt x="0" y="3595"/>
                        </a:lnTo>
                        <a:lnTo>
                          <a:pt x="0" y="285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solidFill>
                    <a:srgbClr val="FFC000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0" name="Rectangle 880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515"/>
                    <a:ext cx="813" cy="899"/>
                  </a:xfrm>
                  <a:prstGeom prst="rect">
                    <a:avLst/>
                  </a:prstGeom>
                  <a:noFill/>
                  <a:ln w="0">
                    <a:noFill/>
                    <a:prstDash val="solid"/>
                    <a:miter lim="800000"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1" name="Rectangle 881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4798" y="1857"/>
                    <a:ext cx="228" cy="55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002060"/>
                      </a:gs>
                      <a:gs pos="100000">
                        <a:srgbClr val="1929FF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2" name="Freeform 882"/>
                  <p:cNvSpPr>
                    <a:spLocks/>
                  </p:cNvSpPr>
                  <p:nvPr userDrawn="1"/>
                </p:nvSpPr>
                <p:spPr bwMode="auto">
                  <a:xfrm>
                    <a:off x="4798" y="1771"/>
                    <a:ext cx="314" cy="86"/>
                  </a:xfrm>
                  <a:custGeom>
                    <a:avLst/>
                    <a:gdLst>
                      <a:gd name="T0" fmla="*/ 411 w 1255"/>
                      <a:gd name="T1" fmla="*/ 0 h 342"/>
                      <a:gd name="T2" fmla="*/ 1255 w 1255"/>
                      <a:gd name="T3" fmla="*/ 0 h 342"/>
                      <a:gd name="T4" fmla="*/ 913 w 1255"/>
                      <a:gd name="T5" fmla="*/ 342 h 342"/>
                      <a:gd name="T6" fmla="*/ 0 w 1255"/>
                      <a:gd name="T7" fmla="*/ 342 h 342"/>
                      <a:gd name="T8" fmla="*/ 411 w 1255"/>
                      <a:gd name="T9" fmla="*/ 0 h 34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255" h="342">
                        <a:moveTo>
                          <a:pt x="411" y="0"/>
                        </a:moveTo>
                        <a:lnTo>
                          <a:pt x="1255" y="0"/>
                        </a:lnTo>
                        <a:lnTo>
                          <a:pt x="913" y="342"/>
                        </a:lnTo>
                        <a:lnTo>
                          <a:pt x="0" y="342"/>
                        </a:lnTo>
                        <a:lnTo>
                          <a:pt x="411" y="0"/>
                        </a:lnTo>
                        <a:close/>
                      </a:path>
                    </a:pathLst>
                  </a:custGeom>
                  <a:solidFill>
                    <a:srgbClr val="0039AC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3" name="Freeform 883"/>
                  <p:cNvSpPr>
                    <a:spLocks/>
                  </p:cNvSpPr>
                  <p:nvPr userDrawn="1"/>
                </p:nvSpPr>
                <p:spPr bwMode="auto">
                  <a:xfrm>
                    <a:off x="5026" y="1771"/>
                    <a:ext cx="85" cy="642"/>
                  </a:xfrm>
                  <a:custGeom>
                    <a:avLst/>
                    <a:gdLst>
                      <a:gd name="T0" fmla="*/ 342 w 342"/>
                      <a:gd name="T1" fmla="*/ 0 h 2568"/>
                      <a:gd name="T2" fmla="*/ 342 w 342"/>
                      <a:gd name="T3" fmla="*/ 2111 h 2568"/>
                      <a:gd name="T4" fmla="*/ 0 w 342"/>
                      <a:gd name="T5" fmla="*/ 2568 h 2568"/>
                      <a:gd name="T6" fmla="*/ 0 w 342"/>
                      <a:gd name="T7" fmla="*/ 342 h 2568"/>
                      <a:gd name="T8" fmla="*/ 342 w 342"/>
                      <a:gd name="T9" fmla="*/ 0 h 256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568">
                        <a:moveTo>
                          <a:pt x="342" y="0"/>
                        </a:moveTo>
                        <a:lnTo>
                          <a:pt x="342" y="2111"/>
                        </a:lnTo>
                        <a:lnTo>
                          <a:pt x="0" y="2568"/>
                        </a:lnTo>
                        <a:lnTo>
                          <a:pt x="0" y="342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000075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4" name="Freeform 884"/>
                  <p:cNvSpPr>
                    <a:spLocks/>
                  </p:cNvSpPr>
                  <p:nvPr userDrawn="1"/>
                </p:nvSpPr>
                <p:spPr bwMode="auto">
                  <a:xfrm>
                    <a:off x="5054" y="1515"/>
                    <a:ext cx="286" cy="72"/>
                  </a:xfrm>
                  <a:custGeom>
                    <a:avLst/>
                    <a:gdLst>
                      <a:gd name="T0" fmla="*/ 318 w 1140"/>
                      <a:gd name="T1" fmla="*/ 0 h 289"/>
                      <a:gd name="T2" fmla="*/ 1140 w 1140"/>
                      <a:gd name="T3" fmla="*/ 0 h 289"/>
                      <a:gd name="T4" fmla="*/ 855 w 1140"/>
                      <a:gd name="T5" fmla="*/ 289 h 289"/>
                      <a:gd name="T6" fmla="*/ 0 w 1140"/>
                      <a:gd name="T7" fmla="*/ 289 h 289"/>
                      <a:gd name="T8" fmla="*/ 318 w 1140"/>
                      <a:gd name="T9" fmla="*/ 0 h 2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140" h="289">
                        <a:moveTo>
                          <a:pt x="318" y="0"/>
                        </a:moveTo>
                        <a:lnTo>
                          <a:pt x="1140" y="0"/>
                        </a:lnTo>
                        <a:lnTo>
                          <a:pt x="855" y="289"/>
                        </a:lnTo>
                        <a:lnTo>
                          <a:pt x="0" y="289"/>
                        </a:lnTo>
                        <a:lnTo>
                          <a:pt x="318" y="0"/>
                        </a:lnTo>
                        <a:close/>
                      </a:path>
                    </a:pathLst>
                  </a:custGeom>
                  <a:solidFill>
                    <a:srgbClr val="EEFF26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5" name="Rectangle 885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054" y="1587"/>
                    <a:ext cx="215" cy="827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FFC000"/>
                      </a:gs>
                      <a:gs pos="100000">
                        <a:srgbClr val="FFFF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6" name="Rectangle 887"/>
                  <p:cNvSpPr>
                    <a:spLocks noChangeArrowheads="1"/>
                  </p:cNvSpPr>
                  <p:nvPr userDrawn="1"/>
                </p:nvSpPr>
                <p:spPr bwMode="auto">
                  <a:xfrm>
                    <a:off x="5298" y="1771"/>
                    <a:ext cx="228" cy="643"/>
                  </a:xfrm>
                  <a:prstGeom prst="rect">
                    <a:avLst/>
                  </a:prstGeom>
                  <a:gradFill flip="none" rotWithShape="1">
                    <a:gsLst>
                      <a:gs pos="0">
                        <a:srgbClr val="B80004"/>
                      </a:gs>
                      <a:gs pos="100000">
                        <a:srgbClr val="FF0000"/>
                      </a:gs>
                    </a:gsLst>
                    <a:lin ang="16200000" scaled="1"/>
                    <a:tileRect/>
                  </a:gradFill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77" name="Freeform 888"/>
                  <p:cNvSpPr>
                    <a:spLocks/>
                  </p:cNvSpPr>
                  <p:nvPr userDrawn="1"/>
                </p:nvSpPr>
                <p:spPr bwMode="auto">
                  <a:xfrm>
                    <a:off x="5526" y="1686"/>
                    <a:ext cx="85" cy="727"/>
                  </a:xfrm>
                  <a:custGeom>
                    <a:avLst/>
                    <a:gdLst>
                      <a:gd name="T0" fmla="*/ 342 w 342"/>
                      <a:gd name="T1" fmla="*/ 0 h 2911"/>
                      <a:gd name="T2" fmla="*/ 342 w 342"/>
                      <a:gd name="T3" fmla="*/ 2477 h 2911"/>
                      <a:gd name="T4" fmla="*/ 0 w 342"/>
                      <a:gd name="T5" fmla="*/ 2911 h 2911"/>
                      <a:gd name="T6" fmla="*/ 0 w 342"/>
                      <a:gd name="T7" fmla="*/ 334 h 2911"/>
                      <a:gd name="T8" fmla="*/ 342 w 342"/>
                      <a:gd name="T9" fmla="*/ 0 h 291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342" h="2911">
                        <a:moveTo>
                          <a:pt x="342" y="0"/>
                        </a:moveTo>
                        <a:lnTo>
                          <a:pt x="342" y="2477"/>
                        </a:lnTo>
                        <a:lnTo>
                          <a:pt x="0" y="2911"/>
                        </a:lnTo>
                        <a:lnTo>
                          <a:pt x="0" y="334"/>
                        </a:lnTo>
                        <a:lnTo>
                          <a:pt x="342" y="0"/>
                        </a:lnTo>
                        <a:close/>
                      </a:path>
                    </a:pathLst>
                  </a:custGeom>
                  <a:solidFill>
                    <a:srgbClr val="C2001B"/>
                  </a:solidFill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  <p:sp>
              <p:nvSpPr>
                <p:cNvPr id="68" name="Vrije vorm 67"/>
                <p:cNvSpPr/>
                <p:nvPr userDrawn="1"/>
              </p:nvSpPr>
              <p:spPr>
                <a:xfrm>
                  <a:off x="11389225" y="1241176"/>
                  <a:ext cx="506025" cy="137883"/>
                </a:xfrm>
                <a:custGeom>
                  <a:avLst/>
                  <a:gdLst>
                    <a:gd name="connsiteX0" fmla="*/ 0 w 508407"/>
                    <a:gd name="connsiteY0" fmla="*/ 142646 h 146304"/>
                    <a:gd name="connsiteX1" fmla="*/ 369418 w 508407"/>
                    <a:gd name="connsiteY1" fmla="*/ 146304 h 146304"/>
                    <a:gd name="connsiteX2" fmla="*/ 508407 w 508407"/>
                    <a:gd name="connsiteY2" fmla="*/ 0 h 146304"/>
                    <a:gd name="connsiteX3" fmla="*/ 168250 w 508407"/>
                    <a:gd name="connsiteY3" fmla="*/ 0 h 146304"/>
                    <a:gd name="connsiteX4" fmla="*/ 0 w 508407"/>
                    <a:gd name="connsiteY4" fmla="*/ 142646 h 146304"/>
                    <a:gd name="connsiteX0" fmla="*/ 0 w 508407"/>
                    <a:gd name="connsiteY0" fmla="*/ 142646 h 142646"/>
                    <a:gd name="connsiteX1" fmla="*/ 376562 w 508407"/>
                    <a:gd name="connsiteY1" fmla="*/ 136779 h 142646"/>
                    <a:gd name="connsiteX2" fmla="*/ 508407 w 508407"/>
                    <a:gd name="connsiteY2" fmla="*/ 0 h 142646"/>
                    <a:gd name="connsiteX3" fmla="*/ 168250 w 508407"/>
                    <a:gd name="connsiteY3" fmla="*/ 0 h 142646"/>
                    <a:gd name="connsiteX4" fmla="*/ 0 w 508407"/>
                    <a:gd name="connsiteY4" fmla="*/ 142646 h 142646"/>
                    <a:gd name="connsiteX0" fmla="*/ 0 w 506025"/>
                    <a:gd name="connsiteY0" fmla="*/ 137883 h 137883"/>
                    <a:gd name="connsiteX1" fmla="*/ 374180 w 506025"/>
                    <a:gd name="connsiteY1" fmla="*/ 136779 h 137883"/>
                    <a:gd name="connsiteX2" fmla="*/ 506025 w 506025"/>
                    <a:gd name="connsiteY2" fmla="*/ 0 h 137883"/>
                    <a:gd name="connsiteX3" fmla="*/ 165868 w 506025"/>
                    <a:gd name="connsiteY3" fmla="*/ 0 h 137883"/>
                    <a:gd name="connsiteX4" fmla="*/ 0 w 506025"/>
                    <a:gd name="connsiteY4" fmla="*/ 137883 h 137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6025" h="137883">
                      <a:moveTo>
                        <a:pt x="0" y="137883"/>
                      </a:moveTo>
                      <a:lnTo>
                        <a:pt x="374180" y="136779"/>
                      </a:lnTo>
                      <a:lnTo>
                        <a:pt x="506025" y="0"/>
                      </a:lnTo>
                      <a:lnTo>
                        <a:pt x="165868" y="0"/>
                      </a:lnTo>
                      <a:lnTo>
                        <a:pt x="0" y="137883"/>
                      </a:lnTo>
                      <a:close/>
                    </a:path>
                  </a:pathLst>
                </a:custGeom>
                <a:solidFill>
                  <a:srgbClr val="C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" name="Groep 9"/>
            <p:cNvGrpSpPr/>
            <p:nvPr/>
          </p:nvGrpSpPr>
          <p:grpSpPr>
            <a:xfrm>
              <a:off x="12487778" y="6003628"/>
              <a:ext cx="1980859" cy="542924"/>
              <a:chOff x="12390702" y="6054428"/>
              <a:chExt cx="1980859" cy="542924"/>
            </a:xfrm>
          </p:grpSpPr>
          <p:sp>
            <p:nvSpPr>
              <p:cNvPr id="31" name="Rechthoek 30"/>
              <p:cNvSpPr/>
              <p:nvPr/>
            </p:nvSpPr>
            <p:spPr>
              <a:xfrm>
                <a:off x="12402284" y="6054428"/>
                <a:ext cx="1969277" cy="54292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32" name="Rechthoek 31"/>
              <p:cNvSpPr/>
              <p:nvPr/>
            </p:nvSpPr>
            <p:spPr>
              <a:xfrm>
                <a:off x="12662053" y="6062530"/>
                <a:ext cx="1268296" cy="2616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1100" dirty="0"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Change chart type</a:t>
                </a:r>
              </a:p>
            </p:txBody>
          </p:sp>
          <p:sp>
            <p:nvSpPr>
              <p:cNvPr id="33" name="Gelijkbenige driehoek 32"/>
              <p:cNvSpPr/>
              <p:nvPr/>
            </p:nvSpPr>
            <p:spPr>
              <a:xfrm rot="5400000">
                <a:off x="14210471" y="6150144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latin typeface="Segoe UI Light" panose="020B0502040204020203" pitchFamily="34" charset="0"/>
                  <a:ea typeface="Adobe Heiti Std R" panose="020B0400000000000000" pitchFamily="34" charset="-128"/>
                  <a:cs typeface="Segoe UI Light" panose="020B0502040204020203" pitchFamily="34" charset="0"/>
                </a:endParaRPr>
              </a:p>
            </p:txBody>
          </p:sp>
          <p:sp>
            <p:nvSpPr>
              <p:cNvPr id="34" name="Afgeronde rechthoek 33"/>
              <p:cNvSpPr/>
              <p:nvPr/>
            </p:nvSpPr>
            <p:spPr>
              <a:xfrm>
                <a:off x="12390702" y="6322741"/>
                <a:ext cx="1973675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rgbClr val="FFC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rPr>
                  <a:t>Edit data</a:t>
                </a:r>
              </a:p>
            </p:txBody>
          </p:sp>
          <p:grpSp>
            <p:nvGrpSpPr>
              <p:cNvPr id="35" name="Groep 34"/>
              <p:cNvGrpSpPr/>
              <p:nvPr/>
            </p:nvGrpSpPr>
            <p:grpSpPr>
              <a:xfrm>
                <a:off x="12461788" y="6100223"/>
                <a:ext cx="204691" cy="170000"/>
                <a:chOff x="15171969" y="1587338"/>
                <a:chExt cx="755407" cy="627385"/>
              </a:xfrm>
            </p:grpSpPr>
            <p:sp>
              <p:nvSpPr>
                <p:cNvPr id="52" name="Rechthoek 962"/>
                <p:cNvSpPr/>
                <p:nvPr userDrawn="1"/>
              </p:nvSpPr>
              <p:spPr>
                <a:xfrm>
                  <a:off x="15171969" y="2008934"/>
                  <a:ext cx="755407" cy="205789"/>
                </a:xfrm>
                <a:custGeom>
                  <a:avLst/>
                  <a:gdLst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664132 w 664132"/>
                    <a:gd name="connsiteY2" fmla="*/ 27778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664132"/>
                    <a:gd name="connsiteY0" fmla="*/ 0 h 290487"/>
                    <a:gd name="connsiteX1" fmla="*/ 664132 w 664132"/>
                    <a:gd name="connsiteY1" fmla="*/ 0 h 290487"/>
                    <a:gd name="connsiteX2" fmla="*/ 333932 w 664132"/>
                    <a:gd name="connsiteY2" fmla="*/ 290487 h 290487"/>
                    <a:gd name="connsiteX3" fmla="*/ 0 w 664132"/>
                    <a:gd name="connsiteY3" fmla="*/ 277787 h 290487"/>
                    <a:gd name="connsiteX4" fmla="*/ 0 w 664132"/>
                    <a:gd name="connsiteY4" fmla="*/ 0 h 290487"/>
                    <a:gd name="connsiteX0" fmla="*/ 0 w 664132"/>
                    <a:gd name="connsiteY0" fmla="*/ 0 h 277787"/>
                    <a:gd name="connsiteX1" fmla="*/ 664132 w 664132"/>
                    <a:gd name="connsiteY1" fmla="*/ 0 h 277787"/>
                    <a:gd name="connsiteX2" fmla="*/ 575232 w 664132"/>
                    <a:gd name="connsiteY2" fmla="*/ 271437 h 277787"/>
                    <a:gd name="connsiteX3" fmla="*/ 0 w 664132"/>
                    <a:gd name="connsiteY3" fmla="*/ 277787 h 277787"/>
                    <a:gd name="connsiteX4" fmla="*/ 0 w 664132"/>
                    <a:gd name="connsiteY4" fmla="*/ 0 h 277787"/>
                    <a:gd name="connsiteX0" fmla="*/ 0 w 708582"/>
                    <a:gd name="connsiteY0" fmla="*/ 0 h 277787"/>
                    <a:gd name="connsiteX1" fmla="*/ 708582 w 708582"/>
                    <a:gd name="connsiteY1" fmla="*/ 31750 h 277787"/>
                    <a:gd name="connsiteX2" fmla="*/ 575232 w 708582"/>
                    <a:gd name="connsiteY2" fmla="*/ 271437 h 277787"/>
                    <a:gd name="connsiteX3" fmla="*/ 0 w 708582"/>
                    <a:gd name="connsiteY3" fmla="*/ 277787 h 277787"/>
                    <a:gd name="connsiteX4" fmla="*/ 0 w 708582"/>
                    <a:gd name="connsiteY4" fmla="*/ 0 h 277787"/>
                    <a:gd name="connsiteX0" fmla="*/ 228600 w 708582"/>
                    <a:gd name="connsiteY0" fmla="*/ 6350 h 246037"/>
                    <a:gd name="connsiteX1" fmla="*/ 708582 w 708582"/>
                    <a:gd name="connsiteY1" fmla="*/ 0 h 246037"/>
                    <a:gd name="connsiteX2" fmla="*/ 575232 w 708582"/>
                    <a:gd name="connsiteY2" fmla="*/ 239687 h 246037"/>
                    <a:gd name="connsiteX3" fmla="*/ 0 w 708582"/>
                    <a:gd name="connsiteY3" fmla="*/ 246037 h 246037"/>
                    <a:gd name="connsiteX4" fmla="*/ 228600 w 708582"/>
                    <a:gd name="connsiteY4" fmla="*/ 6350 h 246037"/>
                    <a:gd name="connsiteX0" fmla="*/ 228600 w 778432"/>
                    <a:gd name="connsiteY0" fmla="*/ 0 h 239687"/>
                    <a:gd name="connsiteX1" fmla="*/ 778432 w 778432"/>
                    <a:gd name="connsiteY1" fmla="*/ 25400 h 239687"/>
                    <a:gd name="connsiteX2" fmla="*/ 575232 w 778432"/>
                    <a:gd name="connsiteY2" fmla="*/ 233337 h 239687"/>
                    <a:gd name="connsiteX3" fmla="*/ 0 w 778432"/>
                    <a:gd name="connsiteY3" fmla="*/ 239687 h 239687"/>
                    <a:gd name="connsiteX4" fmla="*/ 228600 w 778432"/>
                    <a:gd name="connsiteY4" fmla="*/ 0 h 239687"/>
                    <a:gd name="connsiteX0" fmla="*/ 228600 w 778432"/>
                    <a:gd name="connsiteY0" fmla="*/ 0 h 214287"/>
                    <a:gd name="connsiteX1" fmla="*/ 778432 w 778432"/>
                    <a:gd name="connsiteY1" fmla="*/ 0 h 214287"/>
                    <a:gd name="connsiteX2" fmla="*/ 575232 w 778432"/>
                    <a:gd name="connsiteY2" fmla="*/ 207937 h 214287"/>
                    <a:gd name="connsiteX3" fmla="*/ 0 w 778432"/>
                    <a:gd name="connsiteY3" fmla="*/ 214287 h 214287"/>
                    <a:gd name="connsiteX4" fmla="*/ 228600 w 778432"/>
                    <a:gd name="connsiteY4" fmla="*/ 0 h 214287"/>
                    <a:gd name="connsiteX0" fmla="*/ 228600 w 730724"/>
                    <a:gd name="connsiteY0" fmla="*/ 3975 h 218262"/>
                    <a:gd name="connsiteX1" fmla="*/ 730724 w 730724"/>
                    <a:gd name="connsiteY1" fmla="*/ 0 h 218262"/>
                    <a:gd name="connsiteX2" fmla="*/ 575232 w 730724"/>
                    <a:gd name="connsiteY2" fmla="*/ 211912 h 218262"/>
                    <a:gd name="connsiteX3" fmla="*/ 0 w 730724"/>
                    <a:gd name="connsiteY3" fmla="*/ 218262 h 218262"/>
                    <a:gd name="connsiteX4" fmla="*/ 228600 w 730724"/>
                    <a:gd name="connsiteY4" fmla="*/ 3975 h 218262"/>
                    <a:gd name="connsiteX0" fmla="*/ 252454 w 754578"/>
                    <a:gd name="connsiteY0" fmla="*/ 3975 h 211912"/>
                    <a:gd name="connsiteX1" fmla="*/ 754578 w 754578"/>
                    <a:gd name="connsiteY1" fmla="*/ 0 h 211912"/>
                    <a:gd name="connsiteX2" fmla="*/ 599086 w 754578"/>
                    <a:gd name="connsiteY2" fmla="*/ 211912 h 211912"/>
                    <a:gd name="connsiteX3" fmla="*/ 0 w 754578"/>
                    <a:gd name="connsiteY3" fmla="*/ 210311 h 211912"/>
                    <a:gd name="connsiteX4" fmla="*/ 252454 w 754578"/>
                    <a:gd name="connsiteY4" fmla="*/ 3975 h 211912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599086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754578"/>
                    <a:gd name="connsiteY0" fmla="*/ 0 h 223840"/>
                    <a:gd name="connsiteX1" fmla="*/ 754578 w 754578"/>
                    <a:gd name="connsiteY1" fmla="*/ 7952 h 223840"/>
                    <a:gd name="connsiteX2" fmla="*/ 654745 w 754578"/>
                    <a:gd name="connsiteY2" fmla="*/ 223840 h 223840"/>
                    <a:gd name="connsiteX3" fmla="*/ 0 w 754578"/>
                    <a:gd name="connsiteY3" fmla="*/ 218263 h 223840"/>
                    <a:gd name="connsiteX4" fmla="*/ 172941 w 754578"/>
                    <a:gd name="connsiteY4" fmla="*/ 0 h 223840"/>
                    <a:gd name="connsiteX0" fmla="*/ 172941 w 754578"/>
                    <a:gd name="connsiteY0" fmla="*/ 0 h 219864"/>
                    <a:gd name="connsiteX1" fmla="*/ 754578 w 754578"/>
                    <a:gd name="connsiteY1" fmla="*/ 7952 h 219864"/>
                    <a:gd name="connsiteX2" fmla="*/ 646793 w 754578"/>
                    <a:gd name="connsiteY2" fmla="*/ 219864 h 219864"/>
                    <a:gd name="connsiteX3" fmla="*/ 0 w 754578"/>
                    <a:gd name="connsiteY3" fmla="*/ 218263 h 219864"/>
                    <a:gd name="connsiteX4" fmla="*/ 172941 w 754578"/>
                    <a:gd name="connsiteY4" fmla="*/ 0 h 219864"/>
                    <a:gd name="connsiteX0" fmla="*/ 172941 w 818189"/>
                    <a:gd name="connsiteY0" fmla="*/ 0 h 219864"/>
                    <a:gd name="connsiteX1" fmla="*/ 818189 w 818189"/>
                    <a:gd name="connsiteY1" fmla="*/ 31806 h 219864"/>
                    <a:gd name="connsiteX2" fmla="*/ 646793 w 818189"/>
                    <a:gd name="connsiteY2" fmla="*/ 219864 h 219864"/>
                    <a:gd name="connsiteX3" fmla="*/ 0 w 818189"/>
                    <a:gd name="connsiteY3" fmla="*/ 218263 h 219864"/>
                    <a:gd name="connsiteX4" fmla="*/ 172941 w 818189"/>
                    <a:gd name="connsiteY4" fmla="*/ 0 h 219864"/>
                    <a:gd name="connsiteX0" fmla="*/ 172941 w 806262"/>
                    <a:gd name="connsiteY0" fmla="*/ 0 h 219864"/>
                    <a:gd name="connsiteX1" fmla="*/ 806262 w 806262"/>
                    <a:gd name="connsiteY1" fmla="*/ 11928 h 219864"/>
                    <a:gd name="connsiteX2" fmla="*/ 646793 w 806262"/>
                    <a:gd name="connsiteY2" fmla="*/ 219864 h 219864"/>
                    <a:gd name="connsiteX3" fmla="*/ 0 w 806262"/>
                    <a:gd name="connsiteY3" fmla="*/ 218263 h 219864"/>
                    <a:gd name="connsiteX4" fmla="*/ 172941 w 806262"/>
                    <a:gd name="connsiteY4" fmla="*/ 0 h 219864"/>
                    <a:gd name="connsiteX0" fmla="*/ 172941 w 798310"/>
                    <a:gd name="connsiteY0" fmla="*/ 0 h 219864"/>
                    <a:gd name="connsiteX1" fmla="*/ 798310 w 798310"/>
                    <a:gd name="connsiteY1" fmla="*/ 15903 h 219864"/>
                    <a:gd name="connsiteX2" fmla="*/ 646793 w 798310"/>
                    <a:gd name="connsiteY2" fmla="*/ 219864 h 219864"/>
                    <a:gd name="connsiteX3" fmla="*/ 0 w 798310"/>
                    <a:gd name="connsiteY3" fmla="*/ 218263 h 219864"/>
                    <a:gd name="connsiteX4" fmla="*/ 172941 w 798310"/>
                    <a:gd name="connsiteY4" fmla="*/ 0 h 219864"/>
                    <a:gd name="connsiteX0" fmla="*/ 172941 w 798310"/>
                    <a:gd name="connsiteY0" fmla="*/ 0 h 259620"/>
                    <a:gd name="connsiteX1" fmla="*/ 798310 w 798310"/>
                    <a:gd name="connsiteY1" fmla="*/ 15903 h 259620"/>
                    <a:gd name="connsiteX2" fmla="*/ 614988 w 798310"/>
                    <a:gd name="connsiteY2" fmla="*/ 259620 h 259620"/>
                    <a:gd name="connsiteX3" fmla="*/ 0 w 798310"/>
                    <a:gd name="connsiteY3" fmla="*/ 218263 h 259620"/>
                    <a:gd name="connsiteX4" fmla="*/ 172941 w 798310"/>
                    <a:gd name="connsiteY4" fmla="*/ 0 h 259620"/>
                    <a:gd name="connsiteX0" fmla="*/ 188843 w 814212"/>
                    <a:gd name="connsiteY0" fmla="*/ 0 h 259620"/>
                    <a:gd name="connsiteX1" fmla="*/ 814212 w 814212"/>
                    <a:gd name="connsiteY1" fmla="*/ 15903 h 259620"/>
                    <a:gd name="connsiteX2" fmla="*/ 630890 w 814212"/>
                    <a:gd name="connsiteY2" fmla="*/ 259620 h 259620"/>
                    <a:gd name="connsiteX3" fmla="*/ 0 w 814212"/>
                    <a:gd name="connsiteY3" fmla="*/ 254043 h 259620"/>
                    <a:gd name="connsiteX4" fmla="*/ 188843 w 814212"/>
                    <a:gd name="connsiteY4" fmla="*/ 0 h 259620"/>
                    <a:gd name="connsiteX0" fmla="*/ 208721 w 834090"/>
                    <a:gd name="connsiteY0" fmla="*/ 0 h 259620"/>
                    <a:gd name="connsiteX1" fmla="*/ 834090 w 834090"/>
                    <a:gd name="connsiteY1" fmla="*/ 15903 h 259620"/>
                    <a:gd name="connsiteX2" fmla="*/ 650768 w 834090"/>
                    <a:gd name="connsiteY2" fmla="*/ 259620 h 259620"/>
                    <a:gd name="connsiteX3" fmla="*/ 0 w 834090"/>
                    <a:gd name="connsiteY3" fmla="*/ 254043 h 259620"/>
                    <a:gd name="connsiteX4" fmla="*/ 208721 w 834090"/>
                    <a:gd name="connsiteY4" fmla="*/ 0 h 259620"/>
                    <a:gd name="connsiteX0" fmla="*/ 268356 w 893725"/>
                    <a:gd name="connsiteY0" fmla="*/ 0 h 259620"/>
                    <a:gd name="connsiteX1" fmla="*/ 893725 w 893725"/>
                    <a:gd name="connsiteY1" fmla="*/ 15903 h 259620"/>
                    <a:gd name="connsiteX2" fmla="*/ 710403 w 893725"/>
                    <a:gd name="connsiteY2" fmla="*/ 259620 h 259620"/>
                    <a:gd name="connsiteX3" fmla="*/ 0 w 893725"/>
                    <a:gd name="connsiteY3" fmla="*/ 254043 h 259620"/>
                    <a:gd name="connsiteX4" fmla="*/ 268356 w 893725"/>
                    <a:gd name="connsiteY4" fmla="*/ 0 h 259620"/>
                    <a:gd name="connsiteX0" fmla="*/ 260405 w 885774"/>
                    <a:gd name="connsiteY0" fmla="*/ 0 h 259620"/>
                    <a:gd name="connsiteX1" fmla="*/ 885774 w 885774"/>
                    <a:gd name="connsiteY1" fmla="*/ 15903 h 259620"/>
                    <a:gd name="connsiteX2" fmla="*/ 702452 w 885774"/>
                    <a:gd name="connsiteY2" fmla="*/ 259620 h 259620"/>
                    <a:gd name="connsiteX3" fmla="*/ 0 w 885774"/>
                    <a:gd name="connsiteY3" fmla="*/ 254043 h 259620"/>
                    <a:gd name="connsiteX4" fmla="*/ 260405 w 885774"/>
                    <a:gd name="connsiteY4" fmla="*/ 0 h 259620"/>
                    <a:gd name="connsiteX0" fmla="*/ 220648 w 885774"/>
                    <a:gd name="connsiteY0" fmla="*/ 0 h 243717"/>
                    <a:gd name="connsiteX1" fmla="*/ 885774 w 885774"/>
                    <a:gd name="connsiteY1" fmla="*/ 0 h 243717"/>
                    <a:gd name="connsiteX2" fmla="*/ 702452 w 885774"/>
                    <a:gd name="connsiteY2" fmla="*/ 243717 h 243717"/>
                    <a:gd name="connsiteX3" fmla="*/ 0 w 885774"/>
                    <a:gd name="connsiteY3" fmla="*/ 238140 h 243717"/>
                    <a:gd name="connsiteX4" fmla="*/ 220648 w 885774"/>
                    <a:gd name="connsiteY4" fmla="*/ 0 h 243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85774" h="243717">
                      <a:moveTo>
                        <a:pt x="220648" y="0"/>
                      </a:moveTo>
                      <a:lnTo>
                        <a:pt x="885774" y="0"/>
                      </a:lnTo>
                      <a:lnTo>
                        <a:pt x="702452" y="243717"/>
                      </a:lnTo>
                      <a:lnTo>
                        <a:pt x="0" y="238140"/>
                      </a:lnTo>
                      <a:lnTo>
                        <a:pt x="220648" y="0"/>
                      </a:lnTo>
                      <a:close/>
                    </a:path>
                  </a:pathLst>
                </a:custGeom>
                <a:solidFill>
                  <a:srgbClr val="FFFFFF">
                    <a:lumMod val="50000"/>
                  </a:srgbClr>
                </a:solidFill>
                <a:ln w="25400" cap="flat" cmpd="sng" algn="ctr">
                  <a:noFill/>
                  <a:prstDash val="solid"/>
                </a:ln>
                <a:effectLst>
                  <a:softEdge rad="31750"/>
                </a:effectLst>
              </p:spPr>
              <p:txBody>
                <a:bodyPr rtlCol="0" anchor="ctr"/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6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53" name="Groep 52"/>
                <p:cNvGrpSpPr/>
                <p:nvPr userDrawn="1"/>
              </p:nvGrpSpPr>
              <p:grpSpPr>
                <a:xfrm>
                  <a:off x="15281106" y="1587338"/>
                  <a:ext cx="511775" cy="560304"/>
                  <a:chOff x="10604642" y="969717"/>
                  <a:chExt cx="1290643" cy="1427163"/>
                </a:xfrm>
              </p:grpSpPr>
              <p:grpSp>
                <p:nvGrpSpPr>
                  <p:cNvPr id="54" name="Group 879"/>
                  <p:cNvGrpSpPr>
                    <a:grpSpLocks noChangeAspect="1"/>
                  </p:cNvGrpSpPr>
                  <p:nvPr userDrawn="1"/>
                </p:nvGrpSpPr>
                <p:grpSpPr bwMode="auto">
                  <a:xfrm>
                    <a:off x="10604642" y="969717"/>
                    <a:ext cx="1290643" cy="1427163"/>
                    <a:chOff x="4798" y="1515"/>
                    <a:chExt cx="813" cy="899"/>
                  </a:xfrm>
                </p:grpSpPr>
                <p:sp>
                  <p:nvSpPr>
                    <p:cNvPr id="56" name="Freeform 886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269" y="1515"/>
                      <a:ext cx="71" cy="898"/>
                    </a:xfrm>
                    <a:custGeom>
                      <a:avLst/>
                      <a:gdLst>
                        <a:gd name="T0" fmla="*/ 282 w 282"/>
                        <a:gd name="T1" fmla="*/ 0 h 3595"/>
                        <a:gd name="T2" fmla="*/ 282 w 282"/>
                        <a:gd name="T3" fmla="*/ 3138 h 3595"/>
                        <a:gd name="T4" fmla="*/ 0 w 282"/>
                        <a:gd name="T5" fmla="*/ 3595 h 3595"/>
                        <a:gd name="T6" fmla="*/ 0 w 282"/>
                        <a:gd name="T7" fmla="*/ 285 h 3595"/>
                        <a:gd name="T8" fmla="*/ 282 w 282"/>
                        <a:gd name="T9" fmla="*/ 0 h 3595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282" h="3595">
                          <a:moveTo>
                            <a:pt x="282" y="0"/>
                          </a:moveTo>
                          <a:lnTo>
                            <a:pt x="282" y="3138"/>
                          </a:lnTo>
                          <a:lnTo>
                            <a:pt x="0" y="3595"/>
                          </a:lnTo>
                          <a:lnTo>
                            <a:pt x="0" y="285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solidFill>
                      <a:srgbClr val="FFC000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57" name="Rectangle 880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515"/>
                      <a:ext cx="813" cy="899"/>
                    </a:xfrm>
                    <a:prstGeom prst="rect">
                      <a:avLst/>
                    </a:prstGeom>
                    <a:noFill/>
                    <a:ln w="0">
                      <a:noFill/>
                      <a:prstDash val="solid"/>
                      <a:miter lim="800000"/>
                      <a:headEnd/>
                      <a:tailEnd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</a:extLst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58" name="Rectangle 881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4798" y="1857"/>
                      <a:ext cx="228" cy="55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002060"/>
                        </a:gs>
                        <a:gs pos="100000">
                          <a:srgbClr val="1929FF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59" name="Freeform 882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4798" y="1771"/>
                      <a:ext cx="314" cy="86"/>
                    </a:xfrm>
                    <a:custGeom>
                      <a:avLst/>
                      <a:gdLst>
                        <a:gd name="T0" fmla="*/ 411 w 1255"/>
                        <a:gd name="T1" fmla="*/ 0 h 342"/>
                        <a:gd name="T2" fmla="*/ 1255 w 1255"/>
                        <a:gd name="T3" fmla="*/ 0 h 342"/>
                        <a:gd name="T4" fmla="*/ 913 w 1255"/>
                        <a:gd name="T5" fmla="*/ 342 h 342"/>
                        <a:gd name="T6" fmla="*/ 0 w 1255"/>
                        <a:gd name="T7" fmla="*/ 342 h 342"/>
                        <a:gd name="T8" fmla="*/ 411 w 1255"/>
                        <a:gd name="T9" fmla="*/ 0 h 34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255" h="342">
                          <a:moveTo>
                            <a:pt x="411" y="0"/>
                          </a:moveTo>
                          <a:lnTo>
                            <a:pt x="1255" y="0"/>
                          </a:lnTo>
                          <a:lnTo>
                            <a:pt x="913" y="342"/>
                          </a:lnTo>
                          <a:lnTo>
                            <a:pt x="0" y="342"/>
                          </a:lnTo>
                          <a:lnTo>
                            <a:pt x="411" y="0"/>
                          </a:lnTo>
                          <a:close/>
                        </a:path>
                      </a:pathLst>
                    </a:custGeom>
                    <a:solidFill>
                      <a:srgbClr val="0039AC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0" name="Freeform 883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26" y="1771"/>
                      <a:ext cx="85" cy="642"/>
                    </a:xfrm>
                    <a:custGeom>
                      <a:avLst/>
                      <a:gdLst>
                        <a:gd name="T0" fmla="*/ 342 w 342"/>
                        <a:gd name="T1" fmla="*/ 0 h 2568"/>
                        <a:gd name="T2" fmla="*/ 342 w 342"/>
                        <a:gd name="T3" fmla="*/ 2111 h 2568"/>
                        <a:gd name="T4" fmla="*/ 0 w 342"/>
                        <a:gd name="T5" fmla="*/ 2568 h 2568"/>
                        <a:gd name="T6" fmla="*/ 0 w 342"/>
                        <a:gd name="T7" fmla="*/ 342 h 2568"/>
                        <a:gd name="T8" fmla="*/ 342 w 342"/>
                        <a:gd name="T9" fmla="*/ 0 h 256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568">
                          <a:moveTo>
                            <a:pt x="342" y="0"/>
                          </a:moveTo>
                          <a:lnTo>
                            <a:pt x="342" y="2111"/>
                          </a:lnTo>
                          <a:lnTo>
                            <a:pt x="0" y="2568"/>
                          </a:lnTo>
                          <a:lnTo>
                            <a:pt x="0" y="342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000075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1" name="Freeform 884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054" y="1515"/>
                      <a:ext cx="286" cy="72"/>
                    </a:xfrm>
                    <a:custGeom>
                      <a:avLst/>
                      <a:gdLst>
                        <a:gd name="T0" fmla="*/ 318 w 1140"/>
                        <a:gd name="T1" fmla="*/ 0 h 289"/>
                        <a:gd name="T2" fmla="*/ 1140 w 1140"/>
                        <a:gd name="T3" fmla="*/ 0 h 289"/>
                        <a:gd name="T4" fmla="*/ 855 w 1140"/>
                        <a:gd name="T5" fmla="*/ 289 h 289"/>
                        <a:gd name="T6" fmla="*/ 0 w 1140"/>
                        <a:gd name="T7" fmla="*/ 289 h 289"/>
                        <a:gd name="T8" fmla="*/ 318 w 1140"/>
                        <a:gd name="T9" fmla="*/ 0 h 28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1140" h="289">
                          <a:moveTo>
                            <a:pt x="318" y="0"/>
                          </a:moveTo>
                          <a:lnTo>
                            <a:pt x="1140" y="0"/>
                          </a:lnTo>
                          <a:lnTo>
                            <a:pt x="855" y="289"/>
                          </a:lnTo>
                          <a:lnTo>
                            <a:pt x="0" y="289"/>
                          </a:lnTo>
                          <a:lnTo>
                            <a:pt x="318" y="0"/>
                          </a:lnTo>
                          <a:close/>
                        </a:path>
                      </a:pathLst>
                    </a:custGeom>
                    <a:solidFill>
                      <a:srgbClr val="EEFF26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2" name="Rectangle 885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054" y="1587"/>
                      <a:ext cx="215" cy="827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FFC000"/>
                        </a:gs>
                        <a:gs pos="100000">
                          <a:srgbClr val="FFFF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3" name="Rectangle 887"/>
                    <p:cNvSpPr>
                      <a:spLocks noChangeArrowheads="1"/>
                    </p:cNvSpPr>
                    <p:nvPr userDrawn="1"/>
                  </p:nvSpPr>
                  <p:spPr bwMode="auto">
                    <a:xfrm>
                      <a:off x="5298" y="1771"/>
                      <a:ext cx="228" cy="643"/>
                    </a:xfrm>
                    <a:prstGeom prst="rect">
                      <a:avLst/>
                    </a:prstGeom>
                    <a:gradFill flip="none" rotWithShape="1">
                      <a:gsLst>
                        <a:gs pos="0">
                          <a:srgbClr val="B80004"/>
                        </a:gs>
                        <a:gs pos="100000">
                          <a:srgbClr val="FF0000"/>
                        </a:gs>
                      </a:gsLst>
                      <a:lin ang="16200000" scaled="1"/>
                      <a:tileRect/>
                    </a:gradFill>
                    <a:ln w="0">
                      <a:noFill/>
                      <a:prstDash val="solid"/>
                      <a:miter lim="800000"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  <p:sp>
                  <p:nvSpPr>
                    <p:cNvPr id="64" name="Freeform 888"/>
                    <p:cNvSpPr>
                      <a:spLocks/>
                    </p:cNvSpPr>
                    <p:nvPr userDrawn="1"/>
                  </p:nvSpPr>
                  <p:spPr bwMode="auto">
                    <a:xfrm>
                      <a:off x="5526" y="1686"/>
                      <a:ext cx="85" cy="727"/>
                    </a:xfrm>
                    <a:custGeom>
                      <a:avLst/>
                      <a:gdLst>
                        <a:gd name="T0" fmla="*/ 342 w 342"/>
                        <a:gd name="T1" fmla="*/ 0 h 2911"/>
                        <a:gd name="T2" fmla="*/ 342 w 342"/>
                        <a:gd name="T3" fmla="*/ 2477 h 2911"/>
                        <a:gd name="T4" fmla="*/ 0 w 342"/>
                        <a:gd name="T5" fmla="*/ 2911 h 2911"/>
                        <a:gd name="T6" fmla="*/ 0 w 342"/>
                        <a:gd name="T7" fmla="*/ 334 h 2911"/>
                        <a:gd name="T8" fmla="*/ 342 w 342"/>
                        <a:gd name="T9" fmla="*/ 0 h 291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</a:cxnLst>
                      <a:rect l="0" t="0" r="r" b="b"/>
                      <a:pathLst>
                        <a:path w="342" h="2911">
                          <a:moveTo>
                            <a:pt x="342" y="0"/>
                          </a:moveTo>
                          <a:lnTo>
                            <a:pt x="342" y="2477"/>
                          </a:lnTo>
                          <a:lnTo>
                            <a:pt x="0" y="2911"/>
                          </a:lnTo>
                          <a:lnTo>
                            <a:pt x="0" y="334"/>
                          </a:lnTo>
                          <a:lnTo>
                            <a:pt x="342" y="0"/>
                          </a:lnTo>
                          <a:close/>
                        </a:path>
                      </a:pathLst>
                    </a:custGeom>
                    <a:solidFill>
                      <a:srgbClr val="C2001B"/>
                    </a:solidFill>
                    <a:ln w="0">
                      <a:noFill/>
                      <a:prstDash val="solid"/>
                      <a:round/>
                      <a:headEnd/>
                      <a:tailEnd/>
                    </a:ln>
                  </p:spPr>
                  <p:txBody>
                    <a:bodyPr vert="horz" wrap="square" lIns="91440" tIns="45720" rIns="91440" bIns="45720" numCol="1" anchor="t" anchorCtr="0" compatLnSpc="1">
                      <a:prstTxWarp prst="textNoShape">
                        <a:avLst/>
                      </a:prstTxWarp>
                    </a:bodyPr>
                    <a:lstStyle>
                      <a:defPPr>
                        <a:defRPr lang="nl-NL"/>
                      </a:defPPr>
                      <a:lvl1pPr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1pPr>
                      <a:lvl2pPr marL="4572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2pPr>
                      <a:lvl3pPr marL="9144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3pPr>
                      <a:lvl4pPr marL="13716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4pPr>
                      <a:lvl5pPr marL="1828800" algn="l" rtl="0" fontAlgn="base">
                        <a:spcBef>
                          <a:spcPct val="0"/>
                        </a:spcBef>
                        <a:spcAft>
                          <a:spcPct val="0"/>
                        </a:spcAft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5pPr>
                      <a:lvl6pPr marL="22860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6pPr>
                      <a:lvl7pPr marL="27432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7pPr>
                      <a:lvl8pPr marL="32004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8pPr>
                      <a:lvl9pPr marL="3657600" algn="l" defTabSz="914400" rtl="0" eaLnBrk="1" latinLnBrk="0" hangingPunct="1">
                        <a:defRPr kern="1200">
                          <a:solidFill>
                            <a:schemeClr val="tx1"/>
                          </a:solidFill>
                          <a:latin typeface="Arial" charset="0"/>
                          <a:ea typeface="+mn-ea"/>
                          <a:cs typeface="Arial" charset="0"/>
                        </a:defRPr>
                      </a:lvl9pPr>
                    </a:lstStyle>
                    <a:p>
                      <a:pPr marL="0" marR="0" lvl="0" indent="0" defTabSz="91440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600" b="0" i="0" u="none" strike="noStrike" kern="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Segoe UI Light" panose="020B0502040204020203" pitchFamily="34" charset="0"/>
                        <a:ea typeface="Adobe Heiti Std R" panose="020B0400000000000000" pitchFamily="34" charset="-128"/>
                        <a:cs typeface="Segoe UI Light" panose="020B0502040204020203" pitchFamily="34" charset="0"/>
                      </a:endParaRPr>
                    </a:p>
                  </p:txBody>
                </p:sp>
              </p:grpSp>
              <p:sp>
                <p:nvSpPr>
                  <p:cNvPr id="55" name="Vrije vorm 54"/>
                  <p:cNvSpPr/>
                  <p:nvPr userDrawn="1"/>
                </p:nvSpPr>
                <p:spPr>
                  <a:xfrm>
                    <a:off x="11389225" y="1241176"/>
                    <a:ext cx="506025" cy="137883"/>
                  </a:xfrm>
                  <a:custGeom>
                    <a:avLst/>
                    <a:gdLst>
                      <a:gd name="connsiteX0" fmla="*/ 0 w 508407"/>
                      <a:gd name="connsiteY0" fmla="*/ 142646 h 146304"/>
                      <a:gd name="connsiteX1" fmla="*/ 369418 w 508407"/>
                      <a:gd name="connsiteY1" fmla="*/ 146304 h 146304"/>
                      <a:gd name="connsiteX2" fmla="*/ 508407 w 508407"/>
                      <a:gd name="connsiteY2" fmla="*/ 0 h 146304"/>
                      <a:gd name="connsiteX3" fmla="*/ 168250 w 508407"/>
                      <a:gd name="connsiteY3" fmla="*/ 0 h 146304"/>
                      <a:gd name="connsiteX4" fmla="*/ 0 w 508407"/>
                      <a:gd name="connsiteY4" fmla="*/ 142646 h 146304"/>
                      <a:gd name="connsiteX0" fmla="*/ 0 w 508407"/>
                      <a:gd name="connsiteY0" fmla="*/ 142646 h 142646"/>
                      <a:gd name="connsiteX1" fmla="*/ 376562 w 508407"/>
                      <a:gd name="connsiteY1" fmla="*/ 136779 h 142646"/>
                      <a:gd name="connsiteX2" fmla="*/ 508407 w 508407"/>
                      <a:gd name="connsiteY2" fmla="*/ 0 h 142646"/>
                      <a:gd name="connsiteX3" fmla="*/ 168250 w 508407"/>
                      <a:gd name="connsiteY3" fmla="*/ 0 h 142646"/>
                      <a:gd name="connsiteX4" fmla="*/ 0 w 508407"/>
                      <a:gd name="connsiteY4" fmla="*/ 142646 h 142646"/>
                      <a:gd name="connsiteX0" fmla="*/ 0 w 506025"/>
                      <a:gd name="connsiteY0" fmla="*/ 137883 h 137883"/>
                      <a:gd name="connsiteX1" fmla="*/ 374180 w 506025"/>
                      <a:gd name="connsiteY1" fmla="*/ 136779 h 137883"/>
                      <a:gd name="connsiteX2" fmla="*/ 506025 w 506025"/>
                      <a:gd name="connsiteY2" fmla="*/ 0 h 137883"/>
                      <a:gd name="connsiteX3" fmla="*/ 165868 w 506025"/>
                      <a:gd name="connsiteY3" fmla="*/ 0 h 137883"/>
                      <a:gd name="connsiteX4" fmla="*/ 0 w 506025"/>
                      <a:gd name="connsiteY4" fmla="*/ 137883 h 137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6025" h="137883">
                        <a:moveTo>
                          <a:pt x="0" y="137883"/>
                        </a:moveTo>
                        <a:lnTo>
                          <a:pt x="374180" y="136779"/>
                        </a:lnTo>
                        <a:lnTo>
                          <a:pt x="506025" y="0"/>
                        </a:lnTo>
                        <a:lnTo>
                          <a:pt x="165868" y="0"/>
                        </a:lnTo>
                        <a:lnTo>
                          <a:pt x="0" y="137883"/>
                        </a:lnTo>
                        <a:close/>
                      </a:path>
                    </a:pathLst>
                  </a:custGeom>
                  <a:solidFill>
                    <a:srgbClr val="C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>
                    <a:defPPr>
                      <a:defRPr lang="nl-NL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1pPr>
                    <a:lvl2pPr marL="4572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2pPr>
                    <a:lvl3pPr marL="9144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3pPr>
                    <a:lvl4pPr marL="13716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4pPr>
                    <a:lvl5pPr marL="1828800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5pPr>
                    <a:lvl6pPr marL="22860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6pPr>
                    <a:lvl7pPr marL="27432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7pPr>
                    <a:lvl8pPr marL="32004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8pPr>
                    <a:lvl9pPr marL="3657600" algn="l" defTabSz="914400" rtl="0" eaLnBrk="1" latinLnBrk="0" hangingPunct="1">
                      <a:defRPr kern="1200">
                        <a:solidFill>
                          <a:schemeClr val="tx1"/>
                        </a:solidFill>
                        <a:latin typeface="Arial" charset="0"/>
                        <a:ea typeface="+mn-ea"/>
                        <a:cs typeface="Arial" charset="0"/>
                      </a:defRPr>
                    </a:lvl9pPr>
                  </a:lstStyle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6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rgbClr val="FFFFFF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  <p:grpSp>
            <p:nvGrpSpPr>
              <p:cNvPr id="36" name="Groep 35"/>
              <p:cNvGrpSpPr/>
              <p:nvPr/>
            </p:nvGrpSpPr>
            <p:grpSpPr>
              <a:xfrm>
                <a:off x="12468521" y="6356844"/>
                <a:ext cx="133446" cy="114786"/>
                <a:chOff x="14587469" y="6356844"/>
                <a:chExt cx="133446" cy="114786"/>
              </a:xfrm>
            </p:grpSpPr>
            <p:sp>
              <p:nvSpPr>
                <p:cNvPr id="42" name="Rectangle 6"/>
                <p:cNvSpPr>
                  <a:spLocks noChangeArrowheads="1"/>
                </p:cNvSpPr>
                <p:nvPr userDrawn="1"/>
              </p:nvSpPr>
              <p:spPr bwMode="auto">
                <a:xfrm>
                  <a:off x="14588703" y="6379233"/>
                  <a:ext cx="130780" cy="91699"/>
                </a:xfrm>
                <a:prstGeom prst="rect">
                  <a:avLst/>
                </a:prstGeom>
                <a:solidFill>
                  <a:srgbClr val="F2FAFF"/>
                </a:solidFill>
                <a:ln w="0">
                  <a:solidFill>
                    <a:schemeClr val="bg2">
                      <a:lumMod val="50000"/>
                    </a:schemeClr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43" name="Rectangle 15"/>
                <p:cNvSpPr>
                  <a:spLocks noChangeArrowheads="1"/>
                </p:cNvSpPr>
                <p:nvPr userDrawn="1"/>
              </p:nvSpPr>
              <p:spPr bwMode="auto">
                <a:xfrm>
                  <a:off x="14587469" y="6423761"/>
                  <a:ext cx="131076" cy="1446"/>
                </a:xfrm>
                <a:prstGeom prst="rect">
                  <a:avLst/>
                </a:prstGeom>
                <a:gradFill flip="none" rotWithShape="1">
                  <a:gsLst>
                    <a:gs pos="20000">
                      <a:srgbClr val="0039AC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44" name="Freeform 14"/>
                <p:cNvSpPr>
                  <a:spLocks noEditPoints="1"/>
                </p:cNvSpPr>
                <p:nvPr userDrawn="1"/>
              </p:nvSpPr>
              <p:spPr bwMode="auto">
                <a:xfrm>
                  <a:off x="14588901" y="6356844"/>
                  <a:ext cx="132014" cy="114786"/>
                </a:xfrm>
                <a:custGeom>
                  <a:avLst/>
                  <a:gdLst>
                    <a:gd name="T0" fmla="*/ 48 w 5347"/>
                    <a:gd name="T1" fmla="*/ 48 h 4605"/>
                    <a:gd name="T2" fmla="*/ 48 w 5347"/>
                    <a:gd name="T3" fmla="*/ 4557 h 4605"/>
                    <a:gd name="T4" fmla="*/ 5299 w 5347"/>
                    <a:gd name="T5" fmla="*/ 4557 h 4605"/>
                    <a:gd name="T6" fmla="*/ 5299 w 5347"/>
                    <a:gd name="T7" fmla="*/ 48 h 4605"/>
                    <a:gd name="T8" fmla="*/ 48 w 5347"/>
                    <a:gd name="T9" fmla="*/ 48 h 4605"/>
                    <a:gd name="T10" fmla="*/ 0 w 5347"/>
                    <a:gd name="T11" fmla="*/ 0 h 4605"/>
                    <a:gd name="T12" fmla="*/ 5347 w 5347"/>
                    <a:gd name="T13" fmla="*/ 0 h 4605"/>
                    <a:gd name="T14" fmla="*/ 5347 w 5347"/>
                    <a:gd name="T15" fmla="*/ 4605 h 4605"/>
                    <a:gd name="T16" fmla="*/ 0 w 5347"/>
                    <a:gd name="T17" fmla="*/ 4605 h 4605"/>
                    <a:gd name="T18" fmla="*/ 0 w 5347"/>
                    <a:gd name="T19" fmla="*/ 0 h 46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5347" h="4605">
                      <a:moveTo>
                        <a:pt x="48" y="48"/>
                      </a:moveTo>
                      <a:lnTo>
                        <a:pt x="48" y="4557"/>
                      </a:lnTo>
                      <a:lnTo>
                        <a:pt x="5299" y="4557"/>
                      </a:lnTo>
                      <a:lnTo>
                        <a:pt x="5299" y="48"/>
                      </a:lnTo>
                      <a:lnTo>
                        <a:pt x="48" y="48"/>
                      </a:lnTo>
                      <a:close/>
                      <a:moveTo>
                        <a:pt x="0" y="0"/>
                      </a:moveTo>
                      <a:lnTo>
                        <a:pt x="5347" y="0"/>
                      </a:lnTo>
                      <a:lnTo>
                        <a:pt x="5347" y="4605"/>
                      </a:lnTo>
                      <a:lnTo>
                        <a:pt x="0" y="460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2E5D88"/>
                </a:solidFill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cxnSp>
              <p:nvCxnSpPr>
                <p:cNvPr id="45" name="Rechte verbindingslijn 44"/>
                <p:cNvCxnSpPr/>
                <p:nvPr userDrawn="1"/>
              </p:nvCxnSpPr>
              <p:spPr>
                <a:xfrm flipH="1">
                  <a:off x="14654334" y="6382168"/>
                  <a:ext cx="162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" name="Rechte verbindingslijn 45"/>
                <p:cNvCxnSpPr/>
                <p:nvPr userDrawn="1"/>
              </p:nvCxnSpPr>
              <p:spPr>
                <a:xfrm>
                  <a:off x="14689188" y="6382168"/>
                  <a:ext cx="0" cy="8649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" name="Rechte verbindingslijn 46"/>
                <p:cNvCxnSpPr/>
                <p:nvPr userDrawn="1"/>
              </p:nvCxnSpPr>
              <p:spPr>
                <a:xfrm>
                  <a:off x="14619892" y="6382040"/>
                  <a:ext cx="0" cy="85778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" name="Rechte verbindingslijn 47"/>
                <p:cNvCxnSpPr/>
                <p:nvPr userDrawn="1"/>
              </p:nvCxnSpPr>
              <p:spPr>
                <a:xfrm flipH="1">
                  <a:off x="14593115" y="6400164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" name="Rechte verbindingslijn 48"/>
                <p:cNvCxnSpPr/>
                <p:nvPr userDrawn="1"/>
              </p:nvCxnSpPr>
              <p:spPr>
                <a:xfrm flipH="1">
                  <a:off x="14593115" y="6423860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" name="Rechte verbindingslijn 49"/>
                <p:cNvCxnSpPr/>
                <p:nvPr userDrawn="1"/>
              </p:nvCxnSpPr>
              <p:spPr>
                <a:xfrm flipH="1">
                  <a:off x="14593115" y="6447556"/>
                  <a:ext cx="121981" cy="0"/>
                </a:xfrm>
                <a:prstGeom prst="line">
                  <a:avLst/>
                </a:prstGeom>
                <a:ln w="3175">
                  <a:solidFill>
                    <a:schemeClr val="bg2">
                      <a:lumMod val="90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1" name="Rectangle 13"/>
                <p:cNvSpPr>
                  <a:spLocks noChangeArrowheads="1"/>
                </p:cNvSpPr>
                <p:nvPr userDrawn="1"/>
              </p:nvSpPr>
              <p:spPr bwMode="auto">
                <a:xfrm>
                  <a:off x="14590283" y="6359138"/>
                  <a:ext cx="128657" cy="19347"/>
                </a:xfrm>
                <a:prstGeom prst="rect">
                  <a:avLst/>
                </a:prstGeom>
                <a:gradFill flip="none" rotWithShape="1">
                  <a:gsLst>
                    <a:gs pos="0">
                      <a:srgbClr val="1929FF"/>
                    </a:gs>
                    <a:gs pos="100000">
                      <a:srgbClr val="90B6FE"/>
                    </a:gs>
                  </a:gsLst>
                  <a:lin ang="10800000" scaled="1"/>
                  <a:tileRect/>
                </a:gradFill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800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37" name="Groep 36"/>
              <p:cNvGrpSpPr/>
              <p:nvPr/>
            </p:nvGrpSpPr>
            <p:grpSpPr>
              <a:xfrm>
                <a:off x="12529899" y="6421402"/>
                <a:ext cx="97399" cy="97399"/>
                <a:chOff x="14546483" y="5323041"/>
                <a:chExt cx="242460" cy="242460"/>
              </a:xfrm>
            </p:grpSpPr>
            <p:sp>
              <p:nvSpPr>
                <p:cNvPr id="38" name="Rechthoek 37"/>
                <p:cNvSpPr/>
                <p:nvPr userDrawn="1"/>
              </p:nvSpPr>
              <p:spPr>
                <a:xfrm>
                  <a:off x="14546483" y="5323041"/>
                  <a:ext cx="242460" cy="242460"/>
                </a:xfrm>
                <a:prstGeom prst="rect">
                  <a:avLst/>
                </a:prstGeom>
                <a:solidFill>
                  <a:schemeClr val="bg1"/>
                </a:solidFill>
                <a:ln w="6350">
                  <a:solidFill>
                    <a:srgbClr val="00A4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>
                    <a:latin typeface="Segoe UI Light" panose="020B0502040204020203" pitchFamily="34" charset="0"/>
                    <a:ea typeface="Adobe Heiti Std R" panose="020B0400000000000000" pitchFamily="34" charset="-128"/>
                    <a:cs typeface="Segoe UI Light" panose="020B0502040204020203" pitchFamily="34" charset="0"/>
                  </a:endParaRPr>
                </a:p>
              </p:txBody>
            </p:sp>
            <p:grpSp>
              <p:nvGrpSpPr>
                <p:cNvPr id="39" name="Groep 38"/>
                <p:cNvGrpSpPr/>
                <p:nvPr/>
              </p:nvGrpSpPr>
              <p:grpSpPr>
                <a:xfrm>
                  <a:off x="14568035" y="5357818"/>
                  <a:ext cx="199836" cy="175226"/>
                  <a:chOff x="14559757" y="5349611"/>
                  <a:chExt cx="216392" cy="191641"/>
                </a:xfrm>
              </p:grpSpPr>
              <p:sp>
                <p:nvSpPr>
                  <p:cNvPr id="40" name="Parallellogram 39"/>
                  <p:cNvSpPr/>
                  <p:nvPr/>
                </p:nvSpPr>
                <p:spPr>
                  <a:xfrm>
                    <a:off x="14559757" y="5369222"/>
                    <a:ext cx="214316" cy="147762"/>
                  </a:xfrm>
                  <a:prstGeom prst="parallelogram">
                    <a:avLst>
                      <a:gd name="adj" fmla="val 93909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41" name="Parallellogram 40"/>
                  <p:cNvSpPr/>
                  <p:nvPr/>
                </p:nvSpPr>
                <p:spPr>
                  <a:xfrm flipH="1">
                    <a:off x="14561833" y="5349611"/>
                    <a:ext cx="214316" cy="191641"/>
                  </a:xfrm>
                  <a:prstGeom prst="parallelogram">
                    <a:avLst>
                      <a:gd name="adj" fmla="val 68946"/>
                    </a:avLst>
                  </a:prstGeom>
                  <a:solidFill>
                    <a:srgbClr val="00A4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>
                      <a:latin typeface="Segoe UI Light" panose="020B0502040204020203" pitchFamily="34" charset="0"/>
                      <a:ea typeface="Adobe Heiti Std R" panose="020B0400000000000000" pitchFamily="34" charset="-128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sp>
          <p:nvSpPr>
            <p:cNvPr id="12" name="Rechthoek 11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CHART</a:t>
              </a:r>
            </a:p>
          </p:txBody>
        </p:sp>
        <p:sp>
          <p:nvSpPr>
            <p:cNvPr id="14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 chart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5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graph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" name="Ovaal 15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7" name="Ovaal 16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8" name="Rechte verbindingslijn 17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9" name="Rechte verbindingslijn 18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0" name="Rechte verbindingslijn 19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sp>
          <p:nvSpPr>
            <p:cNvPr id="21" name="Tekstvak 33"/>
            <p:cNvSpPr txBox="1"/>
            <p:nvPr/>
          </p:nvSpPr>
          <p:spPr>
            <a:xfrm>
              <a:off x="12479311" y="5259838"/>
              <a:ext cx="2588841" cy="447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chart,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‘Edit data’</a:t>
              </a:r>
            </a:p>
          </p:txBody>
        </p:sp>
        <p:cxnSp>
          <p:nvCxnSpPr>
            <p:cNvPr id="22" name="Rechte verbindingslijn 21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3" name="Groep 22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27" name="Afgeronde rechthoek 2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29" name="Rechte verbindingslijn 2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" name="Gelijkbenige driehoek 2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24" name="Rechthoek 23"/>
            <p:cNvSpPr/>
            <p:nvPr/>
          </p:nvSpPr>
          <p:spPr>
            <a:xfrm>
              <a:off x="12483705" y="4856599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EDIT CHART</a:t>
              </a:r>
            </a:p>
          </p:txBody>
        </p:sp>
        <p:cxnSp>
          <p:nvCxnSpPr>
            <p:cNvPr id="25" name="Rechte verbindingslijn 24"/>
            <p:cNvCxnSpPr/>
            <p:nvPr/>
          </p:nvCxnSpPr>
          <p:spPr>
            <a:xfrm>
              <a:off x="12487778" y="5145063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26" name="Picture 3"/>
            <p:cNvPicPr>
              <a:picLocks noChangeAspect="1" noChangeArrowheads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254186" y="6395104"/>
              <a:ext cx="158644" cy="25648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1009361805"/>
      </p:ext>
    </p:extLst>
  </p:cSld>
  <p:clrMapOvr>
    <a:masterClrMapping/>
  </p:clrMapOvr>
  <p:transition spd="med">
    <p:fade/>
  </p:transition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DEO 10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hoek 15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VIDEO</a:t>
            </a:r>
            <a:r>
              <a:rPr lang="en-US" sz="1600" baseline="0" dirty="0">
                <a:solidFill>
                  <a:schemeClr val="bg2"/>
                </a:solidFill>
              </a:rPr>
              <a:t> 100%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3" name="Tijdelijke aanduiding voor media 2"/>
          <p:cNvSpPr>
            <a:spLocks noGrp="1"/>
          </p:cNvSpPr>
          <p:nvPr>
            <p:ph type="media" sz="quarter" idx="17" hasCustomPrompt="1"/>
          </p:nvPr>
        </p:nvSpPr>
        <p:spPr>
          <a:xfrm>
            <a:off x="-1" y="0"/>
            <a:ext cx="12195175" cy="6858001"/>
          </a:xfr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612000" tIns="2484000"/>
          <a:lstStyle>
            <a:lvl1pPr algn="ctr">
              <a:lnSpc>
                <a:spcPct val="300000"/>
              </a:lnSpc>
              <a:defRPr baseline="0"/>
            </a:lvl1pPr>
          </a:lstStyle>
          <a:p>
            <a:r>
              <a:rPr lang="en-US" dirty="0"/>
              <a:t>Click on the icon</a:t>
            </a:r>
            <a:br>
              <a:rPr lang="en-US" dirty="0"/>
            </a:br>
            <a:r>
              <a:rPr lang="en-US" dirty="0"/>
              <a:t>to insert a video</a:t>
            </a:r>
          </a:p>
        </p:txBody>
      </p:sp>
      <p:sp>
        <p:nvSpPr>
          <p:cNvPr id="11" name="Rechthoek 10"/>
          <p:cNvSpPr/>
          <p:nvPr userDrawn="1"/>
        </p:nvSpPr>
        <p:spPr>
          <a:xfrm>
            <a:off x="-1588" y="0"/>
            <a:ext cx="12198351" cy="817563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254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dirty="0"/>
          </a:p>
        </p:txBody>
      </p:sp>
      <p:sp>
        <p:nvSpPr>
          <p:cNvPr id="106" name="Tijdelijke aanduiding voor tekst 4"/>
          <p:cNvSpPr>
            <a:spLocks noGrp="1"/>
          </p:cNvSpPr>
          <p:nvPr>
            <p:ph type="body" sz="quarter" idx="19" hasCustomPrompt="1"/>
          </p:nvPr>
        </p:nvSpPr>
        <p:spPr>
          <a:xfrm>
            <a:off x="0" y="0"/>
            <a:ext cx="12195174" cy="817563"/>
          </a:xfrm>
          <a:solidFill>
            <a:schemeClr val="bg1"/>
          </a:solidFill>
          <a:effectLst>
            <a:outerShdw dist="25400" dir="5400000" algn="ctr" rotWithShape="0">
              <a:schemeClr val="tx1">
                <a:alpha val="10000"/>
              </a:schemeClr>
            </a:outerShdw>
          </a:effectLst>
        </p:spPr>
        <p:txBody>
          <a:bodyPr lIns="0" tIns="0"/>
          <a:lstStyle>
            <a:lvl1pPr>
              <a:defRPr sz="1200">
                <a:solidFill>
                  <a:schemeClr val="bg1">
                    <a:lumMod val="75000"/>
                  </a:schemeClr>
                </a:solidFill>
              </a:defRPr>
            </a:lvl1pPr>
          </a:lstStyle>
          <a:p>
            <a:pPr lvl="0"/>
            <a:r>
              <a:rPr lang="en-US" dirty="0"/>
              <a:t>balk</a:t>
            </a:r>
          </a:p>
        </p:txBody>
      </p:sp>
      <p:sp>
        <p:nvSpPr>
          <p:cNvPr id="15" name="Tijdelijke aanduiding voor titel 1"/>
          <p:cNvSpPr>
            <a:spLocks noGrp="1"/>
          </p:cNvSpPr>
          <p:nvPr>
            <p:ph type="title"/>
          </p:nvPr>
        </p:nvSpPr>
        <p:spPr>
          <a:xfrm>
            <a:off x="0" y="0"/>
            <a:ext cx="9332913" cy="817563"/>
          </a:xfrm>
          <a:prstGeom prst="rect">
            <a:avLst/>
          </a:prstGeom>
          <a:noFill/>
          <a:effectLst/>
        </p:spPr>
        <p:txBody>
          <a:bodyPr vert="horz" lIns="612000" tIns="252000" rIns="144000" bIns="144000" rtlCol="0" anchor="ctr">
            <a:noAutofit/>
          </a:bodyPr>
          <a:lstStyle/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grpSp>
        <p:nvGrpSpPr>
          <p:cNvPr id="8" name="Instruction video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9" name="Video icoon"/>
            <p:cNvGrpSpPr/>
            <p:nvPr/>
          </p:nvGrpSpPr>
          <p:grpSpPr>
            <a:xfrm>
              <a:off x="12484900" y="1490716"/>
              <a:ext cx="510875" cy="521956"/>
              <a:chOff x="10510560" y="2589326"/>
              <a:chExt cx="939297" cy="959670"/>
            </a:xfrm>
          </p:grpSpPr>
          <p:sp>
            <p:nvSpPr>
              <p:cNvPr id="37" name="Ovaal 36"/>
              <p:cNvSpPr/>
              <p:nvPr userDrawn="1"/>
            </p:nvSpPr>
            <p:spPr>
              <a:xfrm>
                <a:off x="10565049" y="2589326"/>
                <a:ext cx="769780" cy="769780"/>
              </a:xfrm>
              <a:prstGeom prst="ellipse">
                <a:avLst/>
              </a:prstGeom>
              <a:gradFill flip="none" rotWithShape="1">
                <a:gsLst>
                  <a:gs pos="53000">
                    <a:srgbClr val="1D1D1B">
                      <a:lumMod val="25000"/>
                      <a:lumOff val="75000"/>
                    </a:srgbClr>
                  </a:gs>
                  <a:gs pos="100000">
                    <a:srgbClr val="1D1D1B">
                      <a:lumMod val="50000"/>
                      <a:lumOff val="50000"/>
                    </a:srgbClr>
                  </a:gs>
                </a:gsLst>
                <a:lin ang="8100000" scaled="1"/>
                <a:tileRect/>
              </a:gradFill>
              <a:ln w="19050" cap="flat" cmpd="sng" algn="ctr">
                <a:solidFill>
                  <a:srgbClr val="FFFFFF">
                    <a:lumMod val="50000"/>
                  </a:srgbClr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38" name="Ovaal 37"/>
              <p:cNvSpPr/>
              <p:nvPr userDrawn="1"/>
            </p:nvSpPr>
            <p:spPr>
              <a:xfrm>
                <a:off x="10646722" y="2589326"/>
                <a:ext cx="769780" cy="769780"/>
              </a:xfrm>
              <a:prstGeom prst="ellipse">
                <a:avLst/>
              </a:prstGeom>
              <a:gradFill>
                <a:gsLst>
                  <a:gs pos="0">
                    <a:srgbClr val="1D1D1B">
                      <a:lumMod val="10000"/>
                      <a:lumOff val="90000"/>
                    </a:srgbClr>
                  </a:gs>
                  <a:gs pos="100000">
                    <a:srgbClr val="1D1D1B">
                      <a:lumMod val="25000"/>
                      <a:lumOff val="75000"/>
                    </a:srgbClr>
                  </a:gs>
                </a:gsLst>
                <a:lin ang="8100000" scaled="1"/>
              </a:gradFill>
              <a:ln w="19050" cap="flat" cmpd="sng" algn="ctr">
                <a:solidFill>
                  <a:srgbClr val="FFFFFF">
                    <a:lumMod val="50000"/>
                  </a:srgbClr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grpSp>
            <p:nvGrpSpPr>
              <p:cNvPr id="39" name="Groep 38"/>
              <p:cNvGrpSpPr/>
              <p:nvPr userDrawn="1"/>
            </p:nvGrpSpPr>
            <p:grpSpPr>
              <a:xfrm>
                <a:off x="10704223" y="2644466"/>
                <a:ext cx="655000" cy="631020"/>
                <a:chOff x="10707687" y="2647930"/>
                <a:chExt cx="655000" cy="631020"/>
              </a:xfrm>
            </p:grpSpPr>
            <p:sp>
              <p:nvSpPr>
                <p:cNvPr id="42" name="Ovaal 41"/>
                <p:cNvSpPr/>
                <p:nvPr userDrawn="1"/>
              </p:nvSpPr>
              <p:spPr>
                <a:xfrm>
                  <a:off x="10923711" y="2647930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3" name="Ovaal 42"/>
                <p:cNvSpPr/>
                <p:nvPr userDrawn="1"/>
              </p:nvSpPr>
              <p:spPr>
                <a:xfrm>
                  <a:off x="10707687" y="2800330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4" name="Ovaal 43"/>
                <p:cNvSpPr/>
                <p:nvPr userDrawn="1"/>
              </p:nvSpPr>
              <p:spPr>
                <a:xfrm>
                  <a:off x="11146663" y="2800330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5" name="Ovaal 44"/>
                <p:cNvSpPr/>
                <p:nvPr userDrawn="1"/>
              </p:nvSpPr>
              <p:spPr>
                <a:xfrm>
                  <a:off x="10793802" y="3062926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6" name="Ovaal 45"/>
                <p:cNvSpPr/>
                <p:nvPr userDrawn="1"/>
              </p:nvSpPr>
              <p:spPr>
                <a:xfrm>
                  <a:off x="11067727" y="3062926"/>
                  <a:ext cx="216024" cy="216024"/>
                </a:xfrm>
                <a:prstGeom prst="ellipse">
                  <a:avLst/>
                </a:prstGeom>
                <a:gradFill flip="none" rotWithShape="1">
                  <a:gsLst>
                    <a:gs pos="9000">
                      <a:srgbClr val="1D1D1B">
                        <a:lumMod val="25000"/>
                        <a:lumOff val="75000"/>
                      </a:srgbClr>
                    </a:gs>
                    <a:gs pos="100000">
                      <a:srgbClr val="1D1D1B">
                        <a:lumMod val="90000"/>
                        <a:lumOff val="10000"/>
                      </a:srgbClr>
                    </a:gs>
                  </a:gsLst>
                  <a:path path="circle">
                    <a:fillToRect l="100000" t="100000"/>
                  </a:path>
                  <a:tileRect r="-100000" b="-10000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  <p:sp>
              <p:nvSpPr>
                <p:cNvPr id="47" name="Ovaal 46"/>
                <p:cNvSpPr/>
                <p:nvPr userDrawn="1"/>
              </p:nvSpPr>
              <p:spPr>
                <a:xfrm>
                  <a:off x="10953403" y="2892430"/>
                  <a:ext cx="170496" cy="170496"/>
                </a:xfrm>
                <a:prstGeom prst="ellipse">
                  <a:avLst/>
                </a:prstGeom>
                <a:gradFill>
                  <a:gsLst>
                    <a:gs pos="0">
                      <a:srgbClr val="1D1D1B">
                        <a:lumMod val="10000"/>
                        <a:lumOff val="90000"/>
                      </a:srgbClr>
                    </a:gs>
                    <a:gs pos="100000">
                      <a:srgbClr val="1D1D1B">
                        <a:lumMod val="25000"/>
                        <a:lumOff val="75000"/>
                      </a:srgbClr>
                    </a:gs>
                  </a:gsLst>
                  <a:path path="circle">
                    <a:fillToRect l="100000" t="100000"/>
                  </a:path>
                </a:gradFill>
                <a:ln w="25400" cap="flat" cmpd="sng" algn="ctr">
                  <a:solidFill>
                    <a:srgbClr val="FFFFFF">
                      <a:lumMod val="65000"/>
                      <a:alpha val="38000"/>
                    </a:srgbClr>
                  </a:solidFill>
                  <a:prstDash val="solid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Segoe UI Light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0" name="Rechthoek 10"/>
              <p:cNvSpPr/>
              <p:nvPr userDrawn="1"/>
            </p:nvSpPr>
            <p:spPr>
              <a:xfrm>
                <a:off x="10510560" y="3140981"/>
                <a:ext cx="939297" cy="408015"/>
              </a:xfrm>
              <a:custGeom>
                <a:avLst/>
                <a:gdLst>
                  <a:gd name="connsiteX0" fmla="*/ 0 w 1129820"/>
                  <a:gd name="connsiteY0" fmla="*/ 0 h 386313"/>
                  <a:gd name="connsiteX1" fmla="*/ 1129820 w 1129820"/>
                  <a:gd name="connsiteY1" fmla="*/ 0 h 386313"/>
                  <a:gd name="connsiteX2" fmla="*/ 1129820 w 1129820"/>
                  <a:gd name="connsiteY2" fmla="*/ 386313 h 386313"/>
                  <a:gd name="connsiteX3" fmla="*/ 0 w 1129820"/>
                  <a:gd name="connsiteY3" fmla="*/ 386313 h 386313"/>
                  <a:gd name="connsiteX4" fmla="*/ 0 w 1129820"/>
                  <a:gd name="connsiteY4" fmla="*/ 0 h 386313"/>
                  <a:gd name="connsiteX0" fmla="*/ 145473 w 1129820"/>
                  <a:gd name="connsiteY0" fmla="*/ 0 h 427876"/>
                  <a:gd name="connsiteX1" fmla="*/ 1129820 w 1129820"/>
                  <a:gd name="connsiteY1" fmla="*/ 41563 h 427876"/>
                  <a:gd name="connsiteX2" fmla="*/ 1129820 w 1129820"/>
                  <a:gd name="connsiteY2" fmla="*/ 427876 h 427876"/>
                  <a:gd name="connsiteX3" fmla="*/ 0 w 1129820"/>
                  <a:gd name="connsiteY3" fmla="*/ 427876 h 427876"/>
                  <a:gd name="connsiteX4" fmla="*/ 145473 w 1129820"/>
                  <a:gd name="connsiteY4" fmla="*/ 0 h 427876"/>
                  <a:gd name="connsiteX0" fmla="*/ 145473 w 1129820"/>
                  <a:gd name="connsiteY0" fmla="*/ 0 h 427876"/>
                  <a:gd name="connsiteX1" fmla="*/ 1129820 w 1129820"/>
                  <a:gd name="connsiteY1" fmla="*/ 41563 h 427876"/>
                  <a:gd name="connsiteX2" fmla="*/ 1129820 w 1129820"/>
                  <a:gd name="connsiteY2" fmla="*/ 427876 h 427876"/>
                  <a:gd name="connsiteX3" fmla="*/ 0 w 1129820"/>
                  <a:gd name="connsiteY3" fmla="*/ 427876 h 427876"/>
                  <a:gd name="connsiteX4" fmla="*/ 145473 w 1129820"/>
                  <a:gd name="connsiteY4" fmla="*/ 0 h 427876"/>
                  <a:gd name="connsiteX0" fmla="*/ 33864 w 1018211"/>
                  <a:gd name="connsiteY0" fmla="*/ 0 h 427876"/>
                  <a:gd name="connsiteX1" fmla="*/ 1018211 w 1018211"/>
                  <a:gd name="connsiteY1" fmla="*/ 41563 h 427876"/>
                  <a:gd name="connsiteX2" fmla="*/ 1018211 w 1018211"/>
                  <a:gd name="connsiteY2" fmla="*/ 427876 h 427876"/>
                  <a:gd name="connsiteX3" fmla="*/ 151628 w 1018211"/>
                  <a:gd name="connsiteY3" fmla="*/ 310112 h 427876"/>
                  <a:gd name="connsiteX4" fmla="*/ 33864 w 1018211"/>
                  <a:gd name="connsiteY4" fmla="*/ 0 h 427876"/>
                  <a:gd name="connsiteX0" fmla="*/ 100890 w 1085237"/>
                  <a:gd name="connsiteY0" fmla="*/ 0 h 427876"/>
                  <a:gd name="connsiteX1" fmla="*/ 1085237 w 1085237"/>
                  <a:gd name="connsiteY1" fmla="*/ 41563 h 427876"/>
                  <a:gd name="connsiteX2" fmla="*/ 1085237 w 1085237"/>
                  <a:gd name="connsiteY2" fmla="*/ 427876 h 427876"/>
                  <a:gd name="connsiteX3" fmla="*/ 218654 w 1085237"/>
                  <a:gd name="connsiteY3" fmla="*/ 310112 h 427876"/>
                  <a:gd name="connsiteX4" fmla="*/ 100890 w 1085237"/>
                  <a:gd name="connsiteY4" fmla="*/ 0 h 427876"/>
                  <a:gd name="connsiteX0" fmla="*/ 103919 w 1081338"/>
                  <a:gd name="connsiteY0" fmla="*/ 0 h 448658"/>
                  <a:gd name="connsiteX1" fmla="*/ 1081338 w 1081338"/>
                  <a:gd name="connsiteY1" fmla="*/ 62345 h 448658"/>
                  <a:gd name="connsiteX2" fmla="*/ 1081338 w 1081338"/>
                  <a:gd name="connsiteY2" fmla="*/ 448658 h 448658"/>
                  <a:gd name="connsiteX3" fmla="*/ 214755 w 1081338"/>
                  <a:gd name="connsiteY3" fmla="*/ 330894 h 448658"/>
                  <a:gd name="connsiteX4" fmla="*/ 103919 w 1081338"/>
                  <a:gd name="connsiteY4" fmla="*/ 0 h 448658"/>
                  <a:gd name="connsiteX0" fmla="*/ 123695 w 1101114"/>
                  <a:gd name="connsiteY0" fmla="*/ 0 h 448658"/>
                  <a:gd name="connsiteX1" fmla="*/ 1101114 w 1101114"/>
                  <a:gd name="connsiteY1" fmla="*/ 62345 h 448658"/>
                  <a:gd name="connsiteX2" fmla="*/ 1101114 w 1101114"/>
                  <a:gd name="connsiteY2" fmla="*/ 448658 h 448658"/>
                  <a:gd name="connsiteX3" fmla="*/ 234531 w 1101114"/>
                  <a:gd name="connsiteY3" fmla="*/ 330894 h 448658"/>
                  <a:gd name="connsiteX4" fmla="*/ 123695 w 1101114"/>
                  <a:gd name="connsiteY4" fmla="*/ 0 h 448658"/>
                  <a:gd name="connsiteX0" fmla="*/ 123695 w 1101114"/>
                  <a:gd name="connsiteY0" fmla="*/ 0 h 448658"/>
                  <a:gd name="connsiteX1" fmla="*/ 1101114 w 1101114"/>
                  <a:gd name="connsiteY1" fmla="*/ 62345 h 448658"/>
                  <a:gd name="connsiteX2" fmla="*/ 1101114 w 1101114"/>
                  <a:gd name="connsiteY2" fmla="*/ 448658 h 448658"/>
                  <a:gd name="connsiteX3" fmla="*/ 403939 w 1101114"/>
                  <a:gd name="connsiteY3" fmla="*/ 175382 h 448658"/>
                  <a:gd name="connsiteX4" fmla="*/ 234531 w 1101114"/>
                  <a:gd name="connsiteY4" fmla="*/ 330894 h 448658"/>
                  <a:gd name="connsiteX5" fmla="*/ 123695 w 1101114"/>
                  <a:gd name="connsiteY5" fmla="*/ 0 h 448658"/>
                  <a:gd name="connsiteX0" fmla="*/ 123695 w 1101114"/>
                  <a:gd name="connsiteY0" fmla="*/ 4727 h 453385"/>
                  <a:gd name="connsiteX1" fmla="*/ 1101114 w 1101114"/>
                  <a:gd name="connsiteY1" fmla="*/ 67072 h 453385"/>
                  <a:gd name="connsiteX2" fmla="*/ 1101114 w 1101114"/>
                  <a:gd name="connsiteY2" fmla="*/ 453385 h 453385"/>
                  <a:gd name="connsiteX3" fmla="*/ 577120 w 1101114"/>
                  <a:gd name="connsiteY3" fmla="*/ 0 h 453385"/>
                  <a:gd name="connsiteX4" fmla="*/ 234531 w 1101114"/>
                  <a:gd name="connsiteY4" fmla="*/ 335621 h 453385"/>
                  <a:gd name="connsiteX5" fmla="*/ 123695 w 1101114"/>
                  <a:gd name="connsiteY5" fmla="*/ 4727 h 453385"/>
                  <a:gd name="connsiteX0" fmla="*/ 123695 w 1101114"/>
                  <a:gd name="connsiteY0" fmla="*/ 4727 h 453385"/>
                  <a:gd name="connsiteX1" fmla="*/ 1101114 w 1101114"/>
                  <a:gd name="connsiteY1" fmla="*/ 67072 h 453385"/>
                  <a:gd name="connsiteX2" fmla="*/ 1101114 w 1101114"/>
                  <a:gd name="connsiteY2" fmla="*/ 453385 h 453385"/>
                  <a:gd name="connsiteX3" fmla="*/ 577120 w 1101114"/>
                  <a:gd name="connsiteY3" fmla="*/ 0 h 453385"/>
                  <a:gd name="connsiteX4" fmla="*/ 234531 w 1101114"/>
                  <a:gd name="connsiteY4" fmla="*/ 335621 h 453385"/>
                  <a:gd name="connsiteX5" fmla="*/ 123695 w 1101114"/>
                  <a:gd name="connsiteY5" fmla="*/ 4727 h 453385"/>
                  <a:gd name="connsiteX0" fmla="*/ 123695 w 1101114"/>
                  <a:gd name="connsiteY0" fmla="*/ 11654 h 460312"/>
                  <a:gd name="connsiteX1" fmla="*/ 1101114 w 1101114"/>
                  <a:gd name="connsiteY1" fmla="*/ 73999 h 460312"/>
                  <a:gd name="connsiteX2" fmla="*/ 1101114 w 1101114"/>
                  <a:gd name="connsiteY2" fmla="*/ 460312 h 460312"/>
                  <a:gd name="connsiteX3" fmla="*/ 604829 w 1101114"/>
                  <a:gd name="connsiteY3" fmla="*/ 0 h 460312"/>
                  <a:gd name="connsiteX4" fmla="*/ 234531 w 1101114"/>
                  <a:gd name="connsiteY4" fmla="*/ 342548 h 460312"/>
                  <a:gd name="connsiteX5" fmla="*/ 123695 w 1101114"/>
                  <a:gd name="connsiteY5" fmla="*/ 11654 h 460312"/>
                  <a:gd name="connsiteX0" fmla="*/ 123695 w 1101114"/>
                  <a:gd name="connsiteY0" fmla="*/ 11654 h 460312"/>
                  <a:gd name="connsiteX1" fmla="*/ 1101114 w 1101114"/>
                  <a:gd name="connsiteY1" fmla="*/ 73999 h 460312"/>
                  <a:gd name="connsiteX2" fmla="*/ 1101114 w 1101114"/>
                  <a:gd name="connsiteY2" fmla="*/ 460312 h 460312"/>
                  <a:gd name="connsiteX3" fmla="*/ 604829 w 1101114"/>
                  <a:gd name="connsiteY3" fmla="*/ 0 h 460312"/>
                  <a:gd name="connsiteX4" fmla="*/ 234531 w 1101114"/>
                  <a:gd name="connsiteY4" fmla="*/ 342548 h 460312"/>
                  <a:gd name="connsiteX5" fmla="*/ 123695 w 1101114"/>
                  <a:gd name="connsiteY5" fmla="*/ 11654 h 460312"/>
                  <a:gd name="connsiteX0" fmla="*/ 123695 w 1101114"/>
                  <a:gd name="connsiteY0" fmla="*/ 11654 h 460312"/>
                  <a:gd name="connsiteX1" fmla="*/ 1101114 w 1101114"/>
                  <a:gd name="connsiteY1" fmla="*/ 73999 h 460312"/>
                  <a:gd name="connsiteX2" fmla="*/ 1101114 w 1101114"/>
                  <a:gd name="connsiteY2" fmla="*/ 460312 h 460312"/>
                  <a:gd name="connsiteX3" fmla="*/ 604829 w 1101114"/>
                  <a:gd name="connsiteY3" fmla="*/ 0 h 460312"/>
                  <a:gd name="connsiteX4" fmla="*/ 234531 w 1101114"/>
                  <a:gd name="connsiteY4" fmla="*/ 342548 h 460312"/>
                  <a:gd name="connsiteX5" fmla="*/ 123695 w 1101114"/>
                  <a:gd name="connsiteY5" fmla="*/ 11654 h 460312"/>
                  <a:gd name="connsiteX0" fmla="*/ 98893 w 1076312"/>
                  <a:gd name="connsiteY0" fmla="*/ 11654 h 460312"/>
                  <a:gd name="connsiteX1" fmla="*/ 1076312 w 1076312"/>
                  <a:gd name="connsiteY1" fmla="*/ 73999 h 460312"/>
                  <a:gd name="connsiteX2" fmla="*/ 1076312 w 1076312"/>
                  <a:gd name="connsiteY2" fmla="*/ 460312 h 460312"/>
                  <a:gd name="connsiteX3" fmla="*/ 580027 w 1076312"/>
                  <a:gd name="connsiteY3" fmla="*/ 0 h 460312"/>
                  <a:gd name="connsiteX4" fmla="*/ 209729 w 1076312"/>
                  <a:gd name="connsiteY4" fmla="*/ 342548 h 460312"/>
                  <a:gd name="connsiteX5" fmla="*/ 98893 w 1076312"/>
                  <a:gd name="connsiteY5" fmla="*/ 11654 h 460312"/>
                  <a:gd name="connsiteX0" fmla="*/ 103531 w 1080950"/>
                  <a:gd name="connsiteY0" fmla="*/ 11654 h 460312"/>
                  <a:gd name="connsiteX1" fmla="*/ 1080950 w 1080950"/>
                  <a:gd name="connsiteY1" fmla="*/ 73999 h 460312"/>
                  <a:gd name="connsiteX2" fmla="*/ 1080950 w 1080950"/>
                  <a:gd name="connsiteY2" fmla="*/ 460312 h 460312"/>
                  <a:gd name="connsiteX3" fmla="*/ 584665 w 1080950"/>
                  <a:gd name="connsiteY3" fmla="*/ 0 h 460312"/>
                  <a:gd name="connsiteX4" fmla="*/ 200512 w 1080950"/>
                  <a:gd name="connsiteY4" fmla="*/ 342548 h 460312"/>
                  <a:gd name="connsiteX5" fmla="*/ 103531 w 1080950"/>
                  <a:gd name="connsiteY5" fmla="*/ 11654 h 460312"/>
                  <a:gd name="connsiteX0" fmla="*/ 103531 w 1080950"/>
                  <a:gd name="connsiteY0" fmla="*/ 11654 h 460312"/>
                  <a:gd name="connsiteX1" fmla="*/ 1080950 w 1080950"/>
                  <a:gd name="connsiteY1" fmla="*/ 73999 h 460312"/>
                  <a:gd name="connsiteX2" fmla="*/ 1080950 w 1080950"/>
                  <a:gd name="connsiteY2" fmla="*/ 460312 h 460312"/>
                  <a:gd name="connsiteX3" fmla="*/ 584665 w 1080950"/>
                  <a:gd name="connsiteY3" fmla="*/ 0 h 460312"/>
                  <a:gd name="connsiteX4" fmla="*/ 200512 w 1080950"/>
                  <a:gd name="connsiteY4" fmla="*/ 342548 h 460312"/>
                  <a:gd name="connsiteX5" fmla="*/ 103531 w 1080950"/>
                  <a:gd name="connsiteY5" fmla="*/ 11654 h 460312"/>
                  <a:gd name="connsiteX0" fmla="*/ 115967 w 1093386"/>
                  <a:gd name="connsiteY0" fmla="*/ 11654 h 460312"/>
                  <a:gd name="connsiteX1" fmla="*/ 1093386 w 1093386"/>
                  <a:gd name="connsiteY1" fmla="*/ 73999 h 460312"/>
                  <a:gd name="connsiteX2" fmla="*/ 1093386 w 1093386"/>
                  <a:gd name="connsiteY2" fmla="*/ 460312 h 460312"/>
                  <a:gd name="connsiteX3" fmla="*/ 597101 w 1093386"/>
                  <a:gd name="connsiteY3" fmla="*/ 0 h 460312"/>
                  <a:gd name="connsiteX4" fmla="*/ 212948 w 1093386"/>
                  <a:gd name="connsiteY4" fmla="*/ 342548 h 460312"/>
                  <a:gd name="connsiteX5" fmla="*/ 115967 w 1093386"/>
                  <a:gd name="connsiteY5" fmla="*/ 11654 h 460312"/>
                  <a:gd name="connsiteX0" fmla="*/ 115967 w 1093386"/>
                  <a:gd name="connsiteY0" fmla="*/ 11654 h 460312"/>
                  <a:gd name="connsiteX1" fmla="*/ 1093386 w 1093386"/>
                  <a:gd name="connsiteY1" fmla="*/ 73999 h 460312"/>
                  <a:gd name="connsiteX2" fmla="*/ 1093386 w 1093386"/>
                  <a:gd name="connsiteY2" fmla="*/ 460312 h 460312"/>
                  <a:gd name="connsiteX3" fmla="*/ 597101 w 1093386"/>
                  <a:gd name="connsiteY3" fmla="*/ 0 h 460312"/>
                  <a:gd name="connsiteX4" fmla="*/ 212948 w 1093386"/>
                  <a:gd name="connsiteY4" fmla="*/ 342548 h 460312"/>
                  <a:gd name="connsiteX5" fmla="*/ 115967 w 1093386"/>
                  <a:gd name="connsiteY5" fmla="*/ 11654 h 460312"/>
                  <a:gd name="connsiteX0" fmla="*/ 76283 w 1053702"/>
                  <a:gd name="connsiteY0" fmla="*/ 32436 h 481094"/>
                  <a:gd name="connsiteX1" fmla="*/ 1053702 w 1053702"/>
                  <a:gd name="connsiteY1" fmla="*/ 94781 h 481094"/>
                  <a:gd name="connsiteX2" fmla="*/ 1053702 w 1053702"/>
                  <a:gd name="connsiteY2" fmla="*/ 481094 h 481094"/>
                  <a:gd name="connsiteX3" fmla="*/ 640544 w 1053702"/>
                  <a:gd name="connsiteY3" fmla="*/ 0 h 481094"/>
                  <a:gd name="connsiteX4" fmla="*/ 173264 w 1053702"/>
                  <a:gd name="connsiteY4" fmla="*/ 363330 h 481094"/>
                  <a:gd name="connsiteX5" fmla="*/ 76283 w 1053702"/>
                  <a:gd name="connsiteY5" fmla="*/ 32436 h 481094"/>
                  <a:gd name="connsiteX0" fmla="*/ 108719 w 1086138"/>
                  <a:gd name="connsiteY0" fmla="*/ 32436 h 481094"/>
                  <a:gd name="connsiteX1" fmla="*/ 1086138 w 1086138"/>
                  <a:gd name="connsiteY1" fmla="*/ 94781 h 481094"/>
                  <a:gd name="connsiteX2" fmla="*/ 1086138 w 1086138"/>
                  <a:gd name="connsiteY2" fmla="*/ 481094 h 481094"/>
                  <a:gd name="connsiteX3" fmla="*/ 672980 w 1086138"/>
                  <a:gd name="connsiteY3" fmla="*/ 0 h 481094"/>
                  <a:gd name="connsiteX4" fmla="*/ 205700 w 1086138"/>
                  <a:gd name="connsiteY4" fmla="*/ 363330 h 481094"/>
                  <a:gd name="connsiteX5" fmla="*/ 108719 w 1086138"/>
                  <a:gd name="connsiteY5" fmla="*/ 32436 h 481094"/>
                  <a:gd name="connsiteX0" fmla="*/ 108719 w 1086138"/>
                  <a:gd name="connsiteY0" fmla="*/ 32436 h 481094"/>
                  <a:gd name="connsiteX1" fmla="*/ 1086138 w 1086138"/>
                  <a:gd name="connsiteY1" fmla="*/ 94781 h 481094"/>
                  <a:gd name="connsiteX2" fmla="*/ 1086138 w 1086138"/>
                  <a:gd name="connsiteY2" fmla="*/ 481094 h 481094"/>
                  <a:gd name="connsiteX3" fmla="*/ 672980 w 1086138"/>
                  <a:gd name="connsiteY3" fmla="*/ 0 h 481094"/>
                  <a:gd name="connsiteX4" fmla="*/ 205700 w 1086138"/>
                  <a:gd name="connsiteY4" fmla="*/ 363330 h 481094"/>
                  <a:gd name="connsiteX5" fmla="*/ 108719 w 1086138"/>
                  <a:gd name="connsiteY5" fmla="*/ 32436 h 481094"/>
                  <a:gd name="connsiteX0" fmla="*/ 108719 w 1210829"/>
                  <a:gd name="connsiteY0" fmla="*/ 32436 h 481094"/>
                  <a:gd name="connsiteX1" fmla="*/ 1210829 w 1210829"/>
                  <a:gd name="connsiteY1" fmla="*/ 351090 h 481094"/>
                  <a:gd name="connsiteX2" fmla="*/ 1086138 w 1210829"/>
                  <a:gd name="connsiteY2" fmla="*/ 481094 h 481094"/>
                  <a:gd name="connsiteX3" fmla="*/ 672980 w 1210829"/>
                  <a:gd name="connsiteY3" fmla="*/ 0 h 481094"/>
                  <a:gd name="connsiteX4" fmla="*/ 205700 w 1210829"/>
                  <a:gd name="connsiteY4" fmla="*/ 363330 h 481094"/>
                  <a:gd name="connsiteX5" fmla="*/ 108719 w 1210829"/>
                  <a:gd name="connsiteY5" fmla="*/ 32436 h 481094"/>
                  <a:gd name="connsiteX0" fmla="*/ 108719 w 1210829"/>
                  <a:gd name="connsiteY0" fmla="*/ 32436 h 367783"/>
                  <a:gd name="connsiteX1" fmla="*/ 1210829 w 1210829"/>
                  <a:gd name="connsiteY1" fmla="*/ 351090 h 367783"/>
                  <a:gd name="connsiteX2" fmla="*/ 996084 w 1210829"/>
                  <a:gd name="connsiteY2" fmla="*/ 30822 h 367783"/>
                  <a:gd name="connsiteX3" fmla="*/ 672980 w 1210829"/>
                  <a:gd name="connsiteY3" fmla="*/ 0 h 367783"/>
                  <a:gd name="connsiteX4" fmla="*/ 205700 w 1210829"/>
                  <a:gd name="connsiteY4" fmla="*/ 363330 h 367783"/>
                  <a:gd name="connsiteX5" fmla="*/ 108719 w 1210829"/>
                  <a:gd name="connsiteY5" fmla="*/ 32436 h 367783"/>
                  <a:gd name="connsiteX0" fmla="*/ 108719 w 996084"/>
                  <a:gd name="connsiteY0" fmla="*/ 32436 h 600471"/>
                  <a:gd name="connsiteX1" fmla="*/ 899101 w 996084"/>
                  <a:gd name="connsiteY1" fmla="*/ 600471 h 600471"/>
                  <a:gd name="connsiteX2" fmla="*/ 996084 w 996084"/>
                  <a:gd name="connsiteY2" fmla="*/ 30822 h 600471"/>
                  <a:gd name="connsiteX3" fmla="*/ 672980 w 996084"/>
                  <a:gd name="connsiteY3" fmla="*/ 0 h 600471"/>
                  <a:gd name="connsiteX4" fmla="*/ 205700 w 996084"/>
                  <a:gd name="connsiteY4" fmla="*/ 363330 h 600471"/>
                  <a:gd name="connsiteX5" fmla="*/ 108719 w 996084"/>
                  <a:gd name="connsiteY5" fmla="*/ 32436 h 600471"/>
                  <a:gd name="connsiteX0" fmla="*/ 108719 w 899101"/>
                  <a:gd name="connsiteY0" fmla="*/ 32436 h 600471"/>
                  <a:gd name="connsiteX1" fmla="*/ 899101 w 899101"/>
                  <a:gd name="connsiteY1" fmla="*/ 600471 h 600471"/>
                  <a:gd name="connsiteX2" fmla="*/ 767484 w 899101"/>
                  <a:gd name="connsiteY2" fmla="*/ 391040 h 600471"/>
                  <a:gd name="connsiteX3" fmla="*/ 672980 w 899101"/>
                  <a:gd name="connsiteY3" fmla="*/ 0 h 600471"/>
                  <a:gd name="connsiteX4" fmla="*/ 205700 w 899101"/>
                  <a:gd name="connsiteY4" fmla="*/ 363330 h 600471"/>
                  <a:gd name="connsiteX5" fmla="*/ 108719 w 899101"/>
                  <a:gd name="connsiteY5" fmla="*/ 32436 h 600471"/>
                  <a:gd name="connsiteX0" fmla="*/ 108719 w 923424"/>
                  <a:gd name="connsiteY0" fmla="*/ 32436 h 600471"/>
                  <a:gd name="connsiteX1" fmla="*/ 899101 w 923424"/>
                  <a:gd name="connsiteY1" fmla="*/ 600471 h 600471"/>
                  <a:gd name="connsiteX2" fmla="*/ 767484 w 923424"/>
                  <a:gd name="connsiteY2" fmla="*/ 391040 h 600471"/>
                  <a:gd name="connsiteX3" fmla="*/ 672980 w 923424"/>
                  <a:gd name="connsiteY3" fmla="*/ 0 h 600471"/>
                  <a:gd name="connsiteX4" fmla="*/ 205700 w 923424"/>
                  <a:gd name="connsiteY4" fmla="*/ 363330 h 600471"/>
                  <a:gd name="connsiteX5" fmla="*/ 108719 w 923424"/>
                  <a:gd name="connsiteY5" fmla="*/ 32436 h 600471"/>
                  <a:gd name="connsiteX0" fmla="*/ 108719 w 925266"/>
                  <a:gd name="connsiteY0" fmla="*/ 34821 h 602856"/>
                  <a:gd name="connsiteX1" fmla="*/ 899101 w 925266"/>
                  <a:gd name="connsiteY1" fmla="*/ 602856 h 602856"/>
                  <a:gd name="connsiteX2" fmla="*/ 767484 w 925266"/>
                  <a:gd name="connsiteY2" fmla="*/ 393425 h 602856"/>
                  <a:gd name="connsiteX3" fmla="*/ 672980 w 925266"/>
                  <a:gd name="connsiteY3" fmla="*/ 2385 h 602856"/>
                  <a:gd name="connsiteX4" fmla="*/ 205700 w 925266"/>
                  <a:gd name="connsiteY4" fmla="*/ 365715 h 602856"/>
                  <a:gd name="connsiteX5" fmla="*/ 108719 w 925266"/>
                  <a:gd name="connsiteY5" fmla="*/ 34821 h 602856"/>
                  <a:gd name="connsiteX0" fmla="*/ 108719 w 934847"/>
                  <a:gd name="connsiteY0" fmla="*/ 32442 h 600477"/>
                  <a:gd name="connsiteX1" fmla="*/ 899101 w 934847"/>
                  <a:gd name="connsiteY1" fmla="*/ 600477 h 600477"/>
                  <a:gd name="connsiteX2" fmla="*/ 767484 w 934847"/>
                  <a:gd name="connsiteY2" fmla="*/ 391046 h 600477"/>
                  <a:gd name="connsiteX3" fmla="*/ 672980 w 934847"/>
                  <a:gd name="connsiteY3" fmla="*/ 6 h 600477"/>
                  <a:gd name="connsiteX4" fmla="*/ 205700 w 934847"/>
                  <a:gd name="connsiteY4" fmla="*/ 363336 h 600477"/>
                  <a:gd name="connsiteX5" fmla="*/ 108719 w 934847"/>
                  <a:gd name="connsiteY5" fmla="*/ 32442 h 600477"/>
                  <a:gd name="connsiteX0" fmla="*/ 108719 w 922877"/>
                  <a:gd name="connsiteY0" fmla="*/ 32442 h 600477"/>
                  <a:gd name="connsiteX1" fmla="*/ 899101 w 922877"/>
                  <a:gd name="connsiteY1" fmla="*/ 600477 h 600477"/>
                  <a:gd name="connsiteX2" fmla="*/ 767484 w 922877"/>
                  <a:gd name="connsiteY2" fmla="*/ 391046 h 600477"/>
                  <a:gd name="connsiteX3" fmla="*/ 672980 w 922877"/>
                  <a:gd name="connsiteY3" fmla="*/ 6 h 600477"/>
                  <a:gd name="connsiteX4" fmla="*/ 205700 w 922877"/>
                  <a:gd name="connsiteY4" fmla="*/ 363336 h 600477"/>
                  <a:gd name="connsiteX5" fmla="*/ 108719 w 922877"/>
                  <a:gd name="connsiteY5" fmla="*/ 32442 h 600477"/>
                  <a:gd name="connsiteX0" fmla="*/ 108719 w 940851"/>
                  <a:gd name="connsiteY0" fmla="*/ 32442 h 600477"/>
                  <a:gd name="connsiteX1" fmla="*/ 899101 w 940851"/>
                  <a:gd name="connsiteY1" fmla="*/ 600477 h 600477"/>
                  <a:gd name="connsiteX2" fmla="*/ 767484 w 940851"/>
                  <a:gd name="connsiteY2" fmla="*/ 391046 h 600477"/>
                  <a:gd name="connsiteX3" fmla="*/ 672980 w 940851"/>
                  <a:gd name="connsiteY3" fmla="*/ 6 h 600477"/>
                  <a:gd name="connsiteX4" fmla="*/ 205700 w 940851"/>
                  <a:gd name="connsiteY4" fmla="*/ 363336 h 600477"/>
                  <a:gd name="connsiteX5" fmla="*/ 108719 w 940851"/>
                  <a:gd name="connsiteY5" fmla="*/ 32442 h 600477"/>
                  <a:gd name="connsiteX0" fmla="*/ 108719 w 942823"/>
                  <a:gd name="connsiteY0" fmla="*/ 35699 h 603734"/>
                  <a:gd name="connsiteX1" fmla="*/ 899101 w 942823"/>
                  <a:gd name="connsiteY1" fmla="*/ 603734 h 603734"/>
                  <a:gd name="connsiteX2" fmla="*/ 767484 w 942823"/>
                  <a:gd name="connsiteY2" fmla="*/ 394303 h 603734"/>
                  <a:gd name="connsiteX3" fmla="*/ 672980 w 942823"/>
                  <a:gd name="connsiteY3" fmla="*/ 3263 h 603734"/>
                  <a:gd name="connsiteX4" fmla="*/ 205700 w 942823"/>
                  <a:gd name="connsiteY4" fmla="*/ 366593 h 603734"/>
                  <a:gd name="connsiteX5" fmla="*/ 108719 w 942823"/>
                  <a:gd name="connsiteY5" fmla="*/ 35699 h 603734"/>
                  <a:gd name="connsiteX0" fmla="*/ 108719 w 942823"/>
                  <a:gd name="connsiteY0" fmla="*/ 35699 h 603734"/>
                  <a:gd name="connsiteX1" fmla="*/ 899101 w 942823"/>
                  <a:gd name="connsiteY1" fmla="*/ 603734 h 603734"/>
                  <a:gd name="connsiteX2" fmla="*/ 767484 w 942823"/>
                  <a:gd name="connsiteY2" fmla="*/ 394303 h 603734"/>
                  <a:gd name="connsiteX3" fmla="*/ 672980 w 942823"/>
                  <a:gd name="connsiteY3" fmla="*/ 3263 h 603734"/>
                  <a:gd name="connsiteX4" fmla="*/ 205700 w 942823"/>
                  <a:gd name="connsiteY4" fmla="*/ 366593 h 603734"/>
                  <a:gd name="connsiteX5" fmla="*/ 108719 w 942823"/>
                  <a:gd name="connsiteY5" fmla="*/ 35699 h 603734"/>
                  <a:gd name="connsiteX0" fmla="*/ 108719 w 942823"/>
                  <a:gd name="connsiteY0" fmla="*/ 35699 h 394303"/>
                  <a:gd name="connsiteX1" fmla="*/ 635865 w 942823"/>
                  <a:gd name="connsiteY1" fmla="*/ 354352 h 394303"/>
                  <a:gd name="connsiteX2" fmla="*/ 767484 w 942823"/>
                  <a:gd name="connsiteY2" fmla="*/ 394303 h 394303"/>
                  <a:gd name="connsiteX3" fmla="*/ 672980 w 942823"/>
                  <a:gd name="connsiteY3" fmla="*/ 3263 h 394303"/>
                  <a:gd name="connsiteX4" fmla="*/ 205700 w 942823"/>
                  <a:gd name="connsiteY4" fmla="*/ 366593 h 394303"/>
                  <a:gd name="connsiteX5" fmla="*/ 108719 w 942823"/>
                  <a:gd name="connsiteY5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714545 w 942823"/>
                  <a:gd name="connsiteY1" fmla="*/ 30975 h 394303"/>
                  <a:gd name="connsiteX2" fmla="*/ 635865 w 942823"/>
                  <a:gd name="connsiteY2" fmla="*/ 354352 h 394303"/>
                  <a:gd name="connsiteX3" fmla="*/ 767484 w 942823"/>
                  <a:gd name="connsiteY3" fmla="*/ 394303 h 394303"/>
                  <a:gd name="connsiteX4" fmla="*/ 672980 w 942823"/>
                  <a:gd name="connsiteY4" fmla="*/ 3263 h 394303"/>
                  <a:gd name="connsiteX5" fmla="*/ 205700 w 942823"/>
                  <a:gd name="connsiteY5" fmla="*/ 366593 h 394303"/>
                  <a:gd name="connsiteX6" fmla="*/ 108719 w 942823"/>
                  <a:gd name="connsiteY6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108719 w 942823"/>
                  <a:gd name="connsiteY0" fmla="*/ 35699 h 394303"/>
                  <a:gd name="connsiteX1" fmla="*/ 243490 w 942823"/>
                  <a:gd name="connsiteY1" fmla="*/ 391193 h 394303"/>
                  <a:gd name="connsiteX2" fmla="*/ 714545 w 942823"/>
                  <a:gd name="connsiteY2" fmla="*/ 30975 h 394303"/>
                  <a:gd name="connsiteX3" fmla="*/ 635865 w 942823"/>
                  <a:gd name="connsiteY3" fmla="*/ 354352 h 394303"/>
                  <a:gd name="connsiteX4" fmla="*/ 767484 w 942823"/>
                  <a:gd name="connsiteY4" fmla="*/ 394303 h 394303"/>
                  <a:gd name="connsiteX5" fmla="*/ 672980 w 942823"/>
                  <a:gd name="connsiteY5" fmla="*/ 3263 h 394303"/>
                  <a:gd name="connsiteX6" fmla="*/ 205700 w 942823"/>
                  <a:gd name="connsiteY6" fmla="*/ 366593 h 394303"/>
                  <a:gd name="connsiteX7" fmla="*/ 108719 w 942823"/>
                  <a:gd name="connsiteY7" fmla="*/ 35699 h 394303"/>
                  <a:gd name="connsiteX0" fmla="*/ 99206 w 933310"/>
                  <a:gd name="connsiteY0" fmla="*/ 35699 h 394303"/>
                  <a:gd name="connsiteX1" fmla="*/ 233977 w 933310"/>
                  <a:gd name="connsiteY1" fmla="*/ 391193 h 394303"/>
                  <a:gd name="connsiteX2" fmla="*/ 705032 w 933310"/>
                  <a:gd name="connsiteY2" fmla="*/ 30975 h 394303"/>
                  <a:gd name="connsiteX3" fmla="*/ 626352 w 933310"/>
                  <a:gd name="connsiteY3" fmla="*/ 354352 h 394303"/>
                  <a:gd name="connsiteX4" fmla="*/ 757971 w 933310"/>
                  <a:gd name="connsiteY4" fmla="*/ 394303 h 394303"/>
                  <a:gd name="connsiteX5" fmla="*/ 663467 w 933310"/>
                  <a:gd name="connsiteY5" fmla="*/ 3263 h 394303"/>
                  <a:gd name="connsiteX6" fmla="*/ 223896 w 933310"/>
                  <a:gd name="connsiteY6" fmla="*/ 338883 h 394303"/>
                  <a:gd name="connsiteX7" fmla="*/ 99206 w 933310"/>
                  <a:gd name="connsiteY7" fmla="*/ 35699 h 394303"/>
                  <a:gd name="connsiteX0" fmla="*/ 111296 w 945400"/>
                  <a:gd name="connsiteY0" fmla="*/ 35699 h 394303"/>
                  <a:gd name="connsiteX1" fmla="*/ 246067 w 945400"/>
                  <a:gd name="connsiteY1" fmla="*/ 391193 h 394303"/>
                  <a:gd name="connsiteX2" fmla="*/ 717122 w 945400"/>
                  <a:gd name="connsiteY2" fmla="*/ 30975 h 394303"/>
                  <a:gd name="connsiteX3" fmla="*/ 638442 w 945400"/>
                  <a:gd name="connsiteY3" fmla="*/ 354352 h 394303"/>
                  <a:gd name="connsiteX4" fmla="*/ 770061 w 945400"/>
                  <a:gd name="connsiteY4" fmla="*/ 394303 h 394303"/>
                  <a:gd name="connsiteX5" fmla="*/ 675557 w 945400"/>
                  <a:gd name="connsiteY5" fmla="*/ 3263 h 394303"/>
                  <a:gd name="connsiteX6" fmla="*/ 201349 w 945400"/>
                  <a:gd name="connsiteY6" fmla="*/ 380446 h 394303"/>
                  <a:gd name="connsiteX7" fmla="*/ 111296 w 945400"/>
                  <a:gd name="connsiteY7" fmla="*/ 35699 h 394303"/>
                  <a:gd name="connsiteX0" fmla="*/ 111296 w 945400"/>
                  <a:gd name="connsiteY0" fmla="*/ 35699 h 394303"/>
                  <a:gd name="connsiteX1" fmla="*/ 232213 w 945400"/>
                  <a:gd name="connsiteY1" fmla="*/ 328847 h 394303"/>
                  <a:gd name="connsiteX2" fmla="*/ 717122 w 945400"/>
                  <a:gd name="connsiteY2" fmla="*/ 30975 h 394303"/>
                  <a:gd name="connsiteX3" fmla="*/ 638442 w 945400"/>
                  <a:gd name="connsiteY3" fmla="*/ 354352 h 394303"/>
                  <a:gd name="connsiteX4" fmla="*/ 770061 w 945400"/>
                  <a:gd name="connsiteY4" fmla="*/ 394303 h 394303"/>
                  <a:gd name="connsiteX5" fmla="*/ 675557 w 945400"/>
                  <a:gd name="connsiteY5" fmla="*/ 3263 h 394303"/>
                  <a:gd name="connsiteX6" fmla="*/ 201349 w 945400"/>
                  <a:gd name="connsiteY6" fmla="*/ 380446 h 394303"/>
                  <a:gd name="connsiteX7" fmla="*/ 111296 w 945400"/>
                  <a:gd name="connsiteY7" fmla="*/ 35699 h 394303"/>
                  <a:gd name="connsiteX0" fmla="*/ 111296 w 945400"/>
                  <a:gd name="connsiteY0" fmla="*/ 35699 h 394303"/>
                  <a:gd name="connsiteX1" fmla="*/ 232213 w 945400"/>
                  <a:gd name="connsiteY1" fmla="*/ 328847 h 394303"/>
                  <a:gd name="connsiteX2" fmla="*/ 717122 w 945400"/>
                  <a:gd name="connsiteY2" fmla="*/ 30975 h 394303"/>
                  <a:gd name="connsiteX3" fmla="*/ 638442 w 945400"/>
                  <a:gd name="connsiteY3" fmla="*/ 354352 h 394303"/>
                  <a:gd name="connsiteX4" fmla="*/ 770061 w 945400"/>
                  <a:gd name="connsiteY4" fmla="*/ 394303 h 394303"/>
                  <a:gd name="connsiteX5" fmla="*/ 675557 w 945400"/>
                  <a:gd name="connsiteY5" fmla="*/ 3263 h 394303"/>
                  <a:gd name="connsiteX6" fmla="*/ 201349 w 945400"/>
                  <a:gd name="connsiteY6" fmla="*/ 380446 h 394303"/>
                  <a:gd name="connsiteX7" fmla="*/ 111296 w 945400"/>
                  <a:gd name="connsiteY7" fmla="*/ 35699 h 394303"/>
                  <a:gd name="connsiteX0" fmla="*/ 94898 w 929002"/>
                  <a:gd name="connsiteY0" fmla="*/ 35699 h 394303"/>
                  <a:gd name="connsiteX1" fmla="*/ 215815 w 929002"/>
                  <a:gd name="connsiteY1" fmla="*/ 328847 h 394303"/>
                  <a:gd name="connsiteX2" fmla="*/ 700724 w 929002"/>
                  <a:gd name="connsiteY2" fmla="*/ 30975 h 394303"/>
                  <a:gd name="connsiteX3" fmla="*/ 622044 w 929002"/>
                  <a:gd name="connsiteY3" fmla="*/ 354352 h 394303"/>
                  <a:gd name="connsiteX4" fmla="*/ 753663 w 929002"/>
                  <a:gd name="connsiteY4" fmla="*/ 394303 h 394303"/>
                  <a:gd name="connsiteX5" fmla="*/ 659159 w 929002"/>
                  <a:gd name="connsiteY5" fmla="*/ 3263 h 394303"/>
                  <a:gd name="connsiteX6" fmla="*/ 233442 w 929002"/>
                  <a:gd name="connsiteY6" fmla="*/ 380446 h 394303"/>
                  <a:gd name="connsiteX7" fmla="*/ 94898 w 929002"/>
                  <a:gd name="connsiteY7" fmla="*/ 35699 h 394303"/>
                  <a:gd name="connsiteX0" fmla="*/ 98467 w 932571"/>
                  <a:gd name="connsiteY0" fmla="*/ 35699 h 394303"/>
                  <a:gd name="connsiteX1" fmla="*/ 219384 w 932571"/>
                  <a:gd name="connsiteY1" fmla="*/ 328847 h 394303"/>
                  <a:gd name="connsiteX2" fmla="*/ 704293 w 932571"/>
                  <a:gd name="connsiteY2" fmla="*/ 30975 h 394303"/>
                  <a:gd name="connsiteX3" fmla="*/ 625613 w 932571"/>
                  <a:gd name="connsiteY3" fmla="*/ 354352 h 394303"/>
                  <a:gd name="connsiteX4" fmla="*/ 757232 w 932571"/>
                  <a:gd name="connsiteY4" fmla="*/ 394303 h 394303"/>
                  <a:gd name="connsiteX5" fmla="*/ 662728 w 932571"/>
                  <a:gd name="connsiteY5" fmla="*/ 3263 h 394303"/>
                  <a:gd name="connsiteX6" fmla="*/ 237011 w 932571"/>
                  <a:gd name="connsiteY6" fmla="*/ 380446 h 394303"/>
                  <a:gd name="connsiteX7" fmla="*/ 98467 w 932571"/>
                  <a:gd name="connsiteY7" fmla="*/ 35699 h 394303"/>
                  <a:gd name="connsiteX0" fmla="*/ 105342 w 939446"/>
                  <a:gd name="connsiteY0" fmla="*/ 35699 h 394303"/>
                  <a:gd name="connsiteX1" fmla="*/ 226259 w 939446"/>
                  <a:gd name="connsiteY1" fmla="*/ 328847 h 394303"/>
                  <a:gd name="connsiteX2" fmla="*/ 711168 w 939446"/>
                  <a:gd name="connsiteY2" fmla="*/ 30975 h 394303"/>
                  <a:gd name="connsiteX3" fmla="*/ 632488 w 939446"/>
                  <a:gd name="connsiteY3" fmla="*/ 354352 h 394303"/>
                  <a:gd name="connsiteX4" fmla="*/ 764107 w 939446"/>
                  <a:gd name="connsiteY4" fmla="*/ 394303 h 394303"/>
                  <a:gd name="connsiteX5" fmla="*/ 669603 w 939446"/>
                  <a:gd name="connsiteY5" fmla="*/ 3263 h 394303"/>
                  <a:gd name="connsiteX6" fmla="*/ 223105 w 939446"/>
                  <a:gd name="connsiteY6" fmla="*/ 352737 h 394303"/>
                  <a:gd name="connsiteX7" fmla="*/ 105342 w 939446"/>
                  <a:gd name="connsiteY7" fmla="*/ 35699 h 394303"/>
                  <a:gd name="connsiteX0" fmla="*/ 105342 w 939446"/>
                  <a:gd name="connsiteY0" fmla="*/ 35699 h 403258"/>
                  <a:gd name="connsiteX1" fmla="*/ 198550 w 939446"/>
                  <a:gd name="connsiteY1" fmla="*/ 363484 h 403258"/>
                  <a:gd name="connsiteX2" fmla="*/ 711168 w 939446"/>
                  <a:gd name="connsiteY2" fmla="*/ 30975 h 403258"/>
                  <a:gd name="connsiteX3" fmla="*/ 632488 w 939446"/>
                  <a:gd name="connsiteY3" fmla="*/ 354352 h 403258"/>
                  <a:gd name="connsiteX4" fmla="*/ 764107 w 939446"/>
                  <a:gd name="connsiteY4" fmla="*/ 394303 h 403258"/>
                  <a:gd name="connsiteX5" fmla="*/ 669603 w 939446"/>
                  <a:gd name="connsiteY5" fmla="*/ 3263 h 403258"/>
                  <a:gd name="connsiteX6" fmla="*/ 223105 w 939446"/>
                  <a:gd name="connsiteY6" fmla="*/ 352737 h 403258"/>
                  <a:gd name="connsiteX7" fmla="*/ 105342 w 939446"/>
                  <a:gd name="connsiteY7" fmla="*/ 35699 h 403258"/>
                  <a:gd name="connsiteX0" fmla="*/ 105342 w 939446"/>
                  <a:gd name="connsiteY0" fmla="*/ 35699 h 394303"/>
                  <a:gd name="connsiteX1" fmla="*/ 198550 w 939446"/>
                  <a:gd name="connsiteY1" fmla="*/ 363484 h 394303"/>
                  <a:gd name="connsiteX2" fmla="*/ 711168 w 939446"/>
                  <a:gd name="connsiteY2" fmla="*/ 30975 h 394303"/>
                  <a:gd name="connsiteX3" fmla="*/ 632488 w 939446"/>
                  <a:gd name="connsiteY3" fmla="*/ 354352 h 394303"/>
                  <a:gd name="connsiteX4" fmla="*/ 764107 w 939446"/>
                  <a:gd name="connsiteY4" fmla="*/ 394303 h 394303"/>
                  <a:gd name="connsiteX5" fmla="*/ 669603 w 939446"/>
                  <a:gd name="connsiteY5" fmla="*/ 3263 h 394303"/>
                  <a:gd name="connsiteX6" fmla="*/ 223105 w 939446"/>
                  <a:gd name="connsiteY6" fmla="*/ 352737 h 394303"/>
                  <a:gd name="connsiteX7" fmla="*/ 105342 w 939446"/>
                  <a:gd name="connsiteY7" fmla="*/ 35699 h 394303"/>
                  <a:gd name="connsiteX0" fmla="*/ 105342 w 939446"/>
                  <a:gd name="connsiteY0" fmla="*/ 35699 h 394303"/>
                  <a:gd name="connsiteX1" fmla="*/ 198550 w 939446"/>
                  <a:gd name="connsiteY1" fmla="*/ 363484 h 394303"/>
                  <a:gd name="connsiteX2" fmla="*/ 711168 w 939446"/>
                  <a:gd name="connsiteY2" fmla="*/ 30975 h 394303"/>
                  <a:gd name="connsiteX3" fmla="*/ 632488 w 939446"/>
                  <a:gd name="connsiteY3" fmla="*/ 354352 h 394303"/>
                  <a:gd name="connsiteX4" fmla="*/ 764107 w 939446"/>
                  <a:gd name="connsiteY4" fmla="*/ 394303 h 394303"/>
                  <a:gd name="connsiteX5" fmla="*/ 669603 w 939446"/>
                  <a:gd name="connsiteY5" fmla="*/ 3263 h 394303"/>
                  <a:gd name="connsiteX6" fmla="*/ 223105 w 939446"/>
                  <a:gd name="connsiteY6" fmla="*/ 352737 h 394303"/>
                  <a:gd name="connsiteX7" fmla="*/ 105342 w 939446"/>
                  <a:gd name="connsiteY7" fmla="*/ 35699 h 394303"/>
                  <a:gd name="connsiteX0" fmla="*/ 105342 w 939446"/>
                  <a:gd name="connsiteY0" fmla="*/ 35699 h 394303"/>
                  <a:gd name="connsiteX1" fmla="*/ 170841 w 939446"/>
                  <a:gd name="connsiteY1" fmla="*/ 37902 h 394303"/>
                  <a:gd name="connsiteX2" fmla="*/ 198550 w 939446"/>
                  <a:gd name="connsiteY2" fmla="*/ 363484 h 394303"/>
                  <a:gd name="connsiteX3" fmla="*/ 711168 w 939446"/>
                  <a:gd name="connsiteY3" fmla="*/ 30975 h 394303"/>
                  <a:gd name="connsiteX4" fmla="*/ 632488 w 939446"/>
                  <a:gd name="connsiteY4" fmla="*/ 354352 h 394303"/>
                  <a:gd name="connsiteX5" fmla="*/ 764107 w 939446"/>
                  <a:gd name="connsiteY5" fmla="*/ 394303 h 394303"/>
                  <a:gd name="connsiteX6" fmla="*/ 669603 w 939446"/>
                  <a:gd name="connsiteY6" fmla="*/ 3263 h 394303"/>
                  <a:gd name="connsiteX7" fmla="*/ 223105 w 939446"/>
                  <a:gd name="connsiteY7" fmla="*/ 352737 h 394303"/>
                  <a:gd name="connsiteX8" fmla="*/ 105342 w 939446"/>
                  <a:gd name="connsiteY8" fmla="*/ 35699 h 394303"/>
                  <a:gd name="connsiteX0" fmla="*/ 105342 w 939446"/>
                  <a:gd name="connsiteY0" fmla="*/ 35699 h 394303"/>
                  <a:gd name="connsiteX1" fmla="*/ 170841 w 939446"/>
                  <a:gd name="connsiteY1" fmla="*/ 37902 h 394303"/>
                  <a:gd name="connsiteX2" fmla="*/ 198550 w 939446"/>
                  <a:gd name="connsiteY2" fmla="*/ 363484 h 394303"/>
                  <a:gd name="connsiteX3" fmla="*/ 711168 w 939446"/>
                  <a:gd name="connsiteY3" fmla="*/ 30975 h 394303"/>
                  <a:gd name="connsiteX4" fmla="*/ 632488 w 939446"/>
                  <a:gd name="connsiteY4" fmla="*/ 354352 h 394303"/>
                  <a:gd name="connsiteX5" fmla="*/ 764107 w 939446"/>
                  <a:gd name="connsiteY5" fmla="*/ 394303 h 394303"/>
                  <a:gd name="connsiteX6" fmla="*/ 669603 w 939446"/>
                  <a:gd name="connsiteY6" fmla="*/ 3263 h 394303"/>
                  <a:gd name="connsiteX7" fmla="*/ 223105 w 939446"/>
                  <a:gd name="connsiteY7" fmla="*/ 352737 h 394303"/>
                  <a:gd name="connsiteX8" fmla="*/ 105342 w 939446"/>
                  <a:gd name="connsiteY8" fmla="*/ 35699 h 394303"/>
                  <a:gd name="connsiteX0" fmla="*/ 105342 w 939446"/>
                  <a:gd name="connsiteY0" fmla="*/ 35699 h 394303"/>
                  <a:gd name="connsiteX1" fmla="*/ 170841 w 939446"/>
                  <a:gd name="connsiteY1" fmla="*/ 37902 h 394303"/>
                  <a:gd name="connsiteX2" fmla="*/ 198550 w 939446"/>
                  <a:gd name="connsiteY2" fmla="*/ 363484 h 394303"/>
                  <a:gd name="connsiteX3" fmla="*/ 711168 w 939446"/>
                  <a:gd name="connsiteY3" fmla="*/ 30975 h 394303"/>
                  <a:gd name="connsiteX4" fmla="*/ 632488 w 939446"/>
                  <a:gd name="connsiteY4" fmla="*/ 354352 h 394303"/>
                  <a:gd name="connsiteX5" fmla="*/ 764107 w 939446"/>
                  <a:gd name="connsiteY5" fmla="*/ 394303 h 394303"/>
                  <a:gd name="connsiteX6" fmla="*/ 669603 w 939446"/>
                  <a:gd name="connsiteY6" fmla="*/ 3263 h 394303"/>
                  <a:gd name="connsiteX7" fmla="*/ 223105 w 939446"/>
                  <a:gd name="connsiteY7" fmla="*/ 352737 h 394303"/>
                  <a:gd name="connsiteX8" fmla="*/ 105342 w 939446"/>
                  <a:gd name="connsiteY8" fmla="*/ 35699 h 394303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198550 w 930539"/>
                  <a:gd name="connsiteY2" fmla="*/ 363341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52594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18314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52594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18314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181232 w 930539"/>
                  <a:gd name="connsiteY2" fmla="*/ 352951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70269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70269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70269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05342 w 930539"/>
                  <a:gd name="connsiteY0" fmla="*/ 35556 h 408015"/>
                  <a:gd name="connsiteX1" fmla="*/ 170841 w 930539"/>
                  <a:gd name="connsiteY1" fmla="*/ 37759 h 408015"/>
                  <a:gd name="connsiteX2" fmla="*/ 229723 w 930539"/>
                  <a:gd name="connsiteY2" fmla="*/ 370269 h 408015"/>
                  <a:gd name="connsiteX3" fmla="*/ 711168 w 930539"/>
                  <a:gd name="connsiteY3" fmla="*/ 30832 h 408015"/>
                  <a:gd name="connsiteX4" fmla="*/ 632488 w 930539"/>
                  <a:gd name="connsiteY4" fmla="*/ 354209 h 408015"/>
                  <a:gd name="connsiteX5" fmla="*/ 750253 w 930539"/>
                  <a:gd name="connsiteY5" fmla="*/ 408015 h 408015"/>
                  <a:gd name="connsiteX6" fmla="*/ 669603 w 930539"/>
                  <a:gd name="connsiteY6" fmla="*/ 3120 h 408015"/>
                  <a:gd name="connsiteX7" fmla="*/ 223105 w 930539"/>
                  <a:gd name="connsiteY7" fmla="*/ 345666 h 408015"/>
                  <a:gd name="connsiteX8" fmla="*/ 105342 w 930539"/>
                  <a:gd name="connsiteY8" fmla="*/ 35556 h 408015"/>
                  <a:gd name="connsiteX0" fmla="*/ 111595 w 936792"/>
                  <a:gd name="connsiteY0" fmla="*/ 35556 h 408015"/>
                  <a:gd name="connsiteX1" fmla="*/ 177094 w 936792"/>
                  <a:gd name="connsiteY1" fmla="*/ 37759 h 408015"/>
                  <a:gd name="connsiteX2" fmla="*/ 235976 w 936792"/>
                  <a:gd name="connsiteY2" fmla="*/ 370269 h 408015"/>
                  <a:gd name="connsiteX3" fmla="*/ 717421 w 936792"/>
                  <a:gd name="connsiteY3" fmla="*/ 30832 h 408015"/>
                  <a:gd name="connsiteX4" fmla="*/ 638741 w 936792"/>
                  <a:gd name="connsiteY4" fmla="*/ 354209 h 408015"/>
                  <a:gd name="connsiteX5" fmla="*/ 756506 w 936792"/>
                  <a:gd name="connsiteY5" fmla="*/ 408015 h 408015"/>
                  <a:gd name="connsiteX6" fmla="*/ 675856 w 936792"/>
                  <a:gd name="connsiteY6" fmla="*/ 3120 h 408015"/>
                  <a:gd name="connsiteX7" fmla="*/ 212040 w 936792"/>
                  <a:gd name="connsiteY7" fmla="*/ 373375 h 408015"/>
                  <a:gd name="connsiteX8" fmla="*/ 111595 w 936792"/>
                  <a:gd name="connsiteY8" fmla="*/ 35556 h 408015"/>
                  <a:gd name="connsiteX0" fmla="*/ 104452 w 929649"/>
                  <a:gd name="connsiteY0" fmla="*/ 35556 h 408015"/>
                  <a:gd name="connsiteX1" fmla="*/ 169951 w 929649"/>
                  <a:gd name="connsiteY1" fmla="*/ 37759 h 408015"/>
                  <a:gd name="connsiteX2" fmla="*/ 228833 w 929649"/>
                  <a:gd name="connsiteY2" fmla="*/ 370269 h 408015"/>
                  <a:gd name="connsiteX3" fmla="*/ 710278 w 929649"/>
                  <a:gd name="connsiteY3" fmla="*/ 30832 h 408015"/>
                  <a:gd name="connsiteX4" fmla="*/ 631598 w 929649"/>
                  <a:gd name="connsiteY4" fmla="*/ 354209 h 408015"/>
                  <a:gd name="connsiteX5" fmla="*/ 749363 w 929649"/>
                  <a:gd name="connsiteY5" fmla="*/ 408015 h 408015"/>
                  <a:gd name="connsiteX6" fmla="*/ 668713 w 929649"/>
                  <a:gd name="connsiteY6" fmla="*/ 3120 h 408015"/>
                  <a:gd name="connsiteX7" fmla="*/ 204897 w 929649"/>
                  <a:gd name="connsiteY7" fmla="*/ 373375 h 408015"/>
                  <a:gd name="connsiteX8" fmla="*/ 104452 w 929649"/>
                  <a:gd name="connsiteY8" fmla="*/ 35556 h 408015"/>
                  <a:gd name="connsiteX0" fmla="*/ 110549 w 935746"/>
                  <a:gd name="connsiteY0" fmla="*/ 35556 h 408015"/>
                  <a:gd name="connsiteX1" fmla="*/ 176048 w 935746"/>
                  <a:gd name="connsiteY1" fmla="*/ 37759 h 408015"/>
                  <a:gd name="connsiteX2" fmla="*/ 234930 w 935746"/>
                  <a:gd name="connsiteY2" fmla="*/ 370269 h 408015"/>
                  <a:gd name="connsiteX3" fmla="*/ 716375 w 935746"/>
                  <a:gd name="connsiteY3" fmla="*/ 3083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76048 w 935746"/>
                  <a:gd name="connsiteY1" fmla="*/ 37759 h 408015"/>
                  <a:gd name="connsiteX2" fmla="*/ 234930 w 935746"/>
                  <a:gd name="connsiteY2" fmla="*/ 370269 h 408015"/>
                  <a:gd name="connsiteX3" fmla="*/ 716375 w 935746"/>
                  <a:gd name="connsiteY3" fmla="*/ 3083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76048 w 935746"/>
                  <a:gd name="connsiteY1" fmla="*/ 37759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48339 w 935746"/>
                  <a:gd name="connsiteY1" fmla="*/ 65468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110549 w 935746"/>
                  <a:gd name="connsiteY0" fmla="*/ 35556 h 408015"/>
                  <a:gd name="connsiteX1" fmla="*/ 131020 w 935746"/>
                  <a:gd name="connsiteY1" fmla="*/ 79322 h 408015"/>
                  <a:gd name="connsiteX2" fmla="*/ 234930 w 935746"/>
                  <a:gd name="connsiteY2" fmla="*/ 370269 h 408015"/>
                  <a:gd name="connsiteX3" fmla="*/ 719839 w 935746"/>
                  <a:gd name="connsiteY3" fmla="*/ 3122 h 408015"/>
                  <a:gd name="connsiteX4" fmla="*/ 637695 w 935746"/>
                  <a:gd name="connsiteY4" fmla="*/ 354209 h 408015"/>
                  <a:gd name="connsiteX5" fmla="*/ 755460 w 935746"/>
                  <a:gd name="connsiteY5" fmla="*/ 408015 h 408015"/>
                  <a:gd name="connsiteX6" fmla="*/ 674810 w 935746"/>
                  <a:gd name="connsiteY6" fmla="*/ 3120 h 408015"/>
                  <a:gd name="connsiteX7" fmla="*/ 210994 w 935746"/>
                  <a:gd name="connsiteY7" fmla="*/ 373375 h 408015"/>
                  <a:gd name="connsiteX8" fmla="*/ 110549 w 935746"/>
                  <a:gd name="connsiteY8" fmla="*/ 35556 h 408015"/>
                  <a:gd name="connsiteX0" fmla="*/ 72992 w 912044"/>
                  <a:gd name="connsiteY0" fmla="*/ 35556 h 408015"/>
                  <a:gd name="connsiteX1" fmla="*/ 107318 w 912044"/>
                  <a:gd name="connsiteY1" fmla="*/ 79322 h 408015"/>
                  <a:gd name="connsiteX2" fmla="*/ 211228 w 912044"/>
                  <a:gd name="connsiteY2" fmla="*/ 370269 h 408015"/>
                  <a:gd name="connsiteX3" fmla="*/ 696137 w 912044"/>
                  <a:gd name="connsiteY3" fmla="*/ 3122 h 408015"/>
                  <a:gd name="connsiteX4" fmla="*/ 613993 w 912044"/>
                  <a:gd name="connsiteY4" fmla="*/ 354209 h 408015"/>
                  <a:gd name="connsiteX5" fmla="*/ 731758 w 912044"/>
                  <a:gd name="connsiteY5" fmla="*/ 408015 h 408015"/>
                  <a:gd name="connsiteX6" fmla="*/ 651108 w 912044"/>
                  <a:gd name="connsiteY6" fmla="*/ 3120 h 408015"/>
                  <a:gd name="connsiteX7" fmla="*/ 187292 w 912044"/>
                  <a:gd name="connsiteY7" fmla="*/ 373375 h 408015"/>
                  <a:gd name="connsiteX8" fmla="*/ 72992 w 912044"/>
                  <a:gd name="connsiteY8" fmla="*/ 35556 h 408015"/>
                  <a:gd name="connsiteX0" fmla="*/ 95861 w 934913"/>
                  <a:gd name="connsiteY0" fmla="*/ 35556 h 408015"/>
                  <a:gd name="connsiteX1" fmla="*/ 130187 w 934913"/>
                  <a:gd name="connsiteY1" fmla="*/ 79322 h 408015"/>
                  <a:gd name="connsiteX2" fmla="*/ 234097 w 934913"/>
                  <a:gd name="connsiteY2" fmla="*/ 370269 h 408015"/>
                  <a:gd name="connsiteX3" fmla="*/ 719006 w 934913"/>
                  <a:gd name="connsiteY3" fmla="*/ 3122 h 408015"/>
                  <a:gd name="connsiteX4" fmla="*/ 636862 w 934913"/>
                  <a:gd name="connsiteY4" fmla="*/ 354209 h 408015"/>
                  <a:gd name="connsiteX5" fmla="*/ 754627 w 934913"/>
                  <a:gd name="connsiteY5" fmla="*/ 408015 h 408015"/>
                  <a:gd name="connsiteX6" fmla="*/ 673977 w 934913"/>
                  <a:gd name="connsiteY6" fmla="*/ 3120 h 408015"/>
                  <a:gd name="connsiteX7" fmla="*/ 210161 w 934913"/>
                  <a:gd name="connsiteY7" fmla="*/ 373375 h 408015"/>
                  <a:gd name="connsiteX8" fmla="*/ 95861 w 934913"/>
                  <a:gd name="connsiteY8" fmla="*/ 35556 h 408015"/>
                  <a:gd name="connsiteX0" fmla="*/ 128786 w 967838"/>
                  <a:gd name="connsiteY0" fmla="*/ 35556 h 408015"/>
                  <a:gd name="connsiteX1" fmla="*/ 163112 w 967838"/>
                  <a:gd name="connsiteY1" fmla="*/ 79322 h 408015"/>
                  <a:gd name="connsiteX2" fmla="*/ 267022 w 967838"/>
                  <a:gd name="connsiteY2" fmla="*/ 370269 h 408015"/>
                  <a:gd name="connsiteX3" fmla="*/ 751931 w 967838"/>
                  <a:gd name="connsiteY3" fmla="*/ 3122 h 408015"/>
                  <a:gd name="connsiteX4" fmla="*/ 669787 w 967838"/>
                  <a:gd name="connsiteY4" fmla="*/ 354209 h 408015"/>
                  <a:gd name="connsiteX5" fmla="*/ 787552 w 967838"/>
                  <a:gd name="connsiteY5" fmla="*/ 408015 h 408015"/>
                  <a:gd name="connsiteX6" fmla="*/ 706902 w 967838"/>
                  <a:gd name="connsiteY6" fmla="*/ 3120 h 408015"/>
                  <a:gd name="connsiteX7" fmla="*/ 243086 w 967838"/>
                  <a:gd name="connsiteY7" fmla="*/ 373375 h 408015"/>
                  <a:gd name="connsiteX8" fmla="*/ 128786 w 967838"/>
                  <a:gd name="connsiteY8" fmla="*/ 35556 h 408015"/>
                  <a:gd name="connsiteX0" fmla="*/ 100245 w 939297"/>
                  <a:gd name="connsiteY0" fmla="*/ 35556 h 408015"/>
                  <a:gd name="connsiteX1" fmla="*/ 134571 w 939297"/>
                  <a:gd name="connsiteY1" fmla="*/ 79322 h 408015"/>
                  <a:gd name="connsiteX2" fmla="*/ 238481 w 939297"/>
                  <a:gd name="connsiteY2" fmla="*/ 370269 h 408015"/>
                  <a:gd name="connsiteX3" fmla="*/ 723390 w 939297"/>
                  <a:gd name="connsiteY3" fmla="*/ 3122 h 408015"/>
                  <a:gd name="connsiteX4" fmla="*/ 641246 w 939297"/>
                  <a:gd name="connsiteY4" fmla="*/ 354209 h 408015"/>
                  <a:gd name="connsiteX5" fmla="*/ 759011 w 939297"/>
                  <a:gd name="connsiteY5" fmla="*/ 408015 h 408015"/>
                  <a:gd name="connsiteX6" fmla="*/ 678361 w 939297"/>
                  <a:gd name="connsiteY6" fmla="*/ 3120 h 408015"/>
                  <a:gd name="connsiteX7" fmla="*/ 214545 w 939297"/>
                  <a:gd name="connsiteY7" fmla="*/ 373375 h 408015"/>
                  <a:gd name="connsiteX8" fmla="*/ 100245 w 939297"/>
                  <a:gd name="connsiteY8" fmla="*/ 35556 h 408015"/>
                  <a:gd name="connsiteX0" fmla="*/ 100245 w 939297"/>
                  <a:gd name="connsiteY0" fmla="*/ 35556 h 408015"/>
                  <a:gd name="connsiteX1" fmla="*/ 106862 w 939297"/>
                  <a:gd name="connsiteY1" fmla="*/ 51613 h 408015"/>
                  <a:gd name="connsiteX2" fmla="*/ 238481 w 939297"/>
                  <a:gd name="connsiteY2" fmla="*/ 370269 h 408015"/>
                  <a:gd name="connsiteX3" fmla="*/ 723390 w 939297"/>
                  <a:gd name="connsiteY3" fmla="*/ 3122 h 408015"/>
                  <a:gd name="connsiteX4" fmla="*/ 641246 w 939297"/>
                  <a:gd name="connsiteY4" fmla="*/ 354209 h 408015"/>
                  <a:gd name="connsiteX5" fmla="*/ 759011 w 939297"/>
                  <a:gd name="connsiteY5" fmla="*/ 408015 h 408015"/>
                  <a:gd name="connsiteX6" fmla="*/ 678361 w 939297"/>
                  <a:gd name="connsiteY6" fmla="*/ 3120 h 408015"/>
                  <a:gd name="connsiteX7" fmla="*/ 214545 w 939297"/>
                  <a:gd name="connsiteY7" fmla="*/ 373375 h 408015"/>
                  <a:gd name="connsiteX8" fmla="*/ 100245 w 939297"/>
                  <a:gd name="connsiteY8" fmla="*/ 35556 h 408015"/>
                  <a:gd name="connsiteX0" fmla="*/ 100245 w 939297"/>
                  <a:gd name="connsiteY0" fmla="*/ 35556 h 408015"/>
                  <a:gd name="connsiteX1" fmla="*/ 106862 w 939297"/>
                  <a:gd name="connsiteY1" fmla="*/ 51613 h 408015"/>
                  <a:gd name="connsiteX2" fmla="*/ 238481 w 939297"/>
                  <a:gd name="connsiteY2" fmla="*/ 370269 h 408015"/>
                  <a:gd name="connsiteX3" fmla="*/ 723390 w 939297"/>
                  <a:gd name="connsiteY3" fmla="*/ 3122 h 408015"/>
                  <a:gd name="connsiteX4" fmla="*/ 641246 w 939297"/>
                  <a:gd name="connsiteY4" fmla="*/ 354209 h 408015"/>
                  <a:gd name="connsiteX5" fmla="*/ 759011 w 939297"/>
                  <a:gd name="connsiteY5" fmla="*/ 408015 h 408015"/>
                  <a:gd name="connsiteX6" fmla="*/ 678361 w 939297"/>
                  <a:gd name="connsiteY6" fmla="*/ 3120 h 408015"/>
                  <a:gd name="connsiteX7" fmla="*/ 214545 w 939297"/>
                  <a:gd name="connsiteY7" fmla="*/ 373375 h 408015"/>
                  <a:gd name="connsiteX8" fmla="*/ 100245 w 939297"/>
                  <a:gd name="connsiteY8" fmla="*/ 35556 h 408015"/>
                  <a:gd name="connsiteX0" fmla="*/ 100245 w 939297"/>
                  <a:gd name="connsiteY0" fmla="*/ 35556 h 408015"/>
                  <a:gd name="connsiteX1" fmla="*/ 106862 w 939297"/>
                  <a:gd name="connsiteY1" fmla="*/ 51613 h 408015"/>
                  <a:gd name="connsiteX2" fmla="*/ 238481 w 939297"/>
                  <a:gd name="connsiteY2" fmla="*/ 370269 h 408015"/>
                  <a:gd name="connsiteX3" fmla="*/ 723390 w 939297"/>
                  <a:gd name="connsiteY3" fmla="*/ 3122 h 408015"/>
                  <a:gd name="connsiteX4" fmla="*/ 641246 w 939297"/>
                  <a:gd name="connsiteY4" fmla="*/ 354209 h 408015"/>
                  <a:gd name="connsiteX5" fmla="*/ 759011 w 939297"/>
                  <a:gd name="connsiteY5" fmla="*/ 408015 h 408015"/>
                  <a:gd name="connsiteX6" fmla="*/ 678361 w 939297"/>
                  <a:gd name="connsiteY6" fmla="*/ 3120 h 408015"/>
                  <a:gd name="connsiteX7" fmla="*/ 214545 w 939297"/>
                  <a:gd name="connsiteY7" fmla="*/ 373375 h 408015"/>
                  <a:gd name="connsiteX8" fmla="*/ 100245 w 939297"/>
                  <a:gd name="connsiteY8" fmla="*/ 35556 h 408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39297" h="408015">
                    <a:moveTo>
                      <a:pt x="100245" y="35556"/>
                    </a:moveTo>
                    <a:cubicBezTo>
                      <a:pt x="114625" y="43120"/>
                      <a:pt x="70545" y="31618"/>
                      <a:pt x="106862" y="51613"/>
                    </a:cubicBezTo>
                    <a:cubicBezTo>
                      <a:pt x="-33466" y="158199"/>
                      <a:pt x="88391" y="327552"/>
                      <a:pt x="238481" y="370269"/>
                    </a:cubicBezTo>
                    <a:cubicBezTo>
                      <a:pt x="557663" y="393728"/>
                      <a:pt x="507902" y="68144"/>
                      <a:pt x="723390" y="3122"/>
                    </a:cubicBezTo>
                    <a:cubicBezTo>
                      <a:pt x="925763" y="76277"/>
                      <a:pt x="764454" y="315691"/>
                      <a:pt x="641246" y="354209"/>
                    </a:cubicBezTo>
                    <a:lnTo>
                      <a:pt x="759011" y="408015"/>
                    </a:lnTo>
                    <a:cubicBezTo>
                      <a:pt x="1071565" y="249959"/>
                      <a:pt x="933843" y="-32788"/>
                      <a:pt x="678361" y="3120"/>
                    </a:cubicBezTo>
                    <a:cubicBezTo>
                      <a:pt x="352883" y="45721"/>
                      <a:pt x="452907" y="357578"/>
                      <a:pt x="214545" y="373375"/>
                    </a:cubicBezTo>
                    <a:cubicBezTo>
                      <a:pt x="-23817" y="389172"/>
                      <a:pt x="-66009" y="91589"/>
                      <a:pt x="100245" y="35556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0070C0"/>
                  </a:gs>
                  <a:gs pos="9000">
                    <a:srgbClr val="29C7FF"/>
                  </a:gs>
                  <a:gs pos="51000">
                    <a:srgbClr val="33CAFF"/>
                  </a:gs>
                  <a:gs pos="32000">
                    <a:srgbClr val="0070C0"/>
                  </a:gs>
                  <a:gs pos="97000">
                    <a:srgbClr val="005EA4"/>
                  </a:gs>
                  <a:gs pos="89000">
                    <a:srgbClr val="0070C0"/>
                  </a:gs>
                </a:gsLst>
                <a:lin ang="0" scaled="1"/>
                <a:tileRect/>
              </a:gradFill>
              <a:ln w="6350" cap="flat" cmpd="sng" algn="ctr">
                <a:solidFill>
                  <a:srgbClr val="1C2638">
                    <a:lumMod val="75000"/>
                    <a:lumOff val="25000"/>
                    <a:alpha val="77000"/>
                  </a:srgbClr>
                </a:solidFill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  <p:sp>
            <p:nvSpPr>
              <p:cNvPr id="41" name="Ovaal 40"/>
              <p:cNvSpPr/>
              <p:nvPr userDrawn="1"/>
            </p:nvSpPr>
            <p:spPr>
              <a:xfrm flipV="1">
                <a:off x="11012327" y="2951356"/>
                <a:ext cx="45720" cy="45720"/>
              </a:xfrm>
              <a:prstGeom prst="ellipse">
                <a:avLst/>
              </a:prstGeom>
              <a:solidFill>
                <a:srgbClr val="1D1D1B">
                  <a:lumMod val="50000"/>
                  <a:lumOff val="50000"/>
                  <a:alpha val="99000"/>
                </a:srgbClr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Segoe UI Light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Instruction Image Cropping"/>
            <p:cNvGrpSpPr/>
            <p:nvPr/>
          </p:nvGrpSpPr>
          <p:grpSpPr>
            <a:xfrm>
              <a:off x="12346582" y="-5444"/>
              <a:ext cx="2733484" cy="6868888"/>
              <a:chOff x="12346582" y="-5444"/>
              <a:chExt cx="2733484" cy="6868888"/>
            </a:xfrm>
          </p:grpSpPr>
          <p:grpSp>
            <p:nvGrpSpPr>
              <p:cNvPr id="12" name="bijsnijden"/>
              <p:cNvGrpSpPr/>
              <p:nvPr userDrawn="1"/>
            </p:nvGrpSpPr>
            <p:grpSpPr>
              <a:xfrm>
                <a:off x="12346582" y="5717305"/>
                <a:ext cx="779464" cy="828260"/>
                <a:chOff x="13143038" y="5655940"/>
                <a:chExt cx="779464" cy="828260"/>
              </a:xfrm>
            </p:grpSpPr>
            <p:grpSp>
              <p:nvGrpSpPr>
                <p:cNvPr id="30" name="Groep 29"/>
                <p:cNvGrpSpPr/>
                <p:nvPr userDrawn="1"/>
              </p:nvGrpSpPr>
              <p:grpSpPr>
                <a:xfrm>
                  <a:off x="13284702" y="5655940"/>
                  <a:ext cx="518384" cy="468745"/>
                  <a:chOff x="13352037" y="5715656"/>
                  <a:chExt cx="383714" cy="346970"/>
                </a:xfrm>
              </p:grpSpPr>
              <p:sp>
                <p:nvSpPr>
                  <p:cNvPr id="33" name="Rechthoek 32"/>
                  <p:cNvSpPr/>
                  <p:nvPr userDrawn="1"/>
                </p:nvSpPr>
                <p:spPr>
                  <a:xfrm>
                    <a:off x="13377881" y="5717160"/>
                    <a:ext cx="324866" cy="270269"/>
                  </a:xfrm>
                  <a:prstGeom prst="rect">
                    <a:avLst/>
                  </a:prstGeom>
                  <a:noFill/>
                  <a:ln w="9525">
                    <a:solidFill>
                      <a:schemeClr val="tx1">
                        <a:lumMod val="65000"/>
                        <a:lumOff val="35000"/>
                      </a:schemeClr>
                    </a:solidFill>
                    <a:prstDash val="sysDash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spcBef>
                        <a:spcPts val="350"/>
                      </a:spcBef>
                      <a:spcAft>
                        <a:spcPts val="350"/>
                      </a:spcAft>
                    </a:pPr>
                    <a:endParaRPr lang="en-US" sz="1600" dirty="0" err="1">
                      <a:solidFill>
                        <a:schemeClr val="accent4"/>
                      </a:solidFill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pic>
                <p:nvPicPr>
                  <p:cNvPr id="34" name="Afbeelding 33"/>
                  <p:cNvPicPr>
                    <a:picLocks noChangeAspect="1"/>
                  </p:cNvPicPr>
                  <p:nvPr userDrawn="1"/>
                </p:nvPicPr>
                <p:blipFill rotWithShape="1">
                  <a:blip r:embed="rId2" cstate="screen">
                    <a:extLst>
                      <a:ext uri="{28A0092B-C50C-407E-A947-70E740481C1C}">
                        <a14:useLocalDpi xmlns:a14="http://schemas.microsoft.com/office/drawing/2010/main"/>
                      </a:ext>
                    </a:extLst>
                  </a:blip>
                  <a:srcRect r="15865"/>
                  <a:stretch/>
                </p:blipFill>
                <p:spPr>
                  <a:xfrm>
                    <a:off x="13352037" y="5715656"/>
                    <a:ext cx="231884" cy="275611"/>
                  </a:xfrm>
                  <a:prstGeom prst="rect">
                    <a:avLst/>
                  </a:prstGeom>
                  <a:ln w="9525">
                    <a:solidFill>
                      <a:schemeClr val="bg1">
                        <a:lumMod val="50000"/>
                      </a:schemeClr>
                    </a:solidFill>
                  </a:ln>
                </p:spPr>
              </p:pic>
              <p:sp>
                <p:nvSpPr>
                  <p:cNvPr id="35" name="L-vorm 34"/>
                  <p:cNvSpPr/>
                  <p:nvPr userDrawn="1"/>
                </p:nvSpPr>
                <p:spPr>
                  <a:xfrm rot="5400000">
                    <a:off x="13595231" y="5922107"/>
                    <a:ext cx="129209" cy="151830"/>
                  </a:xfrm>
                  <a:prstGeom prst="corner">
                    <a:avLst>
                      <a:gd name="adj1" fmla="val 14726"/>
                      <a:gd name="adj2" fmla="val 14726"/>
                    </a:avLst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spcBef>
                        <a:spcPts val="350"/>
                      </a:spcBef>
                      <a:spcAft>
                        <a:spcPts val="350"/>
                      </a:spcAft>
                    </a:pPr>
                    <a:endParaRPr lang="en-US" sz="1600" dirty="0" err="1">
                      <a:solidFill>
                        <a:schemeClr val="accent4"/>
                      </a:solidFill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36" name="L-vorm 35"/>
                  <p:cNvSpPr/>
                  <p:nvPr userDrawn="1"/>
                </p:nvSpPr>
                <p:spPr>
                  <a:xfrm rot="5400000" flipH="1" flipV="1">
                    <a:off x="13571296" y="5896455"/>
                    <a:ext cx="129209" cy="151830"/>
                  </a:xfrm>
                  <a:prstGeom prst="corner">
                    <a:avLst>
                      <a:gd name="adj1" fmla="val 14726"/>
                      <a:gd name="adj2" fmla="val 14726"/>
                    </a:avLst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algn="ctr">
                      <a:spcBef>
                        <a:spcPts val="350"/>
                      </a:spcBef>
                      <a:spcAft>
                        <a:spcPts val="350"/>
                      </a:spcAft>
                    </a:pPr>
                    <a:endParaRPr lang="en-US" sz="1600" dirty="0" err="1">
                      <a:solidFill>
                        <a:schemeClr val="accent4"/>
                      </a:solidFill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sp>
              <p:nvSpPr>
                <p:cNvPr id="31" name="Tekstvak 76"/>
                <p:cNvSpPr txBox="1"/>
                <p:nvPr userDrawn="1"/>
              </p:nvSpPr>
              <p:spPr>
                <a:xfrm>
                  <a:off x="13143038" y="6165304"/>
                  <a:ext cx="779464" cy="261610"/>
                </a:xfrm>
                <a:prstGeom prst="rect">
                  <a:avLst/>
                </a:prstGeom>
                <a:noFill/>
              </p:spPr>
              <p:txBody>
                <a:bodyPr wrap="square" rtlCol="0" anchor="ctr">
                  <a:spAutoFit/>
                </a:bodyPr>
                <a:lstStyle>
                  <a:defPPr>
                    <a:defRPr lang="nl-NL"/>
                  </a:defPPr>
                  <a:lvl1pPr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1pPr>
                  <a:lvl2pPr marL="4572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2pPr>
                  <a:lvl3pPr marL="9144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3pPr>
                  <a:lvl4pPr marL="13716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4pPr>
                  <a:lvl5pPr marL="1828800" algn="l" rtl="0" fontAlgn="base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Arial" charset="0"/>
                      <a:ea typeface="+mn-ea"/>
                      <a:cs typeface="Arial" charset="0"/>
                    </a:defRPr>
                  </a:lvl9pPr>
                </a:lstStyle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050" b="1" i="0" u="none" strike="noStrike" kern="0" cap="none" spc="0" normalizeH="0" baseline="0" noProof="0" dirty="0">
                      <a:ln>
                        <a:noFill/>
                      </a:ln>
                      <a:effectLst>
                        <a:outerShdw blurRad="25400" algn="ctr" rotWithShape="0">
                          <a:prstClr val="white"/>
                        </a:outerShdw>
                      </a:effectLst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rPr>
                    <a:t>Crop</a:t>
                  </a:r>
                </a:p>
              </p:txBody>
            </p:sp>
            <p:sp>
              <p:nvSpPr>
                <p:cNvPr id="32" name="Rechthoekige driehoek 31"/>
                <p:cNvSpPr/>
                <p:nvPr userDrawn="1"/>
              </p:nvSpPr>
              <p:spPr>
                <a:xfrm rot="18900000">
                  <a:off x="13499178" y="6417015"/>
                  <a:ext cx="67185" cy="67185"/>
                </a:xfrm>
                <a:prstGeom prst="rt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3" name="Rechthoek 12"/>
              <p:cNvSpPr/>
              <p:nvPr/>
            </p:nvSpPr>
            <p:spPr>
              <a:xfrm>
                <a:off x="12483705" y="-5444"/>
                <a:ext cx="2584447" cy="288464"/>
              </a:xfrm>
              <a:prstGeom prst="rect">
                <a:avLst/>
              </a:prstGeom>
              <a:noFill/>
              <a:ln w="25400" cap="flat" cmpd="sng" algn="ctr">
                <a:noFill/>
                <a:prstDash val="solid"/>
              </a:ln>
              <a:effectLst/>
            </p:spPr>
            <p:txBody>
              <a:bodyPr lIns="0" tIns="0" rIns="0" bIns="0" rtlCol="0" anchor="t"/>
              <a:lstStyle/>
              <a:p>
                <a:pPr>
                  <a:lnSpc>
                    <a:spcPct val="80000"/>
                  </a:lnSpc>
                </a:pPr>
                <a:r>
                  <a:rPr lang="en-US" sz="1600" b="1" kern="0" dirty="0">
                    <a:solidFill>
                      <a:schemeClr val="tx2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INSERT VIDEO</a:t>
                </a:r>
              </a:p>
            </p:txBody>
          </p:sp>
          <p:sp>
            <p:nvSpPr>
              <p:cNvPr id="14" name="Tekstvak 33"/>
              <p:cNvSpPr txBox="1"/>
              <p:nvPr/>
            </p:nvSpPr>
            <p:spPr>
              <a:xfrm>
                <a:off x="12483705" y="974289"/>
                <a:ext cx="2584447" cy="224591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>
                <a:no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Click</a:t>
                </a:r>
                <a:r>
                  <a:rPr kumimoji="0" lang="en-US" sz="1200" b="0" i="0" u="none" strike="noStrike" kern="0" cap="none" spc="0" normalizeH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 on the icon to insert a video</a:t>
                </a:r>
                <a:endPara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sp>
            <p:nvSpPr>
              <p:cNvPr id="16" name="Tekstvak 33"/>
              <p:cNvSpPr txBox="1"/>
              <p:nvPr/>
            </p:nvSpPr>
            <p:spPr>
              <a:xfrm>
                <a:off x="12479311" y="3056156"/>
                <a:ext cx="2592287" cy="444851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>
                <a:no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Select</a:t>
                </a:r>
                <a:r>
                  <a:rPr kumimoji="0" lang="en-US" sz="1200" b="0" i="0" u="none" strike="noStrike" kern="0" cap="none" spc="0" normalizeH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 the video you want to use </a:t>
                </a:r>
                <a:br>
                  <a:rPr kumimoji="0" lang="en-US" sz="1200" b="0" i="0" u="none" strike="noStrike" kern="0" cap="none" spc="0" normalizeH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</a:br>
                <a:r>
                  <a:rPr kumimoji="0" lang="en-US" sz="1200" b="0" i="0" u="none" strike="noStrike" kern="0" cap="none" spc="0" normalizeH="0" noProof="0" dirty="0">
                    <a:ln>
                      <a:noFill/>
                    </a:ln>
                    <a:solidFill>
                      <a:schemeClr val="tx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and click on </a:t>
                </a:r>
                <a:r>
                  <a:rPr lang="en-US" sz="1200" b="1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‘</a:t>
                </a:r>
                <a:r>
                  <a:rPr lang="en-US" sz="1200" b="1" kern="0" noProof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Insert’</a:t>
                </a:r>
                <a:endParaRPr kumimoji="0" lang="en-US" sz="1200" b="1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sp>
            <p:nvSpPr>
              <p:cNvPr id="17" name="Ovaal 16"/>
              <p:cNvSpPr/>
              <p:nvPr/>
            </p:nvSpPr>
            <p:spPr>
              <a:xfrm>
                <a:off x="12483705" y="491007"/>
                <a:ext cx="359927" cy="359927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lIns="0" tIns="36000" rIns="0" bIns="43200"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1</a:t>
                </a:r>
              </a:p>
            </p:txBody>
          </p:sp>
          <p:sp>
            <p:nvSpPr>
              <p:cNvPr id="18" name="Ovaal 17"/>
              <p:cNvSpPr/>
              <p:nvPr/>
            </p:nvSpPr>
            <p:spPr>
              <a:xfrm>
                <a:off x="12488780" y="2499796"/>
                <a:ext cx="359927" cy="359927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lIns="0" tIns="36000" rIns="0" bIns="43200"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2</a:t>
                </a:r>
              </a:p>
            </p:txBody>
          </p:sp>
          <p:cxnSp>
            <p:nvCxnSpPr>
              <p:cNvPr id="19" name="Rechte verbindingslijn 18"/>
              <p:cNvCxnSpPr/>
              <p:nvPr/>
            </p:nvCxnSpPr>
            <p:spPr>
              <a:xfrm>
                <a:off x="12487778" y="283020"/>
                <a:ext cx="2592288" cy="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20" name="Rechte verbindingslijn 19"/>
              <p:cNvCxnSpPr/>
              <p:nvPr/>
            </p:nvCxnSpPr>
            <p:spPr>
              <a:xfrm>
                <a:off x="12479311" y="2303362"/>
                <a:ext cx="2592288" cy="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cxnSp>
            <p:nvCxnSpPr>
              <p:cNvPr id="21" name="Rechte verbindingslijn 20"/>
              <p:cNvCxnSpPr/>
              <p:nvPr/>
            </p:nvCxnSpPr>
            <p:spPr>
              <a:xfrm>
                <a:off x="12470972" y="4334476"/>
                <a:ext cx="2608001" cy="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sp>
            <p:nvSpPr>
              <p:cNvPr id="22" name="Tekstvak 33"/>
              <p:cNvSpPr txBox="1"/>
              <p:nvPr/>
            </p:nvSpPr>
            <p:spPr>
              <a:xfrm>
                <a:off x="12479311" y="5017802"/>
                <a:ext cx="2588841" cy="400006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>
                <a:no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lvl="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sz="1200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If you want to scale or drag the video</a:t>
                </a:r>
                <a:br>
                  <a:rPr lang="en-US" sz="1200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</a:br>
                <a:r>
                  <a:rPr lang="en-US" sz="1200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go to </a:t>
                </a:r>
                <a:r>
                  <a:rPr lang="en-US" sz="1200" b="1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‘Picture Tools’ </a:t>
                </a:r>
                <a:r>
                  <a:rPr lang="en-US" sz="1200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and click on </a:t>
                </a:r>
                <a:r>
                  <a:rPr lang="en-US" sz="1200" b="1" kern="0" dirty="0"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‘Crop’</a:t>
                </a:r>
              </a:p>
            </p:txBody>
          </p:sp>
          <p:sp>
            <p:nvSpPr>
              <p:cNvPr id="23" name="Ovaal 22"/>
              <p:cNvSpPr/>
              <p:nvPr/>
            </p:nvSpPr>
            <p:spPr>
              <a:xfrm>
                <a:off x="12488779" y="4532940"/>
                <a:ext cx="359927" cy="359927"/>
              </a:xfrm>
              <a:prstGeom prst="ellipse">
                <a:avLst/>
              </a:prstGeom>
              <a:solidFill>
                <a:schemeClr val="tx2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lIns="0" tIns="36000" rIns="0" bIns="43200" rtlCol="0" anchor="ctr"/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4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bg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3</a:t>
                </a:r>
              </a:p>
            </p:txBody>
          </p:sp>
          <p:cxnSp>
            <p:nvCxnSpPr>
              <p:cNvPr id="24" name="Rechte verbindingslijn 23"/>
              <p:cNvCxnSpPr/>
              <p:nvPr/>
            </p:nvCxnSpPr>
            <p:spPr>
              <a:xfrm>
                <a:off x="12470972" y="6863444"/>
                <a:ext cx="2608001" cy="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2"/>
                </a:solidFill>
                <a:prstDash val="solid"/>
              </a:ln>
              <a:effectLst/>
            </p:spPr>
          </p:cxnSp>
          <p:grpSp>
            <p:nvGrpSpPr>
              <p:cNvPr id="25" name="Groep 24"/>
              <p:cNvGrpSpPr/>
              <p:nvPr/>
            </p:nvGrpSpPr>
            <p:grpSpPr>
              <a:xfrm>
                <a:off x="12483705" y="3745117"/>
                <a:ext cx="1114138" cy="297656"/>
                <a:chOff x="13560784" y="3471416"/>
                <a:chExt cx="1114138" cy="297656"/>
              </a:xfrm>
            </p:grpSpPr>
            <p:sp>
              <p:nvSpPr>
                <p:cNvPr id="26" name="Afgeronde rechthoek 25"/>
                <p:cNvSpPr/>
                <p:nvPr/>
              </p:nvSpPr>
              <p:spPr>
                <a:xfrm>
                  <a:off x="13560784" y="3471416"/>
                  <a:ext cx="1114138" cy="297656"/>
                </a:xfrm>
                <a:prstGeom prst="roundRect">
                  <a:avLst/>
                </a:prstGeom>
                <a:gradFill flip="none" rotWithShape="1">
                  <a:gsLst>
                    <a:gs pos="4000">
                      <a:srgbClr val="00B0F0"/>
                    </a:gs>
                    <a:gs pos="0">
                      <a:srgbClr val="0070C0"/>
                    </a:gs>
                    <a:gs pos="100000">
                      <a:srgbClr val="0070C0"/>
                    </a:gs>
                    <a:gs pos="12000">
                      <a:srgbClr val="D1EAFF"/>
                    </a:gs>
                    <a:gs pos="96000">
                      <a:srgbClr val="00B0F0"/>
                    </a:gs>
                    <a:gs pos="89000">
                      <a:srgbClr val="DDF4FF"/>
                    </a:gs>
                    <a:gs pos="43000">
                      <a:srgbClr val="D1EAFF"/>
                    </a:gs>
                    <a:gs pos="51000">
                      <a:srgbClr val="DDF4FF"/>
                    </a:gs>
                  </a:gsLst>
                  <a:lin ang="16200000" scaled="1"/>
                  <a:tileRect/>
                </a:gradFill>
                <a:ln w="6350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27" name="Tekstvak 81"/>
                <p:cNvSpPr txBox="1"/>
                <p:nvPr/>
              </p:nvSpPr>
              <p:spPr>
                <a:xfrm>
                  <a:off x="13573594" y="3501896"/>
                  <a:ext cx="888311" cy="246221"/>
                </a:xfrm>
                <a:prstGeom prst="rect">
                  <a:avLst/>
                </a:prstGeom>
                <a:noFill/>
              </p:spPr>
              <p:txBody>
                <a:bodyPr wrap="square" rtlCol="0" anchor="ctr">
                  <a:spAutoFit/>
                </a:bodyPr>
                <a:lstStyle>
                  <a:defPPr>
                    <a:defRPr lang="nl-NL"/>
                  </a:defPPr>
                  <a:lvl1pPr marR="0" lvl="0" indent="0" algn="ctr" fontAlgn="auto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 kumimoji="0" sz="900" i="0" u="none" strike="noStrike" kern="0" cap="none" spc="0" normalizeH="0" baseline="0">
                      <a:ln>
                        <a:noFill/>
                      </a:ln>
                      <a:effectLst>
                        <a:outerShdw blurRad="25400" algn="ctr" rotWithShape="0">
                          <a:prstClr val="white"/>
                        </a:outerShdw>
                      </a:effectLst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defRPr>
                  </a:lvl1pPr>
                  <a:lvl2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latin typeface="Arial" charset="0"/>
                      <a:cs typeface="Arial" charset="0"/>
                    </a:defRPr>
                  </a:lvl2pPr>
                  <a:lvl3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latin typeface="Arial" charset="0"/>
                      <a:cs typeface="Arial" charset="0"/>
                    </a:defRPr>
                  </a:lvl3pPr>
                  <a:lvl4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latin typeface="Arial" charset="0"/>
                      <a:cs typeface="Arial" charset="0"/>
                    </a:defRPr>
                  </a:lvl4pPr>
                  <a:lvl5pPr fontAlgn="base">
                    <a:spcBef>
                      <a:spcPct val="0"/>
                    </a:spcBef>
                    <a:spcAft>
                      <a:spcPct val="0"/>
                    </a:spcAft>
                    <a:defRPr>
                      <a:latin typeface="Arial" charset="0"/>
                      <a:cs typeface="Arial" charset="0"/>
                    </a:defRPr>
                  </a:lvl5pPr>
                  <a:lvl6pPr>
                    <a:defRPr>
                      <a:latin typeface="Arial" charset="0"/>
                      <a:cs typeface="Arial" charset="0"/>
                    </a:defRPr>
                  </a:lvl6pPr>
                  <a:lvl7pPr>
                    <a:defRPr>
                      <a:latin typeface="Arial" charset="0"/>
                      <a:cs typeface="Arial" charset="0"/>
                    </a:defRPr>
                  </a:lvl7pPr>
                  <a:lvl8pPr>
                    <a:defRPr>
                      <a:latin typeface="Arial" charset="0"/>
                      <a:cs typeface="Arial" charset="0"/>
                    </a:defRPr>
                  </a:lvl8pPr>
                  <a:lvl9pPr>
                    <a:defRPr>
                      <a:latin typeface="Arial" charset="0"/>
                      <a:cs typeface="Arial" charset="0"/>
                    </a:defRPr>
                  </a:lvl9pPr>
                </a:lstStyle>
                <a:p>
                  <a:r>
                    <a:rPr lang="en-US" sz="1000" dirty="0"/>
                    <a:t>Insert</a:t>
                  </a:r>
                </a:p>
              </p:txBody>
            </p:sp>
            <p:cxnSp>
              <p:nvCxnSpPr>
                <p:cNvPr id="28" name="Rechte verbindingslijn 27"/>
                <p:cNvCxnSpPr/>
                <p:nvPr/>
              </p:nvCxnSpPr>
              <p:spPr>
                <a:xfrm>
                  <a:off x="14461905" y="3507058"/>
                  <a:ext cx="0" cy="224432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29" name="Gelijkbenige driehoek 28"/>
                <p:cNvSpPr/>
                <p:nvPr/>
              </p:nvSpPr>
              <p:spPr>
                <a:xfrm rot="10800000">
                  <a:off x="14518584" y="3600521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pic>
        <p:nvPicPr>
          <p:cNvPr id="49" name="Picture 48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21876" y="138781"/>
            <a:ext cx="2287511" cy="54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34257501"/>
      </p:ext>
    </p:extLst>
  </p:cSld>
  <p:clrMapOvr>
    <a:masterClrMapping/>
  </p:clrMapOvr>
  <p:transition spd="med">
    <p:fade/>
  </p:transition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100%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2"/>
          <p:cNvSpPr>
            <a:spLocks noGrp="1"/>
          </p:cNvSpPr>
          <p:nvPr>
            <p:ph type="pic" idx="20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6" name="Rechthoek 15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IMAGE</a:t>
            </a:r>
            <a:r>
              <a:rPr lang="en-US" sz="1600" baseline="0" dirty="0">
                <a:solidFill>
                  <a:schemeClr val="bg2"/>
                </a:solidFill>
              </a:rPr>
              <a:t> 100%</a:t>
            </a:r>
            <a:endParaRPr lang="en-US" sz="1600" dirty="0">
              <a:solidFill>
                <a:schemeClr val="bg2"/>
              </a:solidFill>
            </a:endParaRPr>
          </a:p>
        </p:txBody>
      </p:sp>
      <p:sp>
        <p:nvSpPr>
          <p:cNvPr id="13" name="Ondertitel 2"/>
          <p:cNvSpPr>
            <a:spLocks noGrp="1"/>
          </p:cNvSpPr>
          <p:nvPr>
            <p:ph type="subTitle" idx="1"/>
          </p:nvPr>
        </p:nvSpPr>
        <p:spPr>
          <a:xfrm>
            <a:off x="617016" y="5550200"/>
            <a:ext cx="7967586" cy="631031"/>
          </a:xfrm>
          <a:noFill/>
        </p:spPr>
        <p:txBody>
          <a:bodyPr lIns="0" tIns="0" rIns="0" bIns="0" anchor="b"/>
          <a:lstStyle>
            <a:lvl1pPr marL="0" indent="0" algn="l">
              <a:buNone/>
              <a:defRPr sz="2800" b="1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599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599" indent="0" algn="ctr">
              <a:buNone/>
              <a:defRPr sz="1600"/>
            </a:lvl9pPr>
          </a:lstStyle>
          <a:p>
            <a:r>
              <a:rPr lang="en-US" noProof="0" dirty="0"/>
              <a:t>Click to edit Master subtitle style</a:t>
            </a:r>
          </a:p>
        </p:txBody>
      </p:sp>
      <p:sp>
        <p:nvSpPr>
          <p:cNvPr id="8" name="Tijdelijke aanduiding voor voettekst 3"/>
          <p:cNvSpPr>
            <a:spLocks noGrp="1"/>
          </p:cNvSpPr>
          <p:nvPr>
            <p:ph type="ftr" sz="quarter" idx="18"/>
          </p:nvPr>
        </p:nvSpPr>
        <p:spPr>
          <a:xfrm>
            <a:off x="0" y="6416675"/>
            <a:ext cx="4657725" cy="4413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9" name="Tijdelijke aanduiding voor dianummer 4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BCC9D58-F25F-462A-906F-43C5499995C7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2" name="Tijdelijke aanduiding voor titel 1"/>
          <p:cNvSpPr>
            <a:spLocks noGrp="1"/>
          </p:cNvSpPr>
          <p:nvPr>
            <p:ph type="title"/>
          </p:nvPr>
        </p:nvSpPr>
        <p:spPr>
          <a:xfrm>
            <a:off x="0" y="0"/>
            <a:ext cx="9332913" cy="817563"/>
          </a:xfrm>
          <a:prstGeom prst="rect">
            <a:avLst/>
          </a:prstGeom>
          <a:noFill/>
          <a:effectLst/>
        </p:spPr>
        <p:txBody>
          <a:bodyPr vert="horz" lIns="612000" tIns="252000" rIns="144000" bIns="144000" rtlCol="0" anchor="ctr">
            <a:noAutofit/>
          </a:bodyPr>
          <a:lstStyle/>
          <a:p>
            <a:r>
              <a:rPr lang="en-US" noProof="0"/>
              <a:t>Click to edit Master title style</a:t>
            </a:r>
            <a:endParaRPr lang="en-US" noProof="0" dirty="0"/>
          </a:p>
        </p:txBody>
      </p:sp>
      <p:grpSp>
        <p:nvGrpSpPr>
          <p:cNvPr id="11" name="Groep 10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4" name="Rechthoek 1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" name="Ovaal 1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8" name="Ovaal 1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9" name="Rechte verbindingslijn 1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0" name="Rechte verbindingslijn 1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1" name="Rechte verbindingslijn 2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22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2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24" name="Ovaal 2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25" name="Rechte verbindingslijn 2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6" name="Groep 2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45" name="Afgeronde rechthoek 44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6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47" name="Rechte verbindingslijn 46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" name="Gelijkbenige driehoek 47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30" name="Groep 29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31" name="Rechthoek 30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2" name="Groep 31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35" name="Rechthoek 34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6" name="Groep 35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39" name="Afgeronde rechthoek 38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0" name="Rechthoek 39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1" name="Rechthoek 40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2" name="Rechthoek 41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3" name="Rechthoek 42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4" name="Rechthoek 43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7" name="Rechthoek 36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38" name="Gelijkbenige driehoek 37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33" name="Afgeronde rechthoek 32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34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2695891176"/>
      </p:ext>
    </p:extLst>
  </p:cSld>
  <p:clrMapOvr>
    <a:masterClrMapping/>
  </p:clrMapOvr>
  <p:transition spd="med">
    <p:fade/>
  </p:transition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HAPTER / 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jdelijke aanduiding voor afbeelding 2"/>
          <p:cNvSpPr>
            <a:spLocks noGrp="1"/>
          </p:cNvSpPr>
          <p:nvPr>
            <p:ph type="pic" idx="20"/>
          </p:nvPr>
        </p:nvSpPr>
        <p:spPr>
          <a:xfrm>
            <a:off x="-4413" y="817042"/>
            <a:ext cx="12204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6" name="Rechthoek 15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CHAPTER / END</a:t>
            </a:r>
          </a:p>
        </p:txBody>
      </p:sp>
      <p:sp>
        <p:nvSpPr>
          <p:cNvPr id="13" name="Ondertitel 2"/>
          <p:cNvSpPr>
            <a:spLocks noGrp="1"/>
          </p:cNvSpPr>
          <p:nvPr>
            <p:ph type="subTitle" idx="1"/>
          </p:nvPr>
        </p:nvSpPr>
        <p:spPr>
          <a:xfrm>
            <a:off x="617015" y="4883949"/>
            <a:ext cx="10942329" cy="631031"/>
          </a:xfrm>
          <a:noFill/>
        </p:spPr>
        <p:txBody>
          <a:bodyPr lIns="0" tIns="0" rIns="0" bIns="0"/>
          <a:lstStyle>
            <a:lvl1pPr marL="0" indent="0" algn="l">
              <a:buNone/>
              <a:defRPr sz="2800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599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599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  <a:endParaRPr lang="en-US" noProof="0" dirty="0"/>
          </a:p>
        </p:txBody>
      </p:sp>
      <p:sp>
        <p:nvSpPr>
          <p:cNvPr id="14" name="Titel 1"/>
          <p:cNvSpPr>
            <a:spLocks noGrp="1"/>
          </p:cNvSpPr>
          <p:nvPr>
            <p:ph type="ctrTitle"/>
          </p:nvPr>
        </p:nvSpPr>
        <p:spPr>
          <a:xfrm>
            <a:off x="617014" y="3802548"/>
            <a:ext cx="10942330" cy="1054100"/>
          </a:xfrm>
          <a:noFill/>
        </p:spPr>
        <p:txBody>
          <a:bodyPr lIns="0" tIns="0" rIns="0" bIns="0" anchor="b"/>
          <a:lstStyle>
            <a:lvl1pPr algn="l">
              <a:defRPr sz="4800" baseline="0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</a:defRPr>
            </a:lvl1pPr>
          </a:lstStyle>
          <a:p>
            <a:r>
              <a:rPr lang="en-US" noProof="0" dirty="0"/>
              <a:t>Click to edit Master title style</a:t>
            </a:r>
          </a:p>
        </p:txBody>
      </p:sp>
      <p:sp>
        <p:nvSpPr>
          <p:cNvPr id="8" name="Tijdelijke aanduiding voor voettekst 3"/>
          <p:cNvSpPr>
            <a:spLocks noGrp="1"/>
          </p:cNvSpPr>
          <p:nvPr>
            <p:ph type="ftr" sz="quarter" idx="18"/>
          </p:nvPr>
        </p:nvSpPr>
        <p:spPr>
          <a:xfrm>
            <a:off x="0" y="6416675"/>
            <a:ext cx="4657725" cy="4413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endParaRPr lang="en-US" dirty="0"/>
          </a:p>
        </p:txBody>
      </p:sp>
      <p:sp>
        <p:nvSpPr>
          <p:cNvPr id="9" name="Tijdelijke aanduiding voor dianummer 4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BCC9D58-F25F-462A-906F-43C5499995C7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grpSp>
        <p:nvGrpSpPr>
          <p:cNvPr id="11" name="Groep 10"/>
          <p:cNvGrpSpPr/>
          <p:nvPr userDrawn="1"/>
        </p:nvGrpSpPr>
        <p:grpSpPr>
          <a:xfrm>
            <a:off x="12470972" y="-5444"/>
            <a:ext cx="2609094" cy="6868888"/>
            <a:chOff x="12470972" y="-5444"/>
            <a:chExt cx="2609094" cy="6868888"/>
          </a:xfrm>
        </p:grpSpPr>
        <p:sp>
          <p:nvSpPr>
            <p:cNvPr id="12" name="Rechthoek 11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" name="Ovaal 1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8" name="Ovaal 1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9" name="Rechte verbindingslijn 1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0" name="Rechte verbindingslijn 1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21" name="Rechte verbindingslijn 2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22" name="Icoontje afbeelding"/>
            <p:cNvPicPr>
              <a:picLocks noChangeAspect="1"/>
            </p:cNvPicPr>
            <p:nvPr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2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Select the miniature slide, click on the right mouse button and choose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‘Reset slide’</a:t>
              </a:r>
            </a:p>
          </p:txBody>
        </p:sp>
        <p:sp>
          <p:nvSpPr>
            <p:cNvPr id="24" name="Ovaal 2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25" name="Rechte verbindingslijn 2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26" name="Groep 2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45" name="Afgeronde rechthoek 44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6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47" name="Rechte verbindingslijn 46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8" name="Gelijkbenige driehoek 47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  <p:grpSp>
          <p:nvGrpSpPr>
            <p:cNvPr id="30" name="Groep 29"/>
            <p:cNvGrpSpPr/>
            <p:nvPr/>
          </p:nvGrpSpPr>
          <p:grpSpPr>
            <a:xfrm>
              <a:off x="13317310" y="6137670"/>
              <a:ext cx="1750842" cy="564707"/>
              <a:chOff x="13098875" y="6031678"/>
              <a:chExt cx="1969277" cy="635161"/>
            </a:xfrm>
          </p:grpSpPr>
          <p:sp>
            <p:nvSpPr>
              <p:cNvPr id="31" name="Rechthoek 30"/>
              <p:cNvSpPr/>
              <p:nvPr/>
            </p:nvSpPr>
            <p:spPr>
              <a:xfrm>
                <a:off x="13103058" y="6031678"/>
                <a:ext cx="1957909" cy="53662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2" name="Groep 31"/>
              <p:cNvGrpSpPr/>
              <p:nvPr/>
            </p:nvGrpSpPr>
            <p:grpSpPr>
              <a:xfrm>
                <a:off x="13098875" y="6031679"/>
                <a:ext cx="1969277" cy="542924"/>
                <a:chOff x="13164976" y="6054428"/>
                <a:chExt cx="1969277" cy="542924"/>
              </a:xfrm>
            </p:grpSpPr>
            <p:sp>
              <p:nvSpPr>
                <p:cNvPr id="35" name="Rechthoek 34"/>
                <p:cNvSpPr/>
                <p:nvPr/>
              </p:nvSpPr>
              <p:spPr>
                <a:xfrm>
                  <a:off x="13164976" y="6054428"/>
                  <a:ext cx="1969277" cy="542924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36" name="Groep 35"/>
                <p:cNvGrpSpPr/>
                <p:nvPr/>
              </p:nvGrpSpPr>
              <p:grpSpPr>
                <a:xfrm>
                  <a:off x="13214777" y="6112607"/>
                  <a:ext cx="145227" cy="129517"/>
                  <a:chOff x="12287399" y="5999447"/>
                  <a:chExt cx="194830" cy="173755"/>
                </a:xfrm>
              </p:grpSpPr>
              <p:sp>
                <p:nvSpPr>
                  <p:cNvPr id="39" name="Afgeronde rechthoek 38"/>
                  <p:cNvSpPr/>
                  <p:nvPr/>
                </p:nvSpPr>
                <p:spPr>
                  <a:xfrm>
                    <a:off x="12287399" y="5999447"/>
                    <a:ext cx="194830" cy="173755"/>
                  </a:xfrm>
                  <a:prstGeom prst="roundRect">
                    <a:avLst/>
                  </a:prstGeom>
                  <a:solidFill>
                    <a:schemeClr val="bg1">
                      <a:lumMod val="95000"/>
                    </a:schemeClr>
                  </a:solidFill>
                  <a:ln w="6350">
                    <a:solidFill>
                      <a:schemeClr val="bg2">
                        <a:lumMod val="5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0" name="Rechthoek 39"/>
                  <p:cNvSpPr/>
                  <p:nvPr/>
                </p:nvSpPr>
                <p:spPr>
                  <a:xfrm>
                    <a:off x="12309962" y="6064143"/>
                    <a:ext cx="67808" cy="88816"/>
                  </a:xfrm>
                  <a:prstGeom prst="rect">
                    <a:avLst/>
                  </a:prstGeom>
                  <a:solidFill>
                    <a:schemeClr val="bg1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1" name="Rechthoek 40"/>
                  <p:cNvSpPr/>
                  <p:nvPr/>
                </p:nvSpPr>
                <p:spPr>
                  <a:xfrm>
                    <a:off x="12311695" y="6025633"/>
                    <a:ext cx="144676" cy="19389"/>
                  </a:xfrm>
                  <a:prstGeom prst="rect">
                    <a:avLst/>
                  </a:prstGeom>
                  <a:solidFill>
                    <a:schemeClr val="bg1">
                      <a:lumMod val="50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2" name="Rechthoek 41"/>
                  <p:cNvSpPr/>
                  <p:nvPr/>
                </p:nvSpPr>
                <p:spPr>
                  <a:xfrm>
                    <a:off x="12394634" y="6067091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3" name="Rechthoek 42"/>
                  <p:cNvSpPr/>
                  <p:nvPr/>
                </p:nvSpPr>
                <p:spPr>
                  <a:xfrm>
                    <a:off x="12398009" y="6099631"/>
                    <a:ext cx="41906" cy="13244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44" name="Rechthoek 43"/>
                  <p:cNvSpPr/>
                  <p:nvPr/>
                </p:nvSpPr>
                <p:spPr>
                  <a:xfrm>
                    <a:off x="12394634" y="6135009"/>
                    <a:ext cx="61356" cy="12040"/>
                  </a:xfrm>
                  <a:prstGeom prst="rect">
                    <a:avLst/>
                  </a:prstGeom>
                  <a:solidFill>
                    <a:schemeClr val="bg1">
                      <a:lumMod val="6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  <p:sp>
              <p:nvSpPr>
                <p:cNvPr id="37" name="Rechthoek 36"/>
                <p:cNvSpPr/>
                <p:nvPr/>
              </p:nvSpPr>
              <p:spPr>
                <a:xfrm>
                  <a:off x="13424745" y="6062530"/>
                  <a:ext cx="640424" cy="294249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r>
                    <a:rPr lang="en-US" sz="1100" dirty="0">
                      <a:latin typeface="Calibri" panose="020F0502020204030204" pitchFamily="34" charset="0"/>
                    </a:rPr>
                    <a:t>Layout</a:t>
                  </a:r>
                </a:p>
              </p:txBody>
            </p:sp>
            <p:sp>
              <p:nvSpPr>
                <p:cNvPr id="38" name="Gelijkbenige driehoek 37"/>
                <p:cNvSpPr/>
                <p:nvPr/>
              </p:nvSpPr>
              <p:spPr>
                <a:xfrm rot="5400000">
                  <a:off x="14952381" y="6150144"/>
                  <a:ext cx="105309" cy="57157"/>
                </a:xfrm>
                <a:prstGeom prst="triangl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en-US" dirty="0"/>
                </a:p>
              </p:txBody>
            </p:sp>
          </p:grpSp>
          <p:sp>
            <p:nvSpPr>
              <p:cNvPr id="33" name="Afgeronde rechthoek 32"/>
              <p:cNvSpPr/>
              <p:nvPr/>
            </p:nvSpPr>
            <p:spPr>
              <a:xfrm>
                <a:off x="13098875" y="6299992"/>
                <a:ext cx="1962093" cy="268314"/>
              </a:xfrm>
              <a:prstGeom prst="roundRect">
                <a:avLst/>
              </a:prstGeom>
              <a:gradFill>
                <a:gsLst>
                  <a:gs pos="0">
                    <a:srgbClr val="FFF2BD"/>
                  </a:gs>
                  <a:gs pos="34000">
                    <a:srgbClr val="FFE98B"/>
                  </a:gs>
                  <a:gs pos="78000">
                    <a:srgbClr val="FFF5C9"/>
                  </a:gs>
                  <a:gs pos="59000">
                    <a:srgbClr val="FFE98B"/>
                  </a:gs>
                </a:gsLst>
                <a:lin ang="5400000" scaled="0"/>
              </a:gradFill>
              <a:ln w="6350">
                <a:solidFill>
                  <a:schemeClr val="accent2">
                    <a:lumMod val="60000"/>
                    <a:lumOff val="4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324000" rtlCol="0" anchor="ctr"/>
              <a:lstStyle/>
              <a:p>
                <a:r>
                  <a:rPr lang="en-US" sz="1200" dirty="0">
                    <a:solidFill>
                      <a:schemeClr val="tx1"/>
                    </a:solidFill>
                    <a:latin typeface="Calibri" panose="020F0502020204030204" pitchFamily="34" charset="0"/>
                  </a:rPr>
                  <a:t>Reset slide</a:t>
                </a:r>
              </a:p>
            </p:txBody>
          </p:sp>
          <p:pic>
            <p:nvPicPr>
              <p:cNvPr id="34" name="Picture 3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4849717" y="6378357"/>
                <a:ext cx="178436" cy="28848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</p:grpSp>
    </p:spTree>
    <p:extLst>
      <p:ext uri="{BB962C8B-B14F-4D97-AF65-F5344CB8AC3E}">
        <p14:creationId xmlns:p14="http://schemas.microsoft.com/office/powerpoint/2010/main" val="191991954"/>
      </p:ext>
    </p:extLst>
  </p:cSld>
  <p:clrMapOvr>
    <a:masterClrMapping/>
  </p:clrMapOvr>
  <p:transition spd="med">
    <p:fade/>
  </p:transition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UBM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hthoek 7" hidden="1"/>
          <p:cNvSpPr/>
          <p:nvPr userDrawn="1"/>
        </p:nvSpPr>
        <p:spPr>
          <a:xfrm>
            <a:off x="4657350" y="817041"/>
            <a:ext cx="7573826" cy="6040959"/>
          </a:xfrm>
          <a:prstGeom prst="rect">
            <a:avLst/>
          </a:prstGeom>
          <a:solidFill>
            <a:schemeClr val="tx2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0" anchor="ctr">
            <a:normAutofit/>
          </a:bodyPr>
          <a:lstStyle/>
          <a:p>
            <a:pPr algn="ctr" fontAlgn="auto">
              <a:lnSpc>
                <a:spcPct val="80000"/>
              </a:lnSpc>
              <a:spcBef>
                <a:spcPts val="900"/>
              </a:spcBef>
              <a:spcAft>
                <a:spcPts val="900"/>
              </a:spcAft>
              <a:buFont typeface="Arial" panose="020B0604020202020204" pitchFamily="34" charset="0"/>
              <a:buNone/>
              <a:defRPr/>
            </a:pPr>
            <a:endParaRPr lang="en-GB" sz="1400" spc="50">
              <a:latin typeface="+mn-lt"/>
              <a:cs typeface="+mn-cs"/>
            </a:endParaRPr>
          </a:p>
        </p:txBody>
      </p:sp>
      <p:sp>
        <p:nvSpPr>
          <p:cNvPr id="28" name="Rechthoek 26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SUBMENU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50800"/>
            <a:ext cx="4657352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afbeelding 2"/>
          <p:cNvSpPr>
            <a:spLocks noGrp="1"/>
          </p:cNvSpPr>
          <p:nvPr>
            <p:ph type="pic" idx="17" hasCustomPrompt="1"/>
          </p:nvPr>
        </p:nvSpPr>
        <p:spPr>
          <a:xfrm>
            <a:off x="4659732" y="819943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3" name="Tijdelijke aanduiding voor afbeelding 2"/>
          <p:cNvSpPr>
            <a:spLocks noGrp="1"/>
          </p:cNvSpPr>
          <p:nvPr>
            <p:ph type="pic" idx="18" hasCustomPrompt="1"/>
          </p:nvPr>
        </p:nvSpPr>
        <p:spPr>
          <a:xfrm>
            <a:off x="4659732" y="2338652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4" name="Tijdelijke aanduiding voor afbeelding 2"/>
          <p:cNvSpPr>
            <a:spLocks noGrp="1"/>
          </p:cNvSpPr>
          <p:nvPr>
            <p:ph type="pic" idx="19" hasCustomPrompt="1"/>
          </p:nvPr>
        </p:nvSpPr>
        <p:spPr>
          <a:xfrm>
            <a:off x="4659732" y="3857361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5" name="Tijdelijke aanduiding voor afbeelding 2"/>
          <p:cNvSpPr>
            <a:spLocks noGrp="1"/>
          </p:cNvSpPr>
          <p:nvPr>
            <p:ph type="pic" idx="20" hasCustomPrompt="1"/>
          </p:nvPr>
        </p:nvSpPr>
        <p:spPr>
          <a:xfrm>
            <a:off x="4659732" y="5376069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6" name="Tijdelijke aanduiding voor afbeelding 2"/>
          <p:cNvSpPr>
            <a:spLocks noGrp="1"/>
          </p:cNvSpPr>
          <p:nvPr>
            <p:ph type="pic" idx="21" hasCustomPrompt="1"/>
          </p:nvPr>
        </p:nvSpPr>
        <p:spPr>
          <a:xfrm>
            <a:off x="6550590" y="819943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7" name="Tijdelijke aanduiding voor afbeelding 2"/>
          <p:cNvSpPr>
            <a:spLocks noGrp="1"/>
          </p:cNvSpPr>
          <p:nvPr>
            <p:ph type="pic" idx="22" hasCustomPrompt="1"/>
          </p:nvPr>
        </p:nvSpPr>
        <p:spPr>
          <a:xfrm>
            <a:off x="6550590" y="2338652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8" name="Tijdelijke aanduiding voor afbeelding 2"/>
          <p:cNvSpPr>
            <a:spLocks noGrp="1"/>
          </p:cNvSpPr>
          <p:nvPr>
            <p:ph type="pic" idx="23" hasCustomPrompt="1"/>
          </p:nvPr>
        </p:nvSpPr>
        <p:spPr>
          <a:xfrm>
            <a:off x="6550590" y="3857361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9" name="Tijdelijke aanduiding voor afbeelding 2"/>
          <p:cNvSpPr>
            <a:spLocks noGrp="1"/>
          </p:cNvSpPr>
          <p:nvPr>
            <p:ph type="pic" idx="24" hasCustomPrompt="1"/>
          </p:nvPr>
        </p:nvSpPr>
        <p:spPr>
          <a:xfrm>
            <a:off x="6550590" y="5376069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0" name="Tijdelijke aanduiding voor afbeelding 2"/>
          <p:cNvSpPr>
            <a:spLocks noGrp="1"/>
          </p:cNvSpPr>
          <p:nvPr>
            <p:ph type="pic" idx="25" hasCustomPrompt="1"/>
          </p:nvPr>
        </p:nvSpPr>
        <p:spPr>
          <a:xfrm>
            <a:off x="8440805" y="819943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1" name="Tijdelijke aanduiding voor afbeelding 2"/>
          <p:cNvSpPr>
            <a:spLocks noGrp="1"/>
          </p:cNvSpPr>
          <p:nvPr>
            <p:ph type="pic" idx="26" hasCustomPrompt="1"/>
          </p:nvPr>
        </p:nvSpPr>
        <p:spPr>
          <a:xfrm>
            <a:off x="8440805" y="2338652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2" name="Tijdelijke aanduiding voor afbeelding 2"/>
          <p:cNvSpPr>
            <a:spLocks noGrp="1"/>
          </p:cNvSpPr>
          <p:nvPr>
            <p:ph type="pic" idx="27" hasCustomPrompt="1"/>
          </p:nvPr>
        </p:nvSpPr>
        <p:spPr>
          <a:xfrm>
            <a:off x="8440805" y="3857361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3" name="Tijdelijke aanduiding voor afbeelding 2"/>
          <p:cNvSpPr>
            <a:spLocks noGrp="1"/>
          </p:cNvSpPr>
          <p:nvPr>
            <p:ph type="pic" idx="28" hasCustomPrompt="1"/>
          </p:nvPr>
        </p:nvSpPr>
        <p:spPr>
          <a:xfrm>
            <a:off x="8440805" y="5376069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4" name="Tijdelijke aanduiding voor afbeelding 2"/>
          <p:cNvSpPr>
            <a:spLocks noGrp="1"/>
          </p:cNvSpPr>
          <p:nvPr>
            <p:ph type="pic" idx="29" hasCustomPrompt="1"/>
          </p:nvPr>
        </p:nvSpPr>
        <p:spPr>
          <a:xfrm>
            <a:off x="10328648" y="819943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5" name="Tijdelijke aanduiding voor afbeelding 2"/>
          <p:cNvSpPr>
            <a:spLocks noGrp="1"/>
          </p:cNvSpPr>
          <p:nvPr>
            <p:ph type="pic" idx="30" hasCustomPrompt="1"/>
          </p:nvPr>
        </p:nvSpPr>
        <p:spPr>
          <a:xfrm>
            <a:off x="10328648" y="2338652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6" name="Tijdelijke aanduiding voor afbeelding 2"/>
          <p:cNvSpPr>
            <a:spLocks noGrp="1"/>
          </p:cNvSpPr>
          <p:nvPr>
            <p:ph type="pic" idx="31" hasCustomPrompt="1"/>
          </p:nvPr>
        </p:nvSpPr>
        <p:spPr>
          <a:xfrm>
            <a:off x="10328648" y="3857361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7" name="Tijdelijke aanduiding voor afbeelding 2"/>
          <p:cNvSpPr>
            <a:spLocks noGrp="1"/>
          </p:cNvSpPr>
          <p:nvPr>
            <p:ph type="pic" idx="32" hasCustomPrompt="1"/>
          </p:nvPr>
        </p:nvSpPr>
        <p:spPr>
          <a:xfrm>
            <a:off x="10328648" y="5376069"/>
            <a:ext cx="1864279" cy="1489869"/>
          </a:xfrm>
          <a:prstGeom prst="rect">
            <a:avLst/>
          </a:prstGeom>
          <a:solidFill>
            <a:schemeClr val="bg1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80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71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2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123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41" name="Groep 140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44" name="Rechthoek 143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45" name="Afbeelding 144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46" name="L-vorm 145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47" name="L-vorm 146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42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43" name="Rechthoekige driehoek 142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124" name="Rechthoek 12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2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7" name="Ovaal 12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8" name="Ovaal 12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29" name="Rechte verbindingslijn 12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0" name="Rechte verbindingslijn 12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1" name="Rechte verbindingslijn 13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2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3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34" name="Ovaal 13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35" name="Rechte verbindingslijn 13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36" name="Groep 13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37" name="Afgeronde rechthoek 13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3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39" name="Rechte verbindingslijn 13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0" name="Gelijkbenige driehoek 13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148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49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50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51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52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53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54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55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56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57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58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59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0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1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16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17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18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9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0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1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2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3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4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5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62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94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95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96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97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11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2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3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4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5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98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99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6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7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8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9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0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00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1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2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3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4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5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63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81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2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83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4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5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6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7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8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9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0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64" name="Rechte verbindingslijn 24"/>
            <p:cNvCxnSpPr>
              <a:endCxn id="181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65" name="Rechte verbindingslijn 25"/>
            <p:cNvCxnSpPr>
              <a:endCxn id="216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66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7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68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69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70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1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2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73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74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75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76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77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79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0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78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40837881"/>
      </p:ext>
    </p:extLst>
  </p:cSld>
  <p:clrMapOvr>
    <a:masterClrMapping/>
  </p:clrMapOvr>
  <p:transition spd="med">
    <p:fade/>
  </p:transition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UBM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Rechthoek 7" hidden="1"/>
          <p:cNvSpPr/>
          <p:nvPr userDrawn="1"/>
        </p:nvSpPr>
        <p:spPr>
          <a:xfrm>
            <a:off x="4657350" y="817041"/>
            <a:ext cx="7573826" cy="6040959"/>
          </a:xfrm>
          <a:prstGeom prst="rect">
            <a:avLst/>
          </a:prstGeom>
          <a:solidFill>
            <a:schemeClr val="tx2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0" anchor="ctr">
            <a:normAutofit/>
          </a:bodyPr>
          <a:lstStyle/>
          <a:p>
            <a:pPr algn="ctr" fontAlgn="auto">
              <a:lnSpc>
                <a:spcPct val="80000"/>
              </a:lnSpc>
              <a:spcBef>
                <a:spcPts val="900"/>
              </a:spcBef>
              <a:spcAft>
                <a:spcPts val="900"/>
              </a:spcAft>
              <a:buFont typeface="Arial" panose="020B0604020202020204" pitchFamily="34" charset="0"/>
              <a:buNone/>
              <a:defRPr/>
            </a:pPr>
            <a:endParaRPr lang="en-GB" sz="1400" spc="50">
              <a:latin typeface="+mn-lt"/>
              <a:cs typeface="+mn-cs"/>
            </a:endParaRPr>
          </a:p>
        </p:txBody>
      </p:sp>
      <p:sp>
        <p:nvSpPr>
          <p:cNvPr id="28" name="Rechthoek 26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SUBMENU</a:t>
            </a:r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-1" y="1450800"/>
            <a:ext cx="4657352" cy="4968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grpSp>
        <p:nvGrpSpPr>
          <p:cNvPr id="8" name="Groep 7" hidden="1"/>
          <p:cNvGrpSpPr/>
          <p:nvPr userDrawn="1"/>
        </p:nvGrpSpPr>
        <p:grpSpPr>
          <a:xfrm>
            <a:off x="4628384" y="-204738"/>
            <a:ext cx="7566791" cy="7180263"/>
            <a:chOff x="4628384" y="-204738"/>
            <a:chExt cx="7566791" cy="7180263"/>
          </a:xfrm>
        </p:grpSpPr>
        <p:cxnSp>
          <p:nvCxnSpPr>
            <p:cNvPr id="24" name="Rechte verbindingslijn 23"/>
            <p:cNvCxnSpPr/>
            <p:nvPr/>
          </p:nvCxnSpPr>
          <p:spPr>
            <a:xfrm>
              <a:off x="4657349" y="-204738"/>
              <a:ext cx="0" cy="7180263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" name="Groep 4"/>
            <p:cNvGrpSpPr/>
            <p:nvPr userDrawn="1"/>
          </p:nvGrpSpPr>
          <p:grpSpPr>
            <a:xfrm>
              <a:off x="7145278" y="-204738"/>
              <a:ext cx="37019" cy="7180263"/>
              <a:chOff x="7136774" y="-204738"/>
              <a:chExt cx="37019" cy="7180263"/>
            </a:xfrm>
          </p:grpSpPr>
          <p:cxnSp>
            <p:nvCxnSpPr>
              <p:cNvPr id="25" name="Rechte verbindingslijn 24"/>
              <p:cNvCxnSpPr/>
              <p:nvPr/>
            </p:nvCxnSpPr>
            <p:spPr>
              <a:xfrm>
                <a:off x="7136774" y="-20473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Rechte verbindingslijn 25"/>
              <p:cNvCxnSpPr/>
              <p:nvPr/>
            </p:nvCxnSpPr>
            <p:spPr>
              <a:xfrm>
                <a:off x="7173793" y="-20473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" name="Groep 3"/>
            <p:cNvGrpSpPr/>
            <p:nvPr userDrawn="1"/>
          </p:nvGrpSpPr>
          <p:grpSpPr>
            <a:xfrm>
              <a:off x="9670226" y="-204738"/>
              <a:ext cx="37019" cy="7180263"/>
              <a:chOff x="9662347" y="-204738"/>
              <a:chExt cx="37019" cy="7180263"/>
            </a:xfrm>
          </p:grpSpPr>
          <p:cxnSp>
            <p:nvCxnSpPr>
              <p:cNvPr id="37" name="Rechte verbindingslijn 36"/>
              <p:cNvCxnSpPr/>
              <p:nvPr/>
            </p:nvCxnSpPr>
            <p:spPr>
              <a:xfrm>
                <a:off x="9662347" y="-20473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Rechte verbindingslijn 37"/>
              <p:cNvCxnSpPr/>
              <p:nvPr/>
            </p:nvCxnSpPr>
            <p:spPr>
              <a:xfrm>
                <a:off x="9699366" y="-20473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39" name="Rechte verbindingslijn 38"/>
            <p:cNvCxnSpPr/>
            <p:nvPr/>
          </p:nvCxnSpPr>
          <p:spPr>
            <a:xfrm>
              <a:off x="12195175" y="-204738"/>
              <a:ext cx="0" cy="7180263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" name="Groep 5"/>
            <p:cNvGrpSpPr/>
            <p:nvPr userDrawn="1"/>
          </p:nvGrpSpPr>
          <p:grpSpPr>
            <a:xfrm>
              <a:off x="4628384" y="2806100"/>
              <a:ext cx="7180263" cy="37019"/>
              <a:chOff x="4628384" y="2796544"/>
              <a:chExt cx="7180263" cy="37019"/>
            </a:xfrm>
          </p:grpSpPr>
          <p:cxnSp>
            <p:nvCxnSpPr>
              <p:cNvPr id="22" name="Rechte verbindingslijn 21"/>
              <p:cNvCxnSpPr/>
              <p:nvPr/>
            </p:nvCxnSpPr>
            <p:spPr>
              <a:xfrm rot="5400000">
                <a:off x="8218516" y="-793588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Rechte verbindingslijn 22"/>
              <p:cNvCxnSpPr/>
              <p:nvPr/>
            </p:nvCxnSpPr>
            <p:spPr>
              <a:xfrm rot="5400000">
                <a:off x="8218516" y="-756569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" name="Groep 6"/>
            <p:cNvGrpSpPr/>
            <p:nvPr userDrawn="1"/>
          </p:nvGrpSpPr>
          <p:grpSpPr>
            <a:xfrm>
              <a:off x="4628384" y="4832051"/>
              <a:ext cx="7180263" cy="37019"/>
              <a:chOff x="4628384" y="4813422"/>
              <a:chExt cx="7180263" cy="37019"/>
            </a:xfrm>
          </p:grpSpPr>
          <p:cxnSp>
            <p:nvCxnSpPr>
              <p:cNvPr id="20" name="Rechte verbindingslijn 19"/>
              <p:cNvCxnSpPr/>
              <p:nvPr/>
            </p:nvCxnSpPr>
            <p:spPr>
              <a:xfrm rot="5400000">
                <a:off x="8218516" y="1223290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Rechte verbindingslijn 20"/>
              <p:cNvCxnSpPr/>
              <p:nvPr/>
            </p:nvCxnSpPr>
            <p:spPr>
              <a:xfrm rot="5400000">
                <a:off x="8218516" y="1260309"/>
                <a:ext cx="0" cy="7180263"/>
              </a:xfrm>
              <a:prstGeom prst="line">
                <a:avLst/>
              </a:prstGeom>
              <a:ln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9" name="Rechte verbindingslijn 48"/>
            <p:cNvCxnSpPr/>
            <p:nvPr userDrawn="1"/>
          </p:nvCxnSpPr>
          <p:spPr>
            <a:xfrm rot="5400000">
              <a:off x="8463844" y="-2772964"/>
              <a:ext cx="0" cy="7180263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Rechte verbindingslijn 49"/>
            <p:cNvCxnSpPr/>
            <p:nvPr userDrawn="1"/>
          </p:nvCxnSpPr>
          <p:spPr>
            <a:xfrm rot="5400000">
              <a:off x="8463845" y="3267869"/>
              <a:ext cx="0" cy="7180263"/>
            </a:xfrm>
            <a:prstGeom prst="line">
              <a:avLst/>
            </a:prstGeom>
            <a:ln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1" name="Tijdelijke aanduiding voor afbeelding 2"/>
          <p:cNvSpPr>
            <a:spLocks noGrp="1"/>
          </p:cNvSpPr>
          <p:nvPr>
            <p:ph type="pic" idx="17" hasCustomPrompt="1"/>
          </p:nvPr>
        </p:nvSpPr>
        <p:spPr>
          <a:xfrm>
            <a:off x="4660522" y="817564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baseline="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3" name="Tijdelijke aanduiding voor afbeelding 2"/>
          <p:cNvSpPr>
            <a:spLocks noGrp="1"/>
          </p:cNvSpPr>
          <p:nvPr>
            <p:ph type="pic" idx="18" hasCustomPrompt="1"/>
          </p:nvPr>
        </p:nvSpPr>
        <p:spPr>
          <a:xfrm>
            <a:off x="4660522" y="2839055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4" name="Tijdelijke aanduiding voor afbeelding 2"/>
          <p:cNvSpPr>
            <a:spLocks noGrp="1"/>
          </p:cNvSpPr>
          <p:nvPr>
            <p:ph type="pic" idx="19" hasCustomPrompt="1"/>
          </p:nvPr>
        </p:nvSpPr>
        <p:spPr>
          <a:xfrm>
            <a:off x="4660522" y="4860546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5" name="Tijdelijke aanduiding voor afbeelding 2"/>
          <p:cNvSpPr>
            <a:spLocks noGrp="1"/>
          </p:cNvSpPr>
          <p:nvPr>
            <p:ph type="pic" idx="20" hasCustomPrompt="1"/>
          </p:nvPr>
        </p:nvSpPr>
        <p:spPr>
          <a:xfrm>
            <a:off x="7177532" y="817564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6" name="Tijdelijke aanduiding voor afbeelding 2"/>
          <p:cNvSpPr>
            <a:spLocks noGrp="1"/>
          </p:cNvSpPr>
          <p:nvPr>
            <p:ph type="pic" idx="21" hasCustomPrompt="1"/>
          </p:nvPr>
        </p:nvSpPr>
        <p:spPr>
          <a:xfrm>
            <a:off x="7177532" y="2839055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7" name="Tijdelijke aanduiding voor afbeelding 2"/>
          <p:cNvSpPr>
            <a:spLocks noGrp="1"/>
          </p:cNvSpPr>
          <p:nvPr>
            <p:ph type="pic" idx="22" hasCustomPrompt="1"/>
          </p:nvPr>
        </p:nvSpPr>
        <p:spPr>
          <a:xfrm>
            <a:off x="7177532" y="4860546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8" name="Tijdelijke aanduiding voor afbeelding 2"/>
          <p:cNvSpPr>
            <a:spLocks noGrp="1"/>
          </p:cNvSpPr>
          <p:nvPr>
            <p:ph type="pic" idx="23" hasCustomPrompt="1"/>
          </p:nvPr>
        </p:nvSpPr>
        <p:spPr>
          <a:xfrm>
            <a:off x="9694543" y="817564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59" name="Tijdelijke aanduiding voor afbeelding 2"/>
          <p:cNvSpPr>
            <a:spLocks noGrp="1"/>
          </p:cNvSpPr>
          <p:nvPr>
            <p:ph type="pic" idx="24" hasCustomPrompt="1"/>
          </p:nvPr>
        </p:nvSpPr>
        <p:spPr>
          <a:xfrm>
            <a:off x="9694543" y="2839055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60" name="Tijdelijke aanduiding voor afbeelding 2"/>
          <p:cNvSpPr>
            <a:spLocks noGrp="1"/>
          </p:cNvSpPr>
          <p:nvPr>
            <p:ph type="pic" idx="25" hasCustomPrompt="1"/>
          </p:nvPr>
        </p:nvSpPr>
        <p:spPr>
          <a:xfrm>
            <a:off x="9694543" y="4860546"/>
            <a:ext cx="2491200" cy="1998000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lIns="0" tIns="0" rIns="0" bIns="144000" anchor="ctr">
            <a:normAutofit/>
          </a:bodyPr>
          <a:lstStyle>
            <a:lvl1pPr algn="ctr">
              <a:lnSpc>
                <a:spcPct val="300000"/>
              </a:lnSpc>
              <a:defRPr lang="en-GB" sz="1400" dirty="0"/>
            </a:lvl1pPr>
          </a:lstStyle>
          <a:p>
            <a:pPr lvl="0"/>
            <a:r>
              <a:rPr lang="en-US" noProof="0" dirty="0"/>
              <a:t>Click on the icon </a:t>
            </a:r>
            <a:br>
              <a:rPr lang="en-US" noProof="0" dirty="0"/>
            </a:br>
            <a:r>
              <a:rPr lang="en-US" noProof="0" dirty="0"/>
              <a:t>to insert a photo</a:t>
            </a:r>
          </a:p>
        </p:txBody>
      </p:sp>
      <p:sp>
        <p:nvSpPr>
          <p:cNvPr id="70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9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130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48" name="Groep 147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51" name="Rechthoek 150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52" name="Afbeelding 151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53" name="L-vorm 152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4" name="L-vorm 153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49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50" name="Rechthoekige driehoek 149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131" name="Rechthoek 130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132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3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34" name="Ovaal 133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35" name="Ovaal 134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136" name="Rechte verbindingslijn 135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7" name="Rechte verbindingslijn 136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8" name="Rechte verbindingslijn 137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39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40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41" name="Ovaal 140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42" name="Rechte verbindingslijn 141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43" name="Groep 142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44" name="Afgeronde rechthoek 143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45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46" name="Rechte verbindingslijn 145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7" name="Gelijkbenige driehoek 146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grpSp>
        <p:nvGrpSpPr>
          <p:cNvPr id="155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56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57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58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59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60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61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62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63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64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65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6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67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68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223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224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225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6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7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8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9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0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1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2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3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4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35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69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201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202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203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204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218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19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0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1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22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205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206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13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4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5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6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7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207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208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09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0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1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212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70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88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89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0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1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2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71" name="Rechte verbindingslijn 24"/>
            <p:cNvCxnSpPr>
              <a:endCxn id="188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72" name="Rechte verbindingslijn 25"/>
            <p:cNvCxnSpPr>
              <a:endCxn id="223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73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4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75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76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77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78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79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80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81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82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83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84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86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7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85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637060"/>
      </p:ext>
    </p:extLst>
  </p:cSld>
  <p:clrMapOvr>
    <a:masterClrMapping/>
  </p:clrMapOvr>
  <p:transition spd="med">
    <p:fade/>
  </p:transition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pilla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jdelijke aanduiding voor afbeelding 2"/>
          <p:cNvSpPr>
            <a:spLocks noGrp="1"/>
          </p:cNvSpPr>
          <p:nvPr>
            <p:ph type="pic" idx="13"/>
          </p:nvPr>
        </p:nvSpPr>
        <p:spPr>
          <a:xfrm>
            <a:off x="8127175" y="817042"/>
            <a:ext cx="4068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118" name="Tijdelijke aanduiding voor afbeelding 2"/>
          <p:cNvSpPr>
            <a:spLocks noGrp="1"/>
          </p:cNvSpPr>
          <p:nvPr>
            <p:ph type="pic" idx="20"/>
          </p:nvPr>
        </p:nvSpPr>
        <p:spPr>
          <a:xfrm>
            <a:off x="4063587" y="817042"/>
            <a:ext cx="4068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119" name="Tijdelijke aanduiding voor afbeelding 2"/>
          <p:cNvSpPr>
            <a:spLocks noGrp="1"/>
          </p:cNvSpPr>
          <p:nvPr>
            <p:ph type="pic" idx="21"/>
          </p:nvPr>
        </p:nvSpPr>
        <p:spPr>
          <a:xfrm>
            <a:off x="0" y="817042"/>
            <a:ext cx="4068000" cy="6040958"/>
          </a:xfrm>
          <a:prstGeom prst="rect">
            <a:avLst/>
          </a:prstGeom>
          <a:solidFill>
            <a:srgbClr val="E5E9EC"/>
          </a:solidFill>
          <a:effectLst>
            <a:innerShdw dist="25400" dir="16200000">
              <a:prstClr val="black">
                <a:alpha val="10000"/>
              </a:prstClr>
            </a:innerShdw>
          </a:effectLst>
        </p:spPr>
        <p:txBody>
          <a:bodyPr anchor="ctr">
            <a:normAutofit/>
          </a:bodyPr>
          <a:lstStyle>
            <a:lvl1pPr marL="0" indent="0" algn="ctr">
              <a:buNone/>
              <a:defRPr sz="14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599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599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6" name="Rechthoek 12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3 columns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9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DB4CE7B-BB48-4C0D-A4E0-D760E9BA67FA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6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92" name="Instruction Image Cropping"/>
          <p:cNvGrpSpPr/>
          <p:nvPr userDrawn="1"/>
        </p:nvGrpSpPr>
        <p:grpSpPr>
          <a:xfrm>
            <a:off x="12346582" y="-5444"/>
            <a:ext cx="2733484" cy="6868888"/>
            <a:chOff x="12346582" y="-5444"/>
            <a:chExt cx="2733484" cy="6868888"/>
          </a:xfrm>
        </p:grpSpPr>
        <p:grpSp>
          <p:nvGrpSpPr>
            <p:cNvPr id="93" name="bijsnijden"/>
            <p:cNvGrpSpPr/>
            <p:nvPr userDrawn="1"/>
          </p:nvGrpSpPr>
          <p:grpSpPr>
            <a:xfrm>
              <a:off x="12346582" y="5717305"/>
              <a:ext cx="779464" cy="828260"/>
              <a:chOff x="13143038" y="5655940"/>
              <a:chExt cx="779464" cy="828260"/>
            </a:xfrm>
          </p:grpSpPr>
          <p:grpSp>
            <p:nvGrpSpPr>
              <p:cNvPr id="111" name="Groep 110"/>
              <p:cNvGrpSpPr/>
              <p:nvPr userDrawn="1"/>
            </p:nvGrpSpPr>
            <p:grpSpPr>
              <a:xfrm>
                <a:off x="13284702" y="5655940"/>
                <a:ext cx="518384" cy="468745"/>
                <a:chOff x="13352037" y="5715656"/>
                <a:chExt cx="383714" cy="346970"/>
              </a:xfrm>
            </p:grpSpPr>
            <p:sp>
              <p:nvSpPr>
                <p:cNvPr id="114" name="Rechthoek 113"/>
                <p:cNvSpPr/>
                <p:nvPr userDrawn="1"/>
              </p:nvSpPr>
              <p:spPr>
                <a:xfrm>
                  <a:off x="13377881" y="5717160"/>
                  <a:ext cx="324866" cy="270269"/>
                </a:xfrm>
                <a:prstGeom prst="rect">
                  <a:avLst/>
                </a:prstGeom>
                <a:noFill/>
                <a:ln w="9525">
                  <a:solidFill>
                    <a:schemeClr val="tx1">
                      <a:lumMod val="65000"/>
                      <a:lumOff val="35000"/>
                    </a:schemeClr>
                  </a:solidFill>
                  <a:prstDash val="sysDash"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pic>
              <p:nvPicPr>
                <p:cNvPr id="115" name="Afbeelding 114"/>
                <p:cNvPicPr>
                  <a:picLocks noChangeAspect="1"/>
                </p:cNvPicPr>
                <p:nvPr userDrawn="1"/>
              </p:nvPicPr>
              <p:blipFill rotWithShape="1">
                <a:blip r:embed="rId2" cstate="screen">
                  <a:extLst>
                    <a:ext uri="{28A0092B-C50C-407E-A947-70E740481C1C}">
                      <a14:useLocalDpi xmlns:a14="http://schemas.microsoft.com/office/drawing/2010/main"/>
                    </a:ext>
                  </a:extLst>
                </a:blip>
                <a:srcRect r="15865"/>
                <a:stretch/>
              </p:blipFill>
              <p:spPr>
                <a:xfrm>
                  <a:off x="13352037" y="5715656"/>
                  <a:ext cx="231884" cy="275611"/>
                </a:xfrm>
                <a:prstGeom prst="rect">
                  <a:avLst/>
                </a:prstGeom>
                <a:ln w="9525">
                  <a:solidFill>
                    <a:schemeClr val="bg1">
                      <a:lumMod val="50000"/>
                    </a:schemeClr>
                  </a:solidFill>
                </a:ln>
              </p:spPr>
            </p:pic>
            <p:sp>
              <p:nvSpPr>
                <p:cNvPr id="116" name="L-vorm 115"/>
                <p:cNvSpPr/>
                <p:nvPr userDrawn="1"/>
              </p:nvSpPr>
              <p:spPr>
                <a:xfrm rot="5400000">
                  <a:off x="13595231" y="5922107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17" name="L-vorm 116"/>
                <p:cNvSpPr/>
                <p:nvPr userDrawn="1"/>
              </p:nvSpPr>
              <p:spPr>
                <a:xfrm rot="5400000" flipH="1" flipV="1">
                  <a:off x="13571296" y="5896455"/>
                  <a:ext cx="129209" cy="151830"/>
                </a:xfrm>
                <a:prstGeom prst="corner">
                  <a:avLst>
                    <a:gd name="adj1" fmla="val 14726"/>
                    <a:gd name="adj2" fmla="val 14726"/>
                  </a:avLst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>
                    <a:spcBef>
                      <a:spcPts val="350"/>
                    </a:spcBef>
                    <a:spcAft>
                      <a:spcPts val="350"/>
                    </a:spcAft>
                  </a:pPr>
                  <a:endParaRPr lang="en-US" sz="1600" dirty="0" err="1">
                    <a:solidFill>
                      <a:schemeClr val="accent4"/>
                    </a:solidFill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sp>
            <p:nvSpPr>
              <p:cNvPr id="112" name="Tekstvak 76"/>
              <p:cNvSpPr txBox="1"/>
              <p:nvPr userDrawn="1"/>
            </p:nvSpPr>
            <p:spPr>
              <a:xfrm>
                <a:off x="13143038" y="6165304"/>
                <a:ext cx="779464" cy="261610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Arial" charset="0"/>
                    <a:ea typeface="+mn-ea"/>
                    <a:cs typeface="Arial" charset="0"/>
                  </a:defRPr>
                </a:lvl9pPr>
              </a:lstStyle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0" cap="none" spc="0" normalizeH="0" baseline="0" noProof="0" dirty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rPr>
                  <a:t>Crop</a:t>
                </a:r>
              </a:p>
            </p:txBody>
          </p:sp>
          <p:sp>
            <p:nvSpPr>
              <p:cNvPr id="113" name="Rechthoekige driehoek 112"/>
              <p:cNvSpPr/>
              <p:nvPr userDrawn="1"/>
            </p:nvSpPr>
            <p:spPr>
              <a:xfrm rot="18900000">
                <a:off x="13499178" y="6417015"/>
                <a:ext cx="67185" cy="67185"/>
              </a:xfrm>
              <a:prstGeom prst="rt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08000" tIns="108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spcBef>
                    <a:spcPts val="350"/>
                  </a:spcBef>
                  <a:spcAft>
                    <a:spcPts val="350"/>
                  </a:spcAft>
                </a:pPr>
                <a:endParaRPr lang="en-US" sz="1600" dirty="0" err="1">
                  <a:solidFill>
                    <a:schemeClr val="accent4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</p:grpSp>
        <p:sp>
          <p:nvSpPr>
            <p:cNvPr id="94" name="Rechthoek 93"/>
            <p:cNvSpPr/>
            <p:nvPr/>
          </p:nvSpPr>
          <p:spPr>
            <a:xfrm>
              <a:off x="12483705" y="-5444"/>
              <a:ext cx="2584447" cy="28846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>
                <a:lnSpc>
                  <a:spcPct val="80000"/>
                </a:lnSpc>
              </a:pPr>
              <a:r>
                <a:rPr lang="en-US" sz="1600" b="1" kern="0" dirty="0">
                  <a:solidFill>
                    <a:schemeClr val="tx2"/>
                  </a:solidFill>
                  <a:latin typeface="Segoe UI Light" panose="020B0502040204020203" pitchFamily="34" charset="0"/>
                  <a:cs typeface="Segoe UI Light" panose="020B0502040204020203" pitchFamily="34" charset="0"/>
                </a:rPr>
                <a:t>INSERT IMAGE</a:t>
              </a:r>
            </a:p>
          </p:txBody>
        </p:sp>
        <p:sp>
          <p:nvSpPr>
            <p:cNvPr id="95" name="Tekstvak 33"/>
            <p:cNvSpPr txBox="1"/>
            <p:nvPr/>
          </p:nvSpPr>
          <p:spPr>
            <a:xfrm>
              <a:off x="12483705" y="974289"/>
              <a:ext cx="2584447" cy="22459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Click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on the icon to insert an image</a:t>
              </a:r>
              <a:endPara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6" name="Tekstvak 33"/>
            <p:cNvSpPr txBox="1"/>
            <p:nvPr/>
          </p:nvSpPr>
          <p:spPr>
            <a:xfrm>
              <a:off x="12479311" y="3056156"/>
              <a:ext cx="2592287" cy="444851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Select</a:t>
              </a: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the image you want to use </a:t>
              </a:r>
              <a:b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</a:br>
              <a:r>
                <a:rPr kumimoji="0" lang="en-US" sz="1200" b="0" i="0" u="none" strike="noStrike" kern="0" cap="none" spc="0" normalizeH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</a:t>
              </a:r>
              <a:r>
                <a:rPr lang="en-US" sz="1200" b="1" kern="0" noProof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Insert’</a:t>
              </a:r>
              <a:endParaRPr kumimoji="0" lang="en-US" sz="1200" b="1" i="0" u="none" strike="noStrike" kern="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7" name="Ovaal 96"/>
            <p:cNvSpPr/>
            <p:nvPr/>
          </p:nvSpPr>
          <p:spPr>
            <a:xfrm>
              <a:off x="12483705" y="491007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8" name="Ovaal 97"/>
            <p:cNvSpPr/>
            <p:nvPr/>
          </p:nvSpPr>
          <p:spPr>
            <a:xfrm>
              <a:off x="12488780" y="2499796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cxnSp>
          <p:nvCxnSpPr>
            <p:cNvPr id="99" name="Rechte verbindingslijn 98"/>
            <p:cNvCxnSpPr/>
            <p:nvPr/>
          </p:nvCxnSpPr>
          <p:spPr>
            <a:xfrm>
              <a:off x="12487778" y="283020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0" name="Rechte verbindingslijn 99"/>
            <p:cNvCxnSpPr/>
            <p:nvPr/>
          </p:nvCxnSpPr>
          <p:spPr>
            <a:xfrm>
              <a:off x="12479311" y="2303362"/>
              <a:ext cx="259228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00"/>
            <p:cNvCxnSpPr/>
            <p:nvPr/>
          </p:nvCxnSpPr>
          <p:spPr>
            <a:xfrm>
              <a:off x="12470972" y="4334476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pic>
          <p:nvPicPr>
            <p:cNvPr id="102" name="Icoontje afbeelding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2488780" y="1490583"/>
              <a:ext cx="521075" cy="521075"/>
            </a:xfrm>
            <a:prstGeom prst="rect">
              <a:avLst/>
            </a:prstGeom>
          </p:spPr>
        </p:pic>
        <p:sp>
          <p:nvSpPr>
            <p:cNvPr id="103" name="Tekstvak 33"/>
            <p:cNvSpPr txBox="1"/>
            <p:nvPr/>
          </p:nvSpPr>
          <p:spPr>
            <a:xfrm>
              <a:off x="12479311" y="5017802"/>
              <a:ext cx="2588841" cy="400006"/>
            </a:xfrm>
            <a:prstGeom prst="rect">
              <a:avLst/>
            </a:prstGeom>
            <a:noFill/>
          </p:spPr>
          <p:txBody>
            <a:bodyPr wrap="square" lIns="0" tIns="0" rIns="0" bIns="0" rtlCol="0" anchor="t">
              <a:noAutofit/>
            </a:bodyPr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lvl="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If you want to scale or drag the image go to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‘Picture Tools’ </a:t>
              </a:r>
              <a:r>
                <a:rPr lang="en-US" sz="1200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and click on </a:t>
              </a:r>
              <a:r>
                <a:rPr lang="en-US" sz="1200" b="1" kern="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‘Crop’</a:t>
              </a:r>
            </a:p>
          </p:txBody>
        </p:sp>
        <p:sp>
          <p:nvSpPr>
            <p:cNvPr id="104" name="Ovaal 103"/>
            <p:cNvSpPr/>
            <p:nvPr/>
          </p:nvSpPr>
          <p:spPr>
            <a:xfrm>
              <a:off x="12488779" y="4532940"/>
              <a:ext cx="359927" cy="359927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lIns="0" tIns="36000" rIns="0" bIns="43200" rtlCol="0" anchor="ctr"/>
            <a:lstStyle>
              <a:defPPr>
                <a:defRPr lang="nl-NL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Arial" charset="0"/>
                  <a:ea typeface="+mn-ea"/>
                  <a:cs typeface="Arial" charset="0"/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cxnSp>
          <p:nvCxnSpPr>
            <p:cNvPr id="105" name="Rechte verbindingslijn 104"/>
            <p:cNvCxnSpPr/>
            <p:nvPr/>
          </p:nvCxnSpPr>
          <p:spPr>
            <a:xfrm>
              <a:off x="12470972" y="6863444"/>
              <a:ext cx="2608001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6" name="Groep 105"/>
            <p:cNvGrpSpPr/>
            <p:nvPr/>
          </p:nvGrpSpPr>
          <p:grpSpPr>
            <a:xfrm>
              <a:off x="12483705" y="3745117"/>
              <a:ext cx="1114138" cy="297656"/>
              <a:chOff x="13560784" y="3471416"/>
              <a:chExt cx="1114138" cy="297656"/>
            </a:xfrm>
          </p:grpSpPr>
          <p:sp>
            <p:nvSpPr>
              <p:cNvPr id="107" name="Afgeronde rechthoek 106"/>
              <p:cNvSpPr/>
              <p:nvPr/>
            </p:nvSpPr>
            <p:spPr>
              <a:xfrm>
                <a:off x="13560784" y="3471416"/>
                <a:ext cx="1114138" cy="297656"/>
              </a:xfrm>
              <a:prstGeom prst="roundRect">
                <a:avLst/>
              </a:prstGeom>
              <a:gradFill flip="none" rotWithShape="1">
                <a:gsLst>
                  <a:gs pos="4000">
                    <a:srgbClr val="00B0F0"/>
                  </a:gs>
                  <a:gs pos="0">
                    <a:srgbClr val="0070C0"/>
                  </a:gs>
                  <a:gs pos="100000">
                    <a:srgbClr val="0070C0"/>
                  </a:gs>
                  <a:gs pos="12000">
                    <a:srgbClr val="D1EAFF"/>
                  </a:gs>
                  <a:gs pos="96000">
                    <a:srgbClr val="00B0F0"/>
                  </a:gs>
                  <a:gs pos="89000">
                    <a:srgbClr val="DDF4FF"/>
                  </a:gs>
                  <a:gs pos="43000">
                    <a:srgbClr val="D1EAFF"/>
                  </a:gs>
                  <a:gs pos="51000">
                    <a:srgbClr val="DDF4FF"/>
                  </a:gs>
                </a:gsLst>
                <a:lin ang="16200000" scaled="1"/>
                <a:tileRect/>
              </a:gradFill>
              <a:ln w="63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08" name="Tekstvak 81"/>
              <p:cNvSpPr txBox="1"/>
              <p:nvPr/>
            </p:nvSpPr>
            <p:spPr>
              <a:xfrm>
                <a:off x="13573594" y="3501896"/>
                <a:ext cx="888311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>
                <a:defPPr>
                  <a:defRPr lang="nl-NL"/>
                </a:defPPr>
                <a:lvl1pPr marR="0" lvl="0" indent="0" algn="ctr" fontAlgn="auto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kumimoji="0" sz="900" i="0" u="none" strike="noStrike" kern="0" cap="none" spc="0" normalizeH="0" baseline="0">
                    <a:ln>
                      <a:noFill/>
                    </a:ln>
                    <a:effectLst>
                      <a:outerShdw blurRad="25400" algn="ctr" rotWithShape="0">
                        <a:prstClr val="white"/>
                      </a:outerShdw>
                    </a:effectLst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defRPr>
                </a:lvl1pPr>
                <a:lvl2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2pPr>
                <a:lvl3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3pPr>
                <a:lvl4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4pPr>
                <a:lvl5pPr fontAlgn="base">
                  <a:spcBef>
                    <a:spcPct val="0"/>
                  </a:spcBef>
                  <a:spcAft>
                    <a:spcPct val="0"/>
                  </a:spcAft>
                  <a:defRPr>
                    <a:latin typeface="Arial" charset="0"/>
                    <a:cs typeface="Arial" charset="0"/>
                  </a:defRPr>
                </a:lvl5pPr>
                <a:lvl6pPr>
                  <a:defRPr>
                    <a:latin typeface="Arial" charset="0"/>
                    <a:cs typeface="Arial" charset="0"/>
                  </a:defRPr>
                </a:lvl6pPr>
                <a:lvl7pPr>
                  <a:defRPr>
                    <a:latin typeface="Arial" charset="0"/>
                    <a:cs typeface="Arial" charset="0"/>
                  </a:defRPr>
                </a:lvl7pPr>
                <a:lvl8pPr>
                  <a:defRPr>
                    <a:latin typeface="Arial" charset="0"/>
                    <a:cs typeface="Arial" charset="0"/>
                  </a:defRPr>
                </a:lvl8pPr>
                <a:lvl9pPr>
                  <a:defRPr>
                    <a:latin typeface="Arial" charset="0"/>
                    <a:cs typeface="Arial" charset="0"/>
                  </a:defRPr>
                </a:lvl9pPr>
              </a:lstStyle>
              <a:p>
                <a:r>
                  <a:rPr lang="en-US" sz="1000" dirty="0"/>
                  <a:t>Insert</a:t>
                </a:r>
              </a:p>
            </p:txBody>
          </p:sp>
          <p:cxnSp>
            <p:nvCxnSpPr>
              <p:cNvPr id="109" name="Rechte verbindingslijn 108"/>
              <p:cNvCxnSpPr/>
              <p:nvPr/>
            </p:nvCxnSpPr>
            <p:spPr>
              <a:xfrm>
                <a:off x="14461905" y="3507058"/>
                <a:ext cx="0" cy="22443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0" name="Gelijkbenige driehoek 109"/>
              <p:cNvSpPr/>
              <p:nvPr/>
            </p:nvSpPr>
            <p:spPr>
              <a:xfrm rot="10800000">
                <a:off x="14518584" y="3600521"/>
                <a:ext cx="105309" cy="57157"/>
              </a:xfrm>
              <a:prstGeom prst="triangle">
                <a:avLst/>
              </a:pr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123" name="Tijdelijke aanduiding voor tekst 2"/>
          <p:cNvSpPr>
            <a:spLocks noGrp="1"/>
          </p:cNvSpPr>
          <p:nvPr>
            <p:ph type="body" idx="22"/>
          </p:nvPr>
        </p:nvSpPr>
        <p:spPr>
          <a:xfrm>
            <a:off x="4609698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124" name="Tijdelijke aanduiding voor tekst 2"/>
          <p:cNvSpPr>
            <a:spLocks noGrp="1"/>
          </p:cNvSpPr>
          <p:nvPr>
            <p:ph type="body" idx="23"/>
          </p:nvPr>
        </p:nvSpPr>
        <p:spPr>
          <a:xfrm>
            <a:off x="8697202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grpSp>
        <p:nvGrpSpPr>
          <p:cNvPr id="120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121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22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125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126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127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128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129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130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31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32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3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34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35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90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91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92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3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4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5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6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7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8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99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0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1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202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36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68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69" name="Picture 2"/>
              <p:cNvPicPr>
                <a:picLocks noChangeAspect="1" noChangeArrowheads="1"/>
              </p:cNvPicPr>
              <p:nvPr/>
            </p:nvPicPr>
            <p:blipFill>
              <a:blip r:embed="rId5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70" name="Picture 3"/>
              <p:cNvPicPr>
                <a:picLocks noChangeAspect="1" noChangeArrowheads="1"/>
              </p:cNvPicPr>
              <p:nvPr/>
            </p:nvPicPr>
            <p:blipFill>
              <a:blip r:embed="rId6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71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85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6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7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8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89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72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73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80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81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82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83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84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74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75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6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7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8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79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37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55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6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57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8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9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0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1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2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4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5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6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7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38" name="Rechte verbindingslijn 24"/>
            <p:cNvCxnSpPr>
              <a:endCxn id="155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39" name="Rechte verbindingslijn 25"/>
            <p:cNvCxnSpPr>
              <a:endCxn id="190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40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41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42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43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44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45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46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47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48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49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50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51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53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54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52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4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33710092"/>
      </p:ext>
    </p:extLst>
  </p:cSld>
  <p:clrMapOvr>
    <a:masterClrMapping/>
  </p:clrMapOvr>
  <p:transition spd="med">
    <p:fade/>
  </p:transition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ext 100% white backgrou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hthoek 8"/>
          <p:cNvSpPr/>
          <p:nvPr userDrawn="1"/>
        </p:nvSpPr>
        <p:spPr>
          <a:xfrm>
            <a:off x="7867650" y="-425450"/>
            <a:ext cx="3700463" cy="4254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600" dirty="0">
                <a:solidFill>
                  <a:schemeClr val="bg2"/>
                </a:solidFill>
              </a:rPr>
              <a:t>Text (100%) – white background</a:t>
            </a:r>
          </a:p>
        </p:txBody>
      </p:sp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8" name="Tijdelijke aanduiding voor dianummer 5"/>
          <p:cNvSpPr>
            <a:spLocks noGrp="1"/>
          </p:cNvSpPr>
          <p:nvPr>
            <p:ph type="sldNum" sz="quarter" idx="19"/>
          </p:nvPr>
        </p:nvSpPr>
        <p:spPr/>
        <p:txBody>
          <a:bodyPr/>
          <a:lstStyle>
            <a:lvl1pPr>
              <a:defRPr>
                <a:solidFill>
                  <a:srgbClr val="A6A6A6"/>
                </a:solidFill>
              </a:defRPr>
            </a:lvl1pPr>
          </a:lstStyle>
          <a:p>
            <a:fld id="{C98F7B85-694B-437E-BA2E-81C4A6285A09}" type="slidenum">
              <a:rPr lang="en-US" altLang="nl-NL" smtClean="0"/>
              <a:pPr/>
              <a:t>‹nr.›</a:t>
            </a:fld>
            <a:endParaRPr lang="en-US" altLang="nl-NL" dirty="0"/>
          </a:p>
        </p:txBody>
      </p:sp>
      <p:sp>
        <p:nvSpPr>
          <p:cNvPr id="13" name="Tijdelijke aanduiding voor tekst 2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2978676" cy="411894"/>
          </a:xfrm>
          <a:prstGeom prst="roundRect">
            <a:avLst/>
          </a:prstGeom>
          <a:solidFill>
            <a:schemeClr val="bg2"/>
          </a:solidFill>
        </p:spPr>
        <p:txBody>
          <a:bodyPr wrap="none" lIns="90000" tIns="108000" rIns="90000" bIns="90000" anchor="ctr">
            <a:spAutoFit/>
          </a:bodyPr>
          <a:lstStyle>
            <a:lvl1pPr marL="0" indent="0">
              <a:spcBef>
                <a:spcPts val="0"/>
              </a:spcBef>
              <a:spcAft>
                <a:spcPts val="0"/>
              </a:spcAft>
              <a:buNone/>
              <a:defRPr sz="1400" b="1" baseline="0">
                <a:solidFill>
                  <a:schemeClr val="bg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599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599" indent="0">
              <a:buNone/>
              <a:defRPr sz="1600" b="1"/>
            </a:lvl9pPr>
          </a:lstStyle>
          <a:p>
            <a:pPr lvl="0"/>
            <a:r>
              <a:rPr lang="en-US" noProof="0" dirty="0"/>
              <a:t>Click to edit Master text styles</a:t>
            </a:r>
          </a:p>
        </p:txBody>
      </p:sp>
      <p:grpSp>
        <p:nvGrpSpPr>
          <p:cNvPr id="90" name="Instruction 9 test levels"/>
          <p:cNvGrpSpPr/>
          <p:nvPr userDrawn="1"/>
        </p:nvGrpSpPr>
        <p:grpSpPr>
          <a:xfrm>
            <a:off x="-2880382" y="-5444"/>
            <a:ext cx="2589956" cy="4848506"/>
            <a:chOff x="-2880382" y="-5444"/>
            <a:chExt cx="2589956" cy="4848506"/>
          </a:xfrm>
        </p:grpSpPr>
        <p:sp>
          <p:nvSpPr>
            <p:cNvPr id="91" name="Rechthoek 8"/>
            <p:cNvSpPr/>
            <p:nvPr userDrawn="1"/>
          </p:nvSpPr>
          <p:spPr>
            <a:xfrm>
              <a:off x="-2876149" y="-5444"/>
              <a:ext cx="2572469" cy="280344"/>
            </a:xfrm>
            <a:prstGeom prst="rect">
              <a:avLst/>
            </a:prstGeom>
            <a:noFill/>
            <a:ln w="25400" cap="flat" cmpd="sng" algn="ctr">
              <a:noFill/>
              <a:prstDash val="solid"/>
            </a:ln>
            <a:effectLst/>
          </p:spPr>
          <p:txBody>
            <a:bodyPr lIns="0" tIns="0" rIns="0" bIns="0" rtlCol="0" anchor="t"/>
            <a:lstStyle/>
            <a:p>
              <a:pPr marL="0" marR="0" lvl="0" indent="0" defTabSz="91440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TEXT</a:t>
              </a:r>
              <a:r>
                <a:rPr kumimoji="0" lang="en-US" sz="1600" b="1" i="0" u="none" strike="noStrike" kern="0" cap="none" spc="0" normalizeH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LEVELS</a:t>
              </a:r>
              <a:endPara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92" name="Textfield placeholder"/>
            <p:cNvSpPr txBox="1">
              <a:spLocks/>
            </p:cNvSpPr>
            <p:nvPr userDrawn="1"/>
          </p:nvSpPr>
          <p:spPr>
            <a:xfrm>
              <a:off x="-2470799" y="305235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28600" marR="0" lvl="0" indent="-22860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100000"/>
                <a:buFont typeface="+mj-lt"/>
                <a:buAutoNum type="arabicPeriod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Numbers (16 pt.)</a:t>
              </a:r>
            </a:p>
          </p:txBody>
        </p:sp>
        <p:sp>
          <p:nvSpPr>
            <p:cNvPr id="93" name="Ovaal 10"/>
            <p:cNvSpPr/>
            <p:nvPr userDrawn="1"/>
          </p:nvSpPr>
          <p:spPr>
            <a:xfrm>
              <a:off x="-2864958" y="163901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1</a:t>
              </a:r>
            </a:p>
          </p:txBody>
        </p:sp>
        <p:sp>
          <p:nvSpPr>
            <p:cNvPr id="94" name="Ovaal 11"/>
            <p:cNvSpPr/>
            <p:nvPr userDrawn="1"/>
          </p:nvSpPr>
          <p:spPr>
            <a:xfrm>
              <a:off x="-2864958" y="199234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2</a:t>
              </a:r>
            </a:p>
          </p:txBody>
        </p:sp>
        <p:sp>
          <p:nvSpPr>
            <p:cNvPr id="95" name="Ovaal 13"/>
            <p:cNvSpPr/>
            <p:nvPr userDrawn="1"/>
          </p:nvSpPr>
          <p:spPr>
            <a:xfrm>
              <a:off x="-2864958" y="234568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3</a:t>
              </a:r>
            </a:p>
          </p:txBody>
        </p:sp>
        <p:sp>
          <p:nvSpPr>
            <p:cNvPr id="96" name="Ovaal 14"/>
            <p:cNvSpPr/>
            <p:nvPr userDrawn="1"/>
          </p:nvSpPr>
          <p:spPr>
            <a:xfrm>
              <a:off x="-2864958" y="269901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4</a:t>
              </a:r>
            </a:p>
          </p:txBody>
        </p:sp>
        <p:sp>
          <p:nvSpPr>
            <p:cNvPr id="97" name="Textfield placeholder"/>
            <p:cNvSpPr txBox="1">
              <a:spLocks/>
            </p:cNvSpPr>
            <p:nvPr userDrawn="1"/>
          </p:nvSpPr>
          <p:spPr>
            <a:xfrm>
              <a:off x="-2455412" y="1637197"/>
              <a:ext cx="2163709" cy="261500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1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100000"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Basic text  (16 pt.)</a:t>
              </a:r>
            </a:p>
          </p:txBody>
        </p:sp>
        <p:sp>
          <p:nvSpPr>
            <p:cNvPr id="98" name="Textfield placeholder"/>
            <p:cNvSpPr txBox="1">
              <a:spLocks/>
            </p:cNvSpPr>
            <p:nvPr userDrawn="1"/>
          </p:nvSpPr>
          <p:spPr>
            <a:xfrm>
              <a:off x="-2455412" y="199234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84150" marR="0" lvl="1" indent="-171450" algn="l" defTabSz="914400" rtl="0" eaLnBrk="1" fontAlgn="auto" latinLnBrk="0" hangingPunct="1">
                <a:lnSpc>
                  <a:spcPts val="1800"/>
                </a:lnSpc>
                <a:spcBef>
                  <a:spcPts val="600"/>
                </a:spcBef>
                <a:spcAft>
                  <a:spcPts val="600"/>
                </a:spcAft>
                <a:buSzTx/>
                <a:buFont typeface="Arial" panose="020B0604020202020204" pitchFamily="34" charset="0"/>
                <a:buChar char="•"/>
                <a:tabLst>
                  <a:tab pos="4394200" algn="l"/>
                </a:tabLst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99" name="Textfield placeholder"/>
            <p:cNvSpPr txBox="1">
              <a:spLocks/>
            </p:cNvSpPr>
            <p:nvPr userDrawn="1"/>
          </p:nvSpPr>
          <p:spPr>
            <a:xfrm>
              <a:off x="-2455412" y="375902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33400" marR="0" lvl="1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Sub-bullet (14 pt.)</a:t>
              </a:r>
            </a:p>
          </p:txBody>
        </p:sp>
        <p:cxnSp>
          <p:nvCxnSpPr>
            <p:cNvPr id="100" name="Rechte verbindingslijn 18"/>
            <p:cNvCxnSpPr/>
            <p:nvPr userDrawn="1"/>
          </p:nvCxnSpPr>
          <p:spPr>
            <a:xfrm>
              <a:off x="-2873569" y="274900"/>
              <a:ext cx="2569889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1" name="Rechte verbindingslijn 19"/>
            <p:cNvCxnSpPr/>
            <p:nvPr userDrawn="1"/>
          </p:nvCxnSpPr>
          <p:spPr>
            <a:xfrm>
              <a:off x="-2873569" y="1512261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cxnSp>
          <p:nvCxnSpPr>
            <p:cNvPr id="102" name="Rechte verbindingslijn 20"/>
            <p:cNvCxnSpPr/>
            <p:nvPr userDrawn="1"/>
          </p:nvCxnSpPr>
          <p:spPr>
            <a:xfrm>
              <a:off x="-2873569" y="4843062"/>
              <a:ext cx="2556798" cy="0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</a:ln>
            <a:effectLst/>
          </p:spPr>
        </p:cxnSp>
        <p:grpSp>
          <p:nvGrpSpPr>
            <p:cNvPr id="103" name="Groep 21"/>
            <p:cNvGrpSpPr/>
            <p:nvPr userDrawn="1"/>
          </p:nvGrpSpPr>
          <p:grpSpPr>
            <a:xfrm>
              <a:off x="-1967526" y="411247"/>
              <a:ext cx="409108" cy="427699"/>
              <a:chOff x="-1085063" y="758027"/>
              <a:chExt cx="633799" cy="622540"/>
            </a:xfrm>
          </p:grpSpPr>
          <p:sp>
            <p:nvSpPr>
              <p:cNvPr id="158" name="Afgeronde rechthoek 76"/>
              <p:cNvSpPr/>
              <p:nvPr userDrawn="1"/>
            </p:nvSpPr>
            <p:spPr>
              <a:xfrm>
                <a:off x="-108506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59" name="Groep 77"/>
              <p:cNvGrpSpPr/>
              <p:nvPr userDrawn="1"/>
            </p:nvGrpSpPr>
            <p:grpSpPr>
              <a:xfrm>
                <a:off x="-977746" y="864082"/>
                <a:ext cx="419166" cy="410430"/>
                <a:chOff x="6366933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60" name="Rechthoek 78"/>
                <p:cNvSpPr/>
                <p:nvPr userDrawn="1"/>
              </p:nvSpPr>
              <p:spPr>
                <a:xfrm>
                  <a:off x="6608189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1" name="Rechthoek 79"/>
                <p:cNvSpPr/>
                <p:nvPr userDrawn="1"/>
              </p:nvSpPr>
              <p:spPr>
                <a:xfrm>
                  <a:off x="6608189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2" name="Rechthoek 80"/>
                <p:cNvSpPr/>
                <p:nvPr userDrawn="1"/>
              </p:nvSpPr>
              <p:spPr>
                <a:xfrm>
                  <a:off x="6608189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3" name="Rechthoek 81"/>
                <p:cNvSpPr/>
                <p:nvPr userDrawn="1"/>
              </p:nvSpPr>
              <p:spPr>
                <a:xfrm>
                  <a:off x="7252238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4" name="Rechthoek 82"/>
                <p:cNvSpPr/>
                <p:nvPr userDrawn="1"/>
              </p:nvSpPr>
              <p:spPr>
                <a:xfrm>
                  <a:off x="7252238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5" name="Rechthoek 83"/>
                <p:cNvSpPr/>
                <p:nvPr userDrawn="1"/>
              </p:nvSpPr>
              <p:spPr>
                <a:xfrm>
                  <a:off x="7252238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6" name="Rechthoek 84"/>
                <p:cNvSpPr/>
                <p:nvPr userDrawn="1"/>
              </p:nvSpPr>
              <p:spPr>
                <a:xfrm>
                  <a:off x="7252238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7" name="Rechthoek 85"/>
                <p:cNvSpPr/>
                <p:nvPr userDrawn="1"/>
              </p:nvSpPr>
              <p:spPr>
                <a:xfrm>
                  <a:off x="7252238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8" name="Rechthoek 86"/>
                <p:cNvSpPr/>
                <p:nvPr userDrawn="1"/>
              </p:nvSpPr>
              <p:spPr>
                <a:xfrm>
                  <a:off x="7252238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69" name="Rechthoek 87"/>
                <p:cNvSpPr/>
                <p:nvPr userDrawn="1"/>
              </p:nvSpPr>
              <p:spPr>
                <a:xfrm>
                  <a:off x="7252238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70" name="Vrije vorm 88"/>
                <p:cNvSpPr/>
                <p:nvPr userDrawn="1"/>
              </p:nvSpPr>
              <p:spPr>
                <a:xfrm flipH="1">
                  <a:off x="6366933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grpSp>
          <p:nvGrpSpPr>
            <p:cNvPr id="104" name="Groep 22"/>
            <p:cNvGrpSpPr/>
            <p:nvPr/>
          </p:nvGrpSpPr>
          <p:grpSpPr>
            <a:xfrm>
              <a:off x="-2880382" y="802341"/>
              <a:ext cx="532929" cy="509563"/>
              <a:chOff x="-2880382" y="802341"/>
              <a:chExt cx="532929" cy="509563"/>
            </a:xfrm>
          </p:grpSpPr>
          <p:sp>
            <p:nvSpPr>
              <p:cNvPr id="136" name="Rechthoek 54"/>
              <p:cNvSpPr/>
              <p:nvPr/>
            </p:nvSpPr>
            <p:spPr>
              <a:xfrm>
                <a:off x="-2880382" y="802341"/>
                <a:ext cx="532929" cy="509563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pic>
            <p:nvPicPr>
              <p:cNvPr id="137" name="Picture 2"/>
              <p:cNvPicPr>
                <a:picLocks noChangeAspect="1" noChangeArrowheads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635852" y="822181"/>
                <a:ext cx="226442" cy="2089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138" name="Picture 3"/>
              <p:cNvPicPr>
                <a:picLocks noChangeAspect="1" noChangeArrowheads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2848026" y="822181"/>
                <a:ext cx="207168" cy="21351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grpSp>
            <p:nvGrpSpPr>
              <p:cNvPr id="139" name="Groep 57"/>
              <p:cNvGrpSpPr/>
              <p:nvPr/>
            </p:nvGrpSpPr>
            <p:grpSpPr>
              <a:xfrm>
                <a:off x="-2802433" y="1123442"/>
                <a:ext cx="132915" cy="104889"/>
                <a:chOff x="-2796392" y="1123442"/>
                <a:chExt cx="120832" cy="104889"/>
              </a:xfrm>
            </p:grpSpPr>
            <p:sp>
              <p:nvSpPr>
                <p:cNvPr id="153" name="Rechthoek 71"/>
                <p:cNvSpPr/>
                <p:nvPr/>
              </p:nvSpPr>
              <p:spPr>
                <a:xfrm>
                  <a:off x="-2796392" y="1123442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4" name="Rechthoek 72"/>
                <p:cNvSpPr/>
                <p:nvPr/>
              </p:nvSpPr>
              <p:spPr>
                <a:xfrm>
                  <a:off x="-2796392" y="1146758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5" name="Rechthoek 73"/>
                <p:cNvSpPr/>
                <p:nvPr/>
              </p:nvSpPr>
              <p:spPr>
                <a:xfrm>
                  <a:off x="-2796392" y="1193390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6" name="Rechthoek 74"/>
                <p:cNvSpPr/>
                <p:nvPr/>
              </p:nvSpPr>
              <p:spPr>
                <a:xfrm>
                  <a:off x="-2796392" y="1216707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57" name="Rechthoek 75"/>
                <p:cNvSpPr/>
                <p:nvPr/>
              </p:nvSpPr>
              <p:spPr>
                <a:xfrm>
                  <a:off x="-2796392" y="1170074"/>
                  <a:ext cx="120832" cy="11624"/>
                </a:xfrm>
                <a:prstGeom prst="rect">
                  <a:avLst/>
                </a:prstGeom>
                <a:solidFill>
                  <a:srgbClr val="000000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  <p:grpSp>
            <p:nvGrpSpPr>
              <p:cNvPr id="140" name="Groep 58"/>
              <p:cNvGrpSpPr/>
              <p:nvPr/>
            </p:nvGrpSpPr>
            <p:grpSpPr>
              <a:xfrm>
                <a:off x="-2575435" y="1123442"/>
                <a:ext cx="133931" cy="104889"/>
                <a:chOff x="-2556734" y="1123442"/>
                <a:chExt cx="147324" cy="104889"/>
              </a:xfrm>
            </p:grpSpPr>
            <p:grpSp>
              <p:nvGrpSpPr>
                <p:cNvPr id="141" name="Groep 59"/>
                <p:cNvGrpSpPr/>
                <p:nvPr/>
              </p:nvGrpSpPr>
              <p:grpSpPr>
                <a:xfrm>
                  <a:off x="-2556734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8" name="Rechthoek 66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9" name="Rechthoek 67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0" name="Rechthoek 68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1" name="Rechthoek 69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52" name="Rechthoek 70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  <p:grpSp>
              <p:nvGrpSpPr>
                <p:cNvPr id="142" name="Groep 60"/>
                <p:cNvGrpSpPr/>
                <p:nvPr/>
              </p:nvGrpSpPr>
              <p:grpSpPr>
                <a:xfrm>
                  <a:off x="-2477616" y="1123442"/>
                  <a:ext cx="68206" cy="104889"/>
                  <a:chOff x="-2796392" y="1123442"/>
                  <a:chExt cx="120832" cy="104889"/>
                </a:xfrm>
              </p:grpSpPr>
              <p:sp>
                <p:nvSpPr>
                  <p:cNvPr id="143" name="Rechthoek 61"/>
                  <p:cNvSpPr/>
                  <p:nvPr/>
                </p:nvSpPr>
                <p:spPr>
                  <a:xfrm>
                    <a:off x="-2796392" y="1123442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4" name="Rechthoek 62"/>
                  <p:cNvSpPr/>
                  <p:nvPr/>
                </p:nvSpPr>
                <p:spPr>
                  <a:xfrm>
                    <a:off x="-2796392" y="1146758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5" name="Rechthoek 63"/>
                  <p:cNvSpPr/>
                  <p:nvPr/>
                </p:nvSpPr>
                <p:spPr>
                  <a:xfrm>
                    <a:off x="-2796392" y="1193390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6" name="Rechthoek 64"/>
                  <p:cNvSpPr/>
                  <p:nvPr/>
                </p:nvSpPr>
                <p:spPr>
                  <a:xfrm>
                    <a:off x="-2796392" y="1216707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  <p:sp>
                <p:nvSpPr>
                  <p:cNvPr id="147" name="Rechthoek 65"/>
                  <p:cNvSpPr/>
                  <p:nvPr/>
                </p:nvSpPr>
                <p:spPr>
                  <a:xfrm>
                    <a:off x="-2796392" y="1170074"/>
                    <a:ext cx="120832" cy="11624"/>
                  </a:xfrm>
                  <a:prstGeom prst="rect">
                    <a:avLst/>
                  </a:prstGeom>
                  <a:solidFill>
                    <a:srgbClr val="000000"/>
                  </a:soli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dirty="0">
                      <a:ln>
                        <a:noFill/>
                      </a:ln>
                      <a:solidFill>
                        <a:schemeClr val="accent1"/>
                      </a:solidFill>
                      <a:effectLst/>
                      <a:uLnTx/>
                      <a:uFillTx/>
                      <a:latin typeface="Segoe UI Light" panose="020B0502040204020203" pitchFamily="34" charset="0"/>
                      <a:cs typeface="Segoe UI Light" panose="020B0502040204020203" pitchFamily="34" charset="0"/>
                    </a:endParaRPr>
                  </a:p>
                </p:txBody>
              </p:sp>
            </p:grpSp>
          </p:grpSp>
        </p:grpSp>
        <p:grpSp>
          <p:nvGrpSpPr>
            <p:cNvPr id="105" name="Groep 23"/>
            <p:cNvGrpSpPr/>
            <p:nvPr userDrawn="1"/>
          </p:nvGrpSpPr>
          <p:grpSpPr>
            <a:xfrm>
              <a:off x="-1967526" y="875670"/>
              <a:ext cx="413704" cy="427699"/>
              <a:chOff x="-1845083" y="758027"/>
              <a:chExt cx="633799" cy="622540"/>
            </a:xfrm>
          </p:grpSpPr>
          <p:sp>
            <p:nvSpPr>
              <p:cNvPr id="123" name="Afgeronde rechthoek 41"/>
              <p:cNvSpPr/>
              <p:nvPr userDrawn="1"/>
            </p:nvSpPr>
            <p:spPr>
              <a:xfrm>
                <a:off x="-1845083" y="758027"/>
                <a:ext cx="633799" cy="622540"/>
              </a:xfrm>
              <a:prstGeom prst="roundRect">
                <a:avLst>
                  <a:gd name="adj" fmla="val 10944"/>
                </a:avLst>
              </a:prstGeom>
              <a:solidFill>
                <a:srgbClr val="FFFFFF"/>
              </a:solidFill>
              <a:ln w="12700" cap="flat" cmpd="sng" algn="ctr">
                <a:solidFill>
                  <a:schemeClr val="tx2"/>
                </a:solidFill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endParaRPr>
              </a:p>
            </p:txBody>
          </p:sp>
          <p:grpSp>
            <p:nvGrpSpPr>
              <p:cNvPr id="124" name="Groep 42"/>
              <p:cNvGrpSpPr/>
              <p:nvPr userDrawn="1"/>
            </p:nvGrpSpPr>
            <p:grpSpPr>
              <a:xfrm>
                <a:off x="-1737766" y="864082"/>
                <a:ext cx="419166" cy="410430"/>
                <a:chOff x="3708400" y="309013"/>
                <a:chExt cx="1901295" cy="1861668"/>
              </a:xfrm>
              <a:solidFill>
                <a:srgbClr val="000000"/>
              </a:solidFill>
            </p:grpSpPr>
            <p:sp>
              <p:nvSpPr>
                <p:cNvPr id="125" name="Rechthoek 43"/>
                <p:cNvSpPr/>
                <p:nvPr userDrawn="1"/>
              </p:nvSpPr>
              <p:spPr>
                <a:xfrm>
                  <a:off x="3949656" y="535149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6" name="Rechthoek 44"/>
                <p:cNvSpPr/>
                <p:nvPr userDrawn="1"/>
              </p:nvSpPr>
              <p:spPr>
                <a:xfrm>
                  <a:off x="3949656" y="1512611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7" name="Rechthoek 45"/>
                <p:cNvSpPr/>
                <p:nvPr userDrawn="1"/>
              </p:nvSpPr>
              <p:spPr>
                <a:xfrm>
                  <a:off x="3949656" y="1780625"/>
                  <a:ext cx="45757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8" name="Rechthoek 46"/>
                <p:cNvSpPr/>
                <p:nvPr userDrawn="1"/>
              </p:nvSpPr>
              <p:spPr>
                <a:xfrm>
                  <a:off x="4593705" y="535149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29" name="Rechthoek 47"/>
                <p:cNvSpPr/>
                <p:nvPr userDrawn="1"/>
              </p:nvSpPr>
              <p:spPr>
                <a:xfrm>
                  <a:off x="4593705" y="1512611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0" name="Rechthoek 48"/>
                <p:cNvSpPr/>
                <p:nvPr userDrawn="1"/>
              </p:nvSpPr>
              <p:spPr>
                <a:xfrm>
                  <a:off x="4593705" y="1780625"/>
                  <a:ext cx="1777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1" name="Rechthoek 49"/>
                <p:cNvSpPr/>
                <p:nvPr userDrawn="1"/>
              </p:nvSpPr>
              <p:spPr>
                <a:xfrm>
                  <a:off x="4593705" y="854236"/>
                  <a:ext cx="1015990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2" name="Rechthoek 50"/>
                <p:cNvSpPr/>
                <p:nvPr userDrawn="1"/>
              </p:nvSpPr>
              <p:spPr>
                <a:xfrm>
                  <a:off x="4593705" y="1191263"/>
                  <a:ext cx="606415" cy="1990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3" name="Rechthoek 51"/>
                <p:cNvSpPr/>
                <p:nvPr userDrawn="1"/>
              </p:nvSpPr>
              <p:spPr>
                <a:xfrm>
                  <a:off x="4593705" y="309013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4" name="Rechthoek 52"/>
                <p:cNvSpPr/>
                <p:nvPr userDrawn="1"/>
              </p:nvSpPr>
              <p:spPr>
                <a:xfrm>
                  <a:off x="4593705" y="2021132"/>
                  <a:ext cx="88895" cy="149549"/>
                </a:xfrm>
                <a:prstGeom prst="rect">
                  <a:avLst/>
                </a:prstGeom>
                <a:grpFill/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  <p:sp>
              <p:nvSpPr>
                <p:cNvPr id="135" name="Vrije vorm 53"/>
                <p:cNvSpPr/>
                <p:nvPr userDrawn="1"/>
              </p:nvSpPr>
              <p:spPr>
                <a:xfrm>
                  <a:off x="3708400" y="804333"/>
                  <a:ext cx="762000" cy="575734"/>
                </a:xfrm>
                <a:custGeom>
                  <a:avLst/>
                  <a:gdLst>
                    <a:gd name="connsiteX0" fmla="*/ 635000 w 762000"/>
                    <a:gd name="connsiteY0" fmla="*/ 0 h 575734"/>
                    <a:gd name="connsiteX1" fmla="*/ 482600 w 762000"/>
                    <a:gd name="connsiteY1" fmla="*/ 203200 h 575734"/>
                    <a:gd name="connsiteX2" fmla="*/ 762000 w 762000"/>
                    <a:gd name="connsiteY2" fmla="*/ 203200 h 575734"/>
                    <a:gd name="connsiteX3" fmla="*/ 762000 w 762000"/>
                    <a:gd name="connsiteY3" fmla="*/ 364067 h 575734"/>
                    <a:gd name="connsiteX4" fmla="*/ 482600 w 762000"/>
                    <a:gd name="connsiteY4" fmla="*/ 364067 h 575734"/>
                    <a:gd name="connsiteX5" fmla="*/ 635000 w 762000"/>
                    <a:gd name="connsiteY5" fmla="*/ 575734 h 575734"/>
                    <a:gd name="connsiteX6" fmla="*/ 524933 w 762000"/>
                    <a:gd name="connsiteY6" fmla="*/ 575734 h 575734"/>
                    <a:gd name="connsiteX7" fmla="*/ 0 w 762000"/>
                    <a:gd name="connsiteY7" fmla="*/ 313267 h 575734"/>
                    <a:gd name="connsiteX8" fmla="*/ 533400 w 762000"/>
                    <a:gd name="connsiteY8" fmla="*/ 0 h 575734"/>
                    <a:gd name="connsiteX9" fmla="*/ 635000 w 762000"/>
                    <a:gd name="connsiteY9" fmla="*/ 0 h 575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2000" h="575734">
                      <a:moveTo>
                        <a:pt x="635000" y="0"/>
                      </a:moveTo>
                      <a:lnTo>
                        <a:pt x="482600" y="203200"/>
                      </a:lnTo>
                      <a:lnTo>
                        <a:pt x="762000" y="203200"/>
                      </a:lnTo>
                      <a:lnTo>
                        <a:pt x="762000" y="364067"/>
                      </a:lnTo>
                      <a:lnTo>
                        <a:pt x="482600" y="364067"/>
                      </a:lnTo>
                      <a:lnTo>
                        <a:pt x="635000" y="575734"/>
                      </a:lnTo>
                      <a:lnTo>
                        <a:pt x="524933" y="575734"/>
                      </a:lnTo>
                      <a:lnTo>
                        <a:pt x="0" y="313267"/>
                      </a:lnTo>
                      <a:lnTo>
                        <a:pt x="533400" y="0"/>
                      </a:lnTo>
                      <a:lnTo>
                        <a:pt x="63500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 w="25400" cap="flat" cmpd="sng" algn="ctr">
                  <a:noFill/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uLnTx/>
                    <a:uFillTx/>
                    <a:latin typeface="Segoe UI Light" panose="020B0502040204020203" pitchFamily="34" charset="0"/>
                    <a:cs typeface="Segoe UI Light" panose="020B0502040204020203" pitchFamily="34" charset="0"/>
                  </a:endParaRPr>
                </a:p>
              </p:txBody>
            </p:sp>
          </p:grpSp>
        </p:grpSp>
        <p:cxnSp>
          <p:nvCxnSpPr>
            <p:cNvPr id="106" name="Rechte verbindingslijn 24"/>
            <p:cNvCxnSpPr>
              <a:endCxn id="123" idx="1"/>
            </p:cNvCxnSpPr>
            <p:nvPr userDrawn="1"/>
          </p:nvCxnSpPr>
          <p:spPr>
            <a:xfrm>
              <a:off x="-2688976" y="980728"/>
              <a:ext cx="721450" cy="108792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cxnSp>
          <p:nvCxnSpPr>
            <p:cNvPr id="107" name="Rechte verbindingslijn 25"/>
            <p:cNvCxnSpPr>
              <a:endCxn id="158" idx="1"/>
            </p:cNvCxnSpPr>
            <p:nvPr userDrawn="1"/>
          </p:nvCxnSpPr>
          <p:spPr>
            <a:xfrm flipV="1">
              <a:off x="-2472952" y="625097"/>
              <a:ext cx="505426" cy="283623"/>
            </a:xfrm>
            <a:prstGeom prst="line">
              <a:avLst/>
            </a:prstGeom>
            <a:noFill/>
            <a:ln w="9525" cap="flat" cmpd="sng" algn="ctr">
              <a:solidFill>
                <a:schemeClr val="tx2"/>
              </a:solidFill>
              <a:prstDash val="solid"/>
              <a:headEnd type="oval"/>
            </a:ln>
            <a:effectLst/>
          </p:spPr>
        </p:cxnSp>
        <p:sp>
          <p:nvSpPr>
            <p:cNvPr id="108" name="Textfield placeholder"/>
            <p:cNvSpPr txBox="1">
              <a:spLocks/>
            </p:cNvSpPr>
            <p:nvPr userDrawn="1"/>
          </p:nvSpPr>
          <p:spPr>
            <a:xfrm>
              <a:off x="-1360648" y="411249"/>
              <a:ext cx="1056968" cy="427698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</a:t>
              </a:r>
              <a:r>
                <a:rPr kumimoji="0" lang="en-US" sz="1200" b="0" i="0" u="none" strike="noStrike" kern="1200" cap="none" spc="0" normalizeH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 up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09" name="Textfield placeholder"/>
            <p:cNvSpPr txBox="1">
              <a:spLocks/>
            </p:cNvSpPr>
            <p:nvPr userDrawn="1"/>
          </p:nvSpPr>
          <p:spPr>
            <a:xfrm>
              <a:off x="-1360649" y="875670"/>
              <a:ext cx="1070223" cy="427699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Tx/>
                <a:buSzPct val="80000"/>
                <a:buFont typeface="Wingdings" pitchFamily="2" charset="2"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Level </a:t>
              </a:r>
              <a:r>
                <a:rPr lang="en-US" sz="1200" dirty="0">
                  <a:latin typeface="Segoe UI Light" panose="020B0502040204020203" pitchFamily="34" charset="0"/>
                  <a:cs typeface="Segoe UI Light" panose="020B0502040204020203" pitchFamily="34" charset="0"/>
                </a:rPr>
                <a:t>down</a:t>
              </a: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Segoe UI Light" panose="020B0502040204020203" pitchFamily="34" charset="0"/>
                <a:cs typeface="Segoe UI Light" panose="020B0502040204020203" pitchFamily="34" charset="0"/>
              </a:endParaRPr>
            </a:p>
          </p:txBody>
        </p:sp>
        <p:sp>
          <p:nvSpPr>
            <p:cNvPr id="110" name="Ovaal 28"/>
            <p:cNvSpPr/>
            <p:nvPr userDrawn="1"/>
          </p:nvSpPr>
          <p:spPr>
            <a:xfrm>
              <a:off x="-2864958" y="305235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5</a:t>
              </a:r>
            </a:p>
          </p:txBody>
        </p:sp>
        <p:sp>
          <p:nvSpPr>
            <p:cNvPr id="111" name="Textfield placeholder"/>
            <p:cNvSpPr txBox="1">
              <a:spLocks/>
            </p:cNvSpPr>
            <p:nvPr userDrawn="1"/>
          </p:nvSpPr>
          <p:spPr>
            <a:xfrm>
              <a:off x="-2455412" y="4465693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4" indent="0" algn="l" defTabSz="914400" rtl="0" eaLnBrk="1" fontAlgn="auto" latinLnBrk="0" hangingPunct="1">
                <a:lnSpc>
                  <a:spcPct val="900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Italic text (14 </a:t>
              </a:r>
              <a:r>
                <a:rPr lang="en-US" sz="1000" i="1" kern="1200" spc="50" baseline="0" noProof="0" dirty="0" err="1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pt</a:t>
              </a:r>
              <a:r>
                <a:rPr lang="en-US" sz="1000" i="1" kern="1200" spc="50" baseline="0" noProof="0" dirty="0">
                  <a:solidFill>
                    <a:schemeClr val="bg1">
                      <a:lumMod val="50000"/>
                    </a:schemeClr>
                  </a:solidFill>
                  <a:latin typeface="+mn-lt"/>
                  <a:ea typeface="+mn-ea"/>
                  <a:cs typeface="+mn-cs"/>
                </a:rPr>
                <a:t>)</a:t>
              </a:r>
            </a:p>
          </p:txBody>
        </p:sp>
        <p:sp>
          <p:nvSpPr>
            <p:cNvPr id="112" name="Ovaal 30"/>
            <p:cNvSpPr/>
            <p:nvPr userDrawn="1"/>
          </p:nvSpPr>
          <p:spPr>
            <a:xfrm>
              <a:off x="-2864958" y="340568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6</a:t>
              </a:r>
            </a:p>
          </p:txBody>
        </p:sp>
        <p:sp>
          <p:nvSpPr>
            <p:cNvPr id="113" name="Ovaal 31"/>
            <p:cNvSpPr/>
            <p:nvPr userDrawn="1"/>
          </p:nvSpPr>
          <p:spPr>
            <a:xfrm>
              <a:off x="-2864958" y="375902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7</a:t>
              </a:r>
            </a:p>
          </p:txBody>
        </p:sp>
        <p:sp>
          <p:nvSpPr>
            <p:cNvPr id="114" name="Ovaal 32"/>
            <p:cNvSpPr/>
            <p:nvPr userDrawn="1"/>
          </p:nvSpPr>
          <p:spPr>
            <a:xfrm>
              <a:off x="-2864958" y="4112359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8</a:t>
              </a:r>
            </a:p>
          </p:txBody>
        </p:sp>
        <p:sp>
          <p:nvSpPr>
            <p:cNvPr id="115" name="Ovaal 33"/>
            <p:cNvSpPr/>
            <p:nvPr userDrawn="1"/>
          </p:nvSpPr>
          <p:spPr>
            <a:xfrm>
              <a:off x="-2864958" y="4465694"/>
              <a:ext cx="260914" cy="259683"/>
            </a:xfrm>
            <a:prstGeom prst="ellipse">
              <a:avLst/>
            </a:prstGeom>
            <a:solidFill>
              <a:schemeClr val="tx2"/>
            </a:solidFill>
            <a:ln w="25400" cap="flat" cmpd="sng" algn="ctr">
              <a:noFill/>
              <a:prstDash val="solid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9</a:t>
              </a:r>
            </a:p>
          </p:txBody>
        </p:sp>
        <p:sp>
          <p:nvSpPr>
            <p:cNvPr id="116" name="Textfield placeholder"/>
            <p:cNvSpPr txBox="1">
              <a:spLocks/>
            </p:cNvSpPr>
            <p:nvPr userDrawn="1"/>
          </p:nvSpPr>
          <p:spPr>
            <a:xfrm>
              <a:off x="-2470799" y="340568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4800" marR="0" lvl="0" indent="-174625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10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/>
                  </a:solidFill>
                  <a:effectLst/>
                  <a:uLnTx/>
                  <a:uFillTx/>
                  <a:latin typeface="Segoe UI Light" panose="020B0502040204020203" pitchFamily="34" charset="0"/>
                  <a:ea typeface="+mn-ea"/>
                  <a:cs typeface="Segoe UI Light" panose="020B0502040204020203" pitchFamily="34" charset="0"/>
                </a:rPr>
                <a:t>Bullet (16 pt.)</a:t>
              </a:r>
            </a:p>
          </p:txBody>
        </p:sp>
        <p:sp>
          <p:nvSpPr>
            <p:cNvPr id="117" name="Textfield placeholder"/>
            <p:cNvSpPr txBox="1">
              <a:spLocks/>
            </p:cNvSpPr>
            <p:nvPr userDrawn="1"/>
          </p:nvSpPr>
          <p:spPr>
            <a:xfrm>
              <a:off x="-2455412" y="411235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bg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  <p:sp>
          <p:nvSpPr>
            <p:cNvPr id="118" name="Textfield placeholder"/>
            <p:cNvSpPr txBox="1">
              <a:spLocks/>
            </p:cNvSpPr>
            <p:nvPr userDrawn="1"/>
          </p:nvSpPr>
          <p:spPr>
            <a:xfrm>
              <a:off x="-2455412" y="2345683"/>
              <a:ext cx="2163709" cy="259683"/>
            </a:xfrm>
            <a:prstGeom prst="rect">
              <a:avLst/>
            </a:prstGeom>
          </p:spPr>
          <p:txBody>
            <a:bodyPr vert="horz" lIns="72000" tIns="0" rIns="21600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01625" marR="0" lvl="0" indent="-171450" algn="l" defTabSz="1087016" rtl="0" eaLnBrk="1" fontAlgn="auto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accent1"/>
                </a:buClr>
                <a:buSzPct val="80000"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sz="1200" b="0" i="0" u="none" strike="noStrike" kern="1200" cap="none" spc="0" normalizeH="0" baseline="0" noProof="0" dirty="0">
                  <a:ln>
                    <a:noFill/>
                  </a:ln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Sub-bullet (16 pt.)</a:t>
              </a:r>
            </a:p>
          </p:txBody>
        </p:sp>
        <p:grpSp>
          <p:nvGrpSpPr>
            <p:cNvPr id="119" name="Groep 37"/>
            <p:cNvGrpSpPr/>
            <p:nvPr/>
          </p:nvGrpSpPr>
          <p:grpSpPr>
            <a:xfrm>
              <a:off x="-2880382" y="410556"/>
              <a:ext cx="528695" cy="344202"/>
              <a:chOff x="-2880382" y="410556"/>
              <a:chExt cx="528695" cy="344202"/>
            </a:xfrm>
          </p:grpSpPr>
          <p:sp>
            <p:nvSpPr>
              <p:cNvPr id="121" name="Afgeronde rechthoek 39"/>
              <p:cNvSpPr/>
              <p:nvPr/>
            </p:nvSpPr>
            <p:spPr>
              <a:xfrm>
                <a:off x="-2874214" y="410556"/>
                <a:ext cx="522527" cy="339183"/>
              </a:xfrm>
              <a:prstGeom prst="roundRect">
                <a:avLst>
                  <a:gd name="adj" fmla="val 7565"/>
                </a:avLst>
              </a:prstGeom>
              <a:gradFill>
                <a:gsLst>
                  <a:gs pos="0">
                    <a:srgbClr val="FFE781"/>
                  </a:gs>
                  <a:gs pos="100000">
                    <a:schemeClr val="bg1"/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2" name="Vrije vorm 40"/>
              <p:cNvSpPr/>
              <p:nvPr/>
            </p:nvSpPr>
            <p:spPr>
              <a:xfrm>
                <a:off x="-2880382" y="452699"/>
                <a:ext cx="528695" cy="302059"/>
              </a:xfrm>
              <a:custGeom>
                <a:avLst/>
                <a:gdLst>
                  <a:gd name="connsiteX0" fmla="*/ 55524 w 528695"/>
                  <a:gd name="connsiteY0" fmla="*/ 0 h 302059"/>
                  <a:gd name="connsiteX1" fmla="*/ 455496 w 528695"/>
                  <a:gd name="connsiteY1" fmla="*/ 0 h 302059"/>
                  <a:gd name="connsiteX2" fmla="*/ 475205 w 528695"/>
                  <a:gd name="connsiteY2" fmla="*/ 19709 h 302059"/>
                  <a:gd name="connsiteX3" fmla="*/ 475205 w 528695"/>
                  <a:gd name="connsiteY3" fmla="*/ 230056 h 302059"/>
                  <a:gd name="connsiteX4" fmla="*/ 516694 w 528695"/>
                  <a:gd name="connsiteY4" fmla="*/ 230056 h 302059"/>
                  <a:gd name="connsiteX5" fmla="*/ 528695 w 528695"/>
                  <a:gd name="connsiteY5" fmla="*/ 242057 h 302059"/>
                  <a:gd name="connsiteX6" fmla="*/ 528695 w 528695"/>
                  <a:gd name="connsiteY6" fmla="*/ 290058 h 302059"/>
                  <a:gd name="connsiteX7" fmla="*/ 516694 w 528695"/>
                  <a:gd name="connsiteY7" fmla="*/ 302059 h 302059"/>
                  <a:gd name="connsiteX8" fmla="*/ 12001 w 528695"/>
                  <a:gd name="connsiteY8" fmla="*/ 302059 h 302059"/>
                  <a:gd name="connsiteX9" fmla="*/ 0 w 528695"/>
                  <a:gd name="connsiteY9" fmla="*/ 290058 h 302059"/>
                  <a:gd name="connsiteX10" fmla="*/ 0 w 528695"/>
                  <a:gd name="connsiteY10" fmla="*/ 242057 h 302059"/>
                  <a:gd name="connsiteX11" fmla="*/ 12001 w 528695"/>
                  <a:gd name="connsiteY11" fmla="*/ 230056 h 302059"/>
                  <a:gd name="connsiteX12" fmla="*/ 35815 w 528695"/>
                  <a:gd name="connsiteY12" fmla="*/ 230056 h 302059"/>
                  <a:gd name="connsiteX13" fmla="*/ 35815 w 528695"/>
                  <a:gd name="connsiteY13" fmla="*/ 19709 h 302059"/>
                  <a:gd name="connsiteX14" fmla="*/ 55524 w 528695"/>
                  <a:gd name="connsiteY14" fmla="*/ 0 h 30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8695" h="302059">
                    <a:moveTo>
                      <a:pt x="55524" y="0"/>
                    </a:moveTo>
                    <a:lnTo>
                      <a:pt x="455496" y="0"/>
                    </a:lnTo>
                    <a:cubicBezTo>
                      <a:pt x="466381" y="0"/>
                      <a:pt x="475205" y="8824"/>
                      <a:pt x="475205" y="19709"/>
                    </a:cubicBezTo>
                    <a:lnTo>
                      <a:pt x="475205" y="230056"/>
                    </a:lnTo>
                    <a:lnTo>
                      <a:pt x="516694" y="230056"/>
                    </a:lnTo>
                    <a:cubicBezTo>
                      <a:pt x="523322" y="230056"/>
                      <a:pt x="528695" y="235429"/>
                      <a:pt x="528695" y="242057"/>
                    </a:cubicBezTo>
                    <a:lnTo>
                      <a:pt x="528695" y="290058"/>
                    </a:lnTo>
                    <a:cubicBezTo>
                      <a:pt x="528695" y="296686"/>
                      <a:pt x="523322" y="302059"/>
                      <a:pt x="516694" y="302059"/>
                    </a:cubicBezTo>
                    <a:lnTo>
                      <a:pt x="12001" y="302059"/>
                    </a:lnTo>
                    <a:cubicBezTo>
                      <a:pt x="5373" y="302059"/>
                      <a:pt x="0" y="296686"/>
                      <a:pt x="0" y="290058"/>
                    </a:cubicBezTo>
                    <a:lnTo>
                      <a:pt x="0" y="242057"/>
                    </a:lnTo>
                    <a:cubicBezTo>
                      <a:pt x="0" y="235429"/>
                      <a:pt x="5373" y="230056"/>
                      <a:pt x="12001" y="230056"/>
                    </a:cubicBezTo>
                    <a:lnTo>
                      <a:pt x="35815" y="230056"/>
                    </a:lnTo>
                    <a:lnTo>
                      <a:pt x="35815" y="19709"/>
                    </a:lnTo>
                    <a:cubicBezTo>
                      <a:pt x="35815" y="8824"/>
                      <a:pt x="44639" y="0"/>
                      <a:pt x="55524" y="0"/>
                    </a:cubicBezTo>
                    <a:close/>
                  </a:path>
                </a:pathLst>
              </a:custGeom>
              <a:solidFill>
                <a:srgbClr val="F0F0F0"/>
              </a:solidFill>
              <a:ln w="9525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108000" tIns="36000" rIns="108000" bIns="10800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nl-NL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r>
                  <a:rPr lang="en-US" sz="900" dirty="0">
                    <a:solidFill>
                      <a:schemeClr val="tx1"/>
                    </a:solidFill>
                    <a:latin typeface="Calibri" panose="020F0502020204030204" pitchFamily="34" charset="0"/>
                    <a:cs typeface="Aldhabi" panose="01000000000000000000" pitchFamily="2" charset="-78"/>
                  </a:rPr>
                  <a:t>Home</a:t>
                </a:r>
              </a:p>
            </p:txBody>
          </p:sp>
        </p:grpSp>
        <p:sp>
          <p:nvSpPr>
            <p:cNvPr id="120" name="Textfield placeholder"/>
            <p:cNvSpPr txBox="1">
              <a:spLocks/>
            </p:cNvSpPr>
            <p:nvPr userDrawn="1"/>
          </p:nvSpPr>
          <p:spPr>
            <a:xfrm>
              <a:off x="-2455412" y="2701399"/>
              <a:ext cx="2163709" cy="259683"/>
            </a:xfrm>
            <a:prstGeom prst="rect">
              <a:avLst/>
            </a:prstGeom>
          </p:spPr>
          <p:txBody>
            <a:bodyPr vert="horz" lIns="0" tIns="0" rIns="0" bIns="0" rtlCol="0" anchor="ctr">
              <a:noAutofit/>
            </a:bodyPr>
            <a:lstStyle>
              <a:lvl1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SzPct val="80000"/>
                <a:buFont typeface="Wingdings" pitchFamily="2" charset="2"/>
                <a:buNone/>
                <a:defRPr sz="1600" b="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228600" indent="-22860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Clr>
                  <a:schemeClr val="tx2"/>
                </a:buClr>
                <a:buSzPct val="80000"/>
                <a:buFontTx/>
                <a:buBlip>
                  <a:blip r:embed="rId2"/>
                </a:buBlip>
                <a:tabLst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396875" indent="-160338" algn="l" defTabSz="1087016" rtl="0" eaLnBrk="1" latinLnBrk="0" hangingPunct="1">
                <a:lnSpc>
                  <a:spcPts val="1600"/>
                </a:lnSpc>
                <a:spcBef>
                  <a:spcPts val="200"/>
                </a:spcBef>
                <a:spcAft>
                  <a:spcPts val="200"/>
                </a:spcAft>
                <a:buClr>
                  <a:schemeClr val="tx2"/>
                </a:buClr>
                <a:buFont typeface="Trebuchet MS" pitchFamily="34" charset="0"/>
                <a:buChar char="−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0" indent="0" algn="l" defTabSz="1087016" rtl="0" eaLnBrk="1" latinLnBrk="0" hangingPunct="1">
                <a:lnSpc>
                  <a:spcPts val="1800"/>
                </a:lnSpc>
                <a:spcBef>
                  <a:spcPts val="4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0" indent="0" algn="l" defTabSz="1087016" rtl="0" eaLnBrk="1" latinLnBrk="0" hangingPunct="1">
                <a:lnSpc>
                  <a:spcPts val="3800"/>
                </a:lnSpc>
                <a:spcBef>
                  <a:spcPts val="1200"/>
                </a:spcBef>
                <a:spcAft>
                  <a:spcPts val="400"/>
                </a:spcAft>
                <a:buFont typeface="Wingdings" pitchFamily="2" charset="2"/>
                <a:buNone/>
                <a:defRPr sz="1600" b="1" kern="1200" baseline="0">
                  <a:solidFill>
                    <a:schemeClr val="tx2"/>
                  </a:solidFill>
                  <a:latin typeface="+mn-lt"/>
                  <a:ea typeface="+mn-ea"/>
                  <a:cs typeface="+mn-cs"/>
                </a:defRPr>
              </a:lvl5pPr>
              <a:lvl6pPr marL="0" indent="0" algn="l" defTabSz="1087016" rtl="0" eaLnBrk="1" latinLnBrk="0" hangingPunct="1">
                <a:lnSpc>
                  <a:spcPct val="250000"/>
                </a:lnSpc>
                <a:spcBef>
                  <a:spcPts val="0"/>
                </a:spcBef>
                <a:spcAft>
                  <a:spcPts val="0"/>
                </a:spcAft>
                <a:buFont typeface="Arial" pitchFamily="34" charset="0"/>
                <a:buNone/>
                <a:defRPr sz="2000" kern="1200" cap="all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3532800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4076308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4619815" indent="-271753" algn="l" defTabSz="1087016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3" indent="0" algn="l" defTabSz="914400" rtl="0" eaLnBrk="1" fontAlgn="auto" latinLnBrk="0" hangingPunct="1">
                <a:lnSpc>
                  <a:spcPts val="1700"/>
                </a:lnSpc>
                <a:spcBef>
                  <a:spcPts val="600"/>
                </a:spcBef>
                <a:spcAft>
                  <a:spcPts val="600"/>
                </a:spcAft>
                <a:buClrTx/>
                <a:buSzTx/>
                <a:buFont typeface="Arial" panose="020B0604020202020204" pitchFamily="34" charset="0"/>
                <a:buNone/>
                <a:tabLst/>
                <a:defRPr/>
              </a:pPr>
              <a:r>
                <a:rPr kumimoji="0" lang="en-US" sz="1200" b="1" i="0" u="none" strike="noStrike" kern="1200" cap="none" spc="0" normalizeH="0" baseline="0" noProof="0" dirty="0">
                  <a:ln>
                    <a:noFill/>
                  </a:ln>
                  <a:solidFill>
                    <a:schemeClr val="tx2"/>
                  </a:solidFill>
                  <a:effectLst/>
                  <a:uLnTx/>
                  <a:uFillTx/>
                  <a:latin typeface="Segoe UI Light" panose="020B0502040204020203" pitchFamily="34" charset="0"/>
                  <a:cs typeface="Segoe UI Light" panose="020B0502040204020203" pitchFamily="34" charset="0"/>
                </a:rPr>
                <a:t>Colored sub-header (20 pt.)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01971885"/>
      </p:ext>
    </p:extLst>
  </p:cSld>
  <p:clrMapOvr>
    <a:masterClrMapping/>
  </p:clrMapOvr>
  <p:transition spd="med">
    <p:fade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image" Target="../media/image1.pn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.xml"/><Relationship Id="rId13" Type="http://schemas.openxmlformats.org/officeDocument/2006/relationships/slideLayout" Target="../slideLayouts/slideLayout38.xml"/><Relationship Id="rId18" Type="http://schemas.openxmlformats.org/officeDocument/2006/relationships/slideLayout" Target="../slideLayouts/slideLayout43.xml"/><Relationship Id="rId26" Type="http://schemas.openxmlformats.org/officeDocument/2006/relationships/theme" Target="../theme/theme2.xml"/><Relationship Id="rId3" Type="http://schemas.openxmlformats.org/officeDocument/2006/relationships/slideLayout" Target="../slideLayouts/slideLayout28.xml"/><Relationship Id="rId21" Type="http://schemas.openxmlformats.org/officeDocument/2006/relationships/slideLayout" Target="../slideLayouts/slideLayout46.xml"/><Relationship Id="rId7" Type="http://schemas.openxmlformats.org/officeDocument/2006/relationships/slideLayout" Target="../slideLayouts/slideLayout32.xml"/><Relationship Id="rId12" Type="http://schemas.openxmlformats.org/officeDocument/2006/relationships/slideLayout" Target="../slideLayouts/slideLayout37.xml"/><Relationship Id="rId17" Type="http://schemas.openxmlformats.org/officeDocument/2006/relationships/slideLayout" Target="../slideLayouts/slideLayout42.xml"/><Relationship Id="rId25" Type="http://schemas.openxmlformats.org/officeDocument/2006/relationships/slideLayout" Target="../slideLayouts/slideLayout50.xml"/><Relationship Id="rId2" Type="http://schemas.openxmlformats.org/officeDocument/2006/relationships/slideLayout" Target="../slideLayouts/slideLayout27.xml"/><Relationship Id="rId16" Type="http://schemas.openxmlformats.org/officeDocument/2006/relationships/slideLayout" Target="../slideLayouts/slideLayout41.xml"/><Relationship Id="rId20" Type="http://schemas.openxmlformats.org/officeDocument/2006/relationships/slideLayout" Target="../slideLayouts/slideLayout45.xml"/><Relationship Id="rId1" Type="http://schemas.openxmlformats.org/officeDocument/2006/relationships/slideLayout" Target="../slideLayouts/slideLayout26.xml"/><Relationship Id="rId6" Type="http://schemas.openxmlformats.org/officeDocument/2006/relationships/slideLayout" Target="../slideLayouts/slideLayout31.xml"/><Relationship Id="rId11" Type="http://schemas.openxmlformats.org/officeDocument/2006/relationships/slideLayout" Target="../slideLayouts/slideLayout36.xml"/><Relationship Id="rId24" Type="http://schemas.openxmlformats.org/officeDocument/2006/relationships/slideLayout" Target="../slideLayouts/slideLayout49.xml"/><Relationship Id="rId5" Type="http://schemas.openxmlformats.org/officeDocument/2006/relationships/slideLayout" Target="../slideLayouts/slideLayout30.xml"/><Relationship Id="rId15" Type="http://schemas.openxmlformats.org/officeDocument/2006/relationships/slideLayout" Target="../slideLayouts/slideLayout40.xml"/><Relationship Id="rId23" Type="http://schemas.openxmlformats.org/officeDocument/2006/relationships/slideLayout" Target="../slideLayouts/slideLayout48.xml"/><Relationship Id="rId10" Type="http://schemas.openxmlformats.org/officeDocument/2006/relationships/slideLayout" Target="../slideLayouts/slideLayout35.xml"/><Relationship Id="rId19" Type="http://schemas.openxmlformats.org/officeDocument/2006/relationships/slideLayout" Target="../slideLayouts/slideLayout44.xml"/><Relationship Id="rId4" Type="http://schemas.openxmlformats.org/officeDocument/2006/relationships/slideLayout" Target="../slideLayouts/slideLayout29.xml"/><Relationship Id="rId9" Type="http://schemas.openxmlformats.org/officeDocument/2006/relationships/slideLayout" Target="../slideLayouts/slideLayout34.xml"/><Relationship Id="rId14" Type="http://schemas.openxmlformats.org/officeDocument/2006/relationships/slideLayout" Target="../slideLayouts/slideLayout39.xml"/><Relationship Id="rId22" Type="http://schemas.openxmlformats.org/officeDocument/2006/relationships/slideLayout" Target="../slideLayouts/slideLayout47.xml"/><Relationship Id="rId27" Type="http://schemas.openxmlformats.org/officeDocument/2006/relationships/image" Target="../media/image9.png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8.xml"/><Relationship Id="rId13" Type="http://schemas.openxmlformats.org/officeDocument/2006/relationships/slideLayout" Target="../slideLayouts/slideLayout63.xml"/><Relationship Id="rId18" Type="http://schemas.openxmlformats.org/officeDocument/2006/relationships/slideLayout" Target="../slideLayouts/slideLayout68.xml"/><Relationship Id="rId26" Type="http://schemas.openxmlformats.org/officeDocument/2006/relationships/theme" Target="../theme/theme3.xml"/><Relationship Id="rId3" Type="http://schemas.openxmlformats.org/officeDocument/2006/relationships/slideLayout" Target="../slideLayouts/slideLayout53.xml"/><Relationship Id="rId21" Type="http://schemas.openxmlformats.org/officeDocument/2006/relationships/slideLayout" Target="../slideLayouts/slideLayout71.xml"/><Relationship Id="rId7" Type="http://schemas.openxmlformats.org/officeDocument/2006/relationships/slideLayout" Target="../slideLayouts/slideLayout57.xml"/><Relationship Id="rId12" Type="http://schemas.openxmlformats.org/officeDocument/2006/relationships/slideLayout" Target="../slideLayouts/slideLayout62.xml"/><Relationship Id="rId17" Type="http://schemas.openxmlformats.org/officeDocument/2006/relationships/slideLayout" Target="../slideLayouts/slideLayout67.xml"/><Relationship Id="rId25" Type="http://schemas.openxmlformats.org/officeDocument/2006/relationships/slideLayout" Target="../slideLayouts/slideLayout75.xml"/><Relationship Id="rId2" Type="http://schemas.openxmlformats.org/officeDocument/2006/relationships/slideLayout" Target="../slideLayouts/slideLayout52.xml"/><Relationship Id="rId16" Type="http://schemas.openxmlformats.org/officeDocument/2006/relationships/slideLayout" Target="../slideLayouts/slideLayout66.xml"/><Relationship Id="rId20" Type="http://schemas.openxmlformats.org/officeDocument/2006/relationships/slideLayout" Target="../slideLayouts/slideLayout70.xml"/><Relationship Id="rId1" Type="http://schemas.openxmlformats.org/officeDocument/2006/relationships/slideLayout" Target="../slideLayouts/slideLayout51.xml"/><Relationship Id="rId6" Type="http://schemas.openxmlformats.org/officeDocument/2006/relationships/slideLayout" Target="../slideLayouts/slideLayout56.xml"/><Relationship Id="rId11" Type="http://schemas.openxmlformats.org/officeDocument/2006/relationships/slideLayout" Target="../slideLayouts/slideLayout61.xml"/><Relationship Id="rId24" Type="http://schemas.openxmlformats.org/officeDocument/2006/relationships/slideLayout" Target="../slideLayouts/slideLayout74.xml"/><Relationship Id="rId5" Type="http://schemas.openxmlformats.org/officeDocument/2006/relationships/slideLayout" Target="../slideLayouts/slideLayout55.xml"/><Relationship Id="rId15" Type="http://schemas.openxmlformats.org/officeDocument/2006/relationships/slideLayout" Target="../slideLayouts/slideLayout65.xml"/><Relationship Id="rId23" Type="http://schemas.openxmlformats.org/officeDocument/2006/relationships/slideLayout" Target="../slideLayouts/slideLayout73.xml"/><Relationship Id="rId10" Type="http://schemas.openxmlformats.org/officeDocument/2006/relationships/slideLayout" Target="../slideLayouts/slideLayout60.xml"/><Relationship Id="rId19" Type="http://schemas.openxmlformats.org/officeDocument/2006/relationships/slideLayout" Target="../slideLayouts/slideLayout69.xml"/><Relationship Id="rId4" Type="http://schemas.openxmlformats.org/officeDocument/2006/relationships/slideLayout" Target="../slideLayouts/slideLayout54.xml"/><Relationship Id="rId9" Type="http://schemas.openxmlformats.org/officeDocument/2006/relationships/slideLayout" Target="../slideLayouts/slideLayout59.xml"/><Relationship Id="rId14" Type="http://schemas.openxmlformats.org/officeDocument/2006/relationships/slideLayout" Target="../slideLayouts/slideLayout64.xml"/><Relationship Id="rId22" Type="http://schemas.openxmlformats.org/officeDocument/2006/relationships/slideLayout" Target="../slideLayouts/slideLayout72.xml"/><Relationship Id="rId27" Type="http://schemas.openxmlformats.org/officeDocument/2006/relationships/image" Target="../media/image10.png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3.xml"/><Relationship Id="rId13" Type="http://schemas.openxmlformats.org/officeDocument/2006/relationships/slideLayout" Target="../slideLayouts/slideLayout88.xml"/><Relationship Id="rId18" Type="http://schemas.openxmlformats.org/officeDocument/2006/relationships/slideLayout" Target="../slideLayouts/slideLayout93.xml"/><Relationship Id="rId26" Type="http://schemas.openxmlformats.org/officeDocument/2006/relationships/theme" Target="../theme/theme4.xml"/><Relationship Id="rId3" Type="http://schemas.openxmlformats.org/officeDocument/2006/relationships/slideLayout" Target="../slideLayouts/slideLayout78.xml"/><Relationship Id="rId21" Type="http://schemas.openxmlformats.org/officeDocument/2006/relationships/slideLayout" Target="../slideLayouts/slideLayout96.xml"/><Relationship Id="rId7" Type="http://schemas.openxmlformats.org/officeDocument/2006/relationships/slideLayout" Target="../slideLayouts/slideLayout82.xml"/><Relationship Id="rId12" Type="http://schemas.openxmlformats.org/officeDocument/2006/relationships/slideLayout" Target="../slideLayouts/slideLayout87.xml"/><Relationship Id="rId17" Type="http://schemas.openxmlformats.org/officeDocument/2006/relationships/slideLayout" Target="../slideLayouts/slideLayout92.xml"/><Relationship Id="rId25" Type="http://schemas.openxmlformats.org/officeDocument/2006/relationships/slideLayout" Target="../slideLayouts/slideLayout100.xml"/><Relationship Id="rId2" Type="http://schemas.openxmlformats.org/officeDocument/2006/relationships/slideLayout" Target="../slideLayouts/slideLayout77.xml"/><Relationship Id="rId16" Type="http://schemas.openxmlformats.org/officeDocument/2006/relationships/slideLayout" Target="../slideLayouts/slideLayout91.xml"/><Relationship Id="rId20" Type="http://schemas.openxmlformats.org/officeDocument/2006/relationships/slideLayout" Target="../slideLayouts/slideLayout95.xml"/><Relationship Id="rId1" Type="http://schemas.openxmlformats.org/officeDocument/2006/relationships/slideLayout" Target="../slideLayouts/slideLayout76.xml"/><Relationship Id="rId6" Type="http://schemas.openxmlformats.org/officeDocument/2006/relationships/slideLayout" Target="../slideLayouts/slideLayout81.xml"/><Relationship Id="rId11" Type="http://schemas.openxmlformats.org/officeDocument/2006/relationships/slideLayout" Target="../slideLayouts/slideLayout86.xml"/><Relationship Id="rId24" Type="http://schemas.openxmlformats.org/officeDocument/2006/relationships/slideLayout" Target="../slideLayouts/slideLayout99.xml"/><Relationship Id="rId5" Type="http://schemas.openxmlformats.org/officeDocument/2006/relationships/slideLayout" Target="../slideLayouts/slideLayout80.xml"/><Relationship Id="rId15" Type="http://schemas.openxmlformats.org/officeDocument/2006/relationships/slideLayout" Target="../slideLayouts/slideLayout90.xml"/><Relationship Id="rId23" Type="http://schemas.openxmlformats.org/officeDocument/2006/relationships/slideLayout" Target="../slideLayouts/slideLayout98.xml"/><Relationship Id="rId10" Type="http://schemas.openxmlformats.org/officeDocument/2006/relationships/slideLayout" Target="../slideLayouts/slideLayout85.xml"/><Relationship Id="rId19" Type="http://schemas.openxmlformats.org/officeDocument/2006/relationships/slideLayout" Target="../slideLayouts/slideLayout94.xml"/><Relationship Id="rId4" Type="http://schemas.openxmlformats.org/officeDocument/2006/relationships/slideLayout" Target="../slideLayouts/slideLayout79.xml"/><Relationship Id="rId9" Type="http://schemas.openxmlformats.org/officeDocument/2006/relationships/slideLayout" Target="../slideLayouts/slideLayout84.xml"/><Relationship Id="rId14" Type="http://schemas.openxmlformats.org/officeDocument/2006/relationships/slideLayout" Target="../slideLayouts/slideLayout89.xml"/><Relationship Id="rId22" Type="http://schemas.openxmlformats.org/officeDocument/2006/relationships/slideLayout" Target="../slideLayouts/slideLayout97.xml"/><Relationship Id="rId27" Type="http://schemas.openxmlformats.org/officeDocument/2006/relationships/image" Target="../media/image11.png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8.xml"/><Relationship Id="rId13" Type="http://schemas.openxmlformats.org/officeDocument/2006/relationships/slideLayout" Target="../slideLayouts/slideLayout113.xml"/><Relationship Id="rId18" Type="http://schemas.openxmlformats.org/officeDocument/2006/relationships/slideLayout" Target="../slideLayouts/slideLayout118.xml"/><Relationship Id="rId26" Type="http://schemas.openxmlformats.org/officeDocument/2006/relationships/theme" Target="../theme/theme5.xml"/><Relationship Id="rId3" Type="http://schemas.openxmlformats.org/officeDocument/2006/relationships/slideLayout" Target="../slideLayouts/slideLayout103.xml"/><Relationship Id="rId21" Type="http://schemas.openxmlformats.org/officeDocument/2006/relationships/slideLayout" Target="../slideLayouts/slideLayout121.xml"/><Relationship Id="rId7" Type="http://schemas.openxmlformats.org/officeDocument/2006/relationships/slideLayout" Target="../slideLayouts/slideLayout107.xml"/><Relationship Id="rId12" Type="http://schemas.openxmlformats.org/officeDocument/2006/relationships/slideLayout" Target="../slideLayouts/slideLayout112.xml"/><Relationship Id="rId17" Type="http://schemas.openxmlformats.org/officeDocument/2006/relationships/slideLayout" Target="../slideLayouts/slideLayout117.xml"/><Relationship Id="rId25" Type="http://schemas.openxmlformats.org/officeDocument/2006/relationships/slideLayout" Target="../slideLayouts/slideLayout125.xml"/><Relationship Id="rId2" Type="http://schemas.openxmlformats.org/officeDocument/2006/relationships/slideLayout" Target="../slideLayouts/slideLayout102.xml"/><Relationship Id="rId16" Type="http://schemas.openxmlformats.org/officeDocument/2006/relationships/slideLayout" Target="../slideLayouts/slideLayout116.xml"/><Relationship Id="rId20" Type="http://schemas.openxmlformats.org/officeDocument/2006/relationships/slideLayout" Target="../slideLayouts/slideLayout120.xml"/><Relationship Id="rId1" Type="http://schemas.openxmlformats.org/officeDocument/2006/relationships/slideLayout" Target="../slideLayouts/slideLayout101.xml"/><Relationship Id="rId6" Type="http://schemas.openxmlformats.org/officeDocument/2006/relationships/slideLayout" Target="../slideLayouts/slideLayout106.xml"/><Relationship Id="rId11" Type="http://schemas.openxmlformats.org/officeDocument/2006/relationships/slideLayout" Target="../slideLayouts/slideLayout111.xml"/><Relationship Id="rId24" Type="http://schemas.openxmlformats.org/officeDocument/2006/relationships/slideLayout" Target="../slideLayouts/slideLayout124.xml"/><Relationship Id="rId5" Type="http://schemas.openxmlformats.org/officeDocument/2006/relationships/slideLayout" Target="../slideLayouts/slideLayout105.xml"/><Relationship Id="rId15" Type="http://schemas.openxmlformats.org/officeDocument/2006/relationships/slideLayout" Target="../slideLayouts/slideLayout115.xml"/><Relationship Id="rId23" Type="http://schemas.openxmlformats.org/officeDocument/2006/relationships/slideLayout" Target="../slideLayouts/slideLayout123.xml"/><Relationship Id="rId10" Type="http://schemas.openxmlformats.org/officeDocument/2006/relationships/slideLayout" Target="../slideLayouts/slideLayout110.xml"/><Relationship Id="rId19" Type="http://schemas.openxmlformats.org/officeDocument/2006/relationships/slideLayout" Target="../slideLayouts/slideLayout119.xml"/><Relationship Id="rId4" Type="http://schemas.openxmlformats.org/officeDocument/2006/relationships/slideLayout" Target="../slideLayouts/slideLayout104.xml"/><Relationship Id="rId9" Type="http://schemas.openxmlformats.org/officeDocument/2006/relationships/slideLayout" Target="../slideLayouts/slideLayout109.xml"/><Relationship Id="rId14" Type="http://schemas.openxmlformats.org/officeDocument/2006/relationships/slideLayout" Target="../slideLayouts/slideLayout114.xml"/><Relationship Id="rId22" Type="http://schemas.openxmlformats.org/officeDocument/2006/relationships/slideLayout" Target="../slideLayouts/slideLayout122.xml"/><Relationship Id="rId27" Type="http://schemas.openxmlformats.org/officeDocument/2006/relationships/image" Target="../media/image12.png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33.xml"/><Relationship Id="rId13" Type="http://schemas.openxmlformats.org/officeDocument/2006/relationships/slideLayout" Target="../slideLayouts/slideLayout138.xml"/><Relationship Id="rId18" Type="http://schemas.openxmlformats.org/officeDocument/2006/relationships/slideLayout" Target="../slideLayouts/slideLayout143.xml"/><Relationship Id="rId26" Type="http://schemas.openxmlformats.org/officeDocument/2006/relationships/theme" Target="../theme/theme6.xml"/><Relationship Id="rId3" Type="http://schemas.openxmlformats.org/officeDocument/2006/relationships/slideLayout" Target="../slideLayouts/slideLayout128.xml"/><Relationship Id="rId21" Type="http://schemas.openxmlformats.org/officeDocument/2006/relationships/slideLayout" Target="../slideLayouts/slideLayout146.xml"/><Relationship Id="rId7" Type="http://schemas.openxmlformats.org/officeDocument/2006/relationships/slideLayout" Target="../slideLayouts/slideLayout132.xml"/><Relationship Id="rId12" Type="http://schemas.openxmlformats.org/officeDocument/2006/relationships/slideLayout" Target="../slideLayouts/slideLayout137.xml"/><Relationship Id="rId17" Type="http://schemas.openxmlformats.org/officeDocument/2006/relationships/slideLayout" Target="../slideLayouts/slideLayout142.xml"/><Relationship Id="rId25" Type="http://schemas.openxmlformats.org/officeDocument/2006/relationships/slideLayout" Target="../slideLayouts/slideLayout150.xml"/><Relationship Id="rId2" Type="http://schemas.openxmlformats.org/officeDocument/2006/relationships/slideLayout" Target="../slideLayouts/slideLayout127.xml"/><Relationship Id="rId16" Type="http://schemas.openxmlformats.org/officeDocument/2006/relationships/slideLayout" Target="../slideLayouts/slideLayout141.xml"/><Relationship Id="rId20" Type="http://schemas.openxmlformats.org/officeDocument/2006/relationships/slideLayout" Target="../slideLayouts/slideLayout145.xml"/><Relationship Id="rId1" Type="http://schemas.openxmlformats.org/officeDocument/2006/relationships/slideLayout" Target="../slideLayouts/slideLayout126.xml"/><Relationship Id="rId6" Type="http://schemas.openxmlformats.org/officeDocument/2006/relationships/slideLayout" Target="../slideLayouts/slideLayout131.xml"/><Relationship Id="rId11" Type="http://schemas.openxmlformats.org/officeDocument/2006/relationships/slideLayout" Target="../slideLayouts/slideLayout136.xml"/><Relationship Id="rId24" Type="http://schemas.openxmlformats.org/officeDocument/2006/relationships/slideLayout" Target="../slideLayouts/slideLayout149.xml"/><Relationship Id="rId5" Type="http://schemas.openxmlformats.org/officeDocument/2006/relationships/slideLayout" Target="../slideLayouts/slideLayout130.xml"/><Relationship Id="rId15" Type="http://schemas.openxmlformats.org/officeDocument/2006/relationships/slideLayout" Target="../slideLayouts/slideLayout140.xml"/><Relationship Id="rId23" Type="http://schemas.openxmlformats.org/officeDocument/2006/relationships/slideLayout" Target="../slideLayouts/slideLayout148.xml"/><Relationship Id="rId10" Type="http://schemas.openxmlformats.org/officeDocument/2006/relationships/slideLayout" Target="../slideLayouts/slideLayout135.xml"/><Relationship Id="rId19" Type="http://schemas.openxmlformats.org/officeDocument/2006/relationships/slideLayout" Target="../slideLayouts/slideLayout144.xml"/><Relationship Id="rId4" Type="http://schemas.openxmlformats.org/officeDocument/2006/relationships/slideLayout" Target="../slideLayouts/slideLayout129.xml"/><Relationship Id="rId9" Type="http://schemas.openxmlformats.org/officeDocument/2006/relationships/slideLayout" Target="../slideLayouts/slideLayout134.xml"/><Relationship Id="rId14" Type="http://schemas.openxmlformats.org/officeDocument/2006/relationships/slideLayout" Target="../slideLayouts/slideLayout139.xml"/><Relationship Id="rId22" Type="http://schemas.openxmlformats.org/officeDocument/2006/relationships/slideLayout" Target="../slideLayouts/slideLayout147.xml"/><Relationship Id="rId27" Type="http://schemas.openxmlformats.org/officeDocument/2006/relationships/image" Target="../media/image13.png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8.xml"/><Relationship Id="rId13" Type="http://schemas.openxmlformats.org/officeDocument/2006/relationships/slideLayout" Target="../slideLayouts/slideLayout163.xml"/><Relationship Id="rId18" Type="http://schemas.openxmlformats.org/officeDocument/2006/relationships/slideLayout" Target="../slideLayouts/slideLayout168.xml"/><Relationship Id="rId26" Type="http://schemas.openxmlformats.org/officeDocument/2006/relationships/theme" Target="../theme/theme7.xml"/><Relationship Id="rId3" Type="http://schemas.openxmlformats.org/officeDocument/2006/relationships/slideLayout" Target="../slideLayouts/slideLayout153.xml"/><Relationship Id="rId21" Type="http://schemas.openxmlformats.org/officeDocument/2006/relationships/slideLayout" Target="../slideLayouts/slideLayout171.xml"/><Relationship Id="rId7" Type="http://schemas.openxmlformats.org/officeDocument/2006/relationships/slideLayout" Target="../slideLayouts/slideLayout157.xml"/><Relationship Id="rId12" Type="http://schemas.openxmlformats.org/officeDocument/2006/relationships/slideLayout" Target="../slideLayouts/slideLayout162.xml"/><Relationship Id="rId17" Type="http://schemas.openxmlformats.org/officeDocument/2006/relationships/slideLayout" Target="../slideLayouts/slideLayout167.xml"/><Relationship Id="rId25" Type="http://schemas.openxmlformats.org/officeDocument/2006/relationships/slideLayout" Target="../slideLayouts/slideLayout175.xml"/><Relationship Id="rId2" Type="http://schemas.openxmlformats.org/officeDocument/2006/relationships/slideLayout" Target="../slideLayouts/slideLayout152.xml"/><Relationship Id="rId16" Type="http://schemas.openxmlformats.org/officeDocument/2006/relationships/slideLayout" Target="../slideLayouts/slideLayout166.xml"/><Relationship Id="rId20" Type="http://schemas.openxmlformats.org/officeDocument/2006/relationships/slideLayout" Target="../slideLayouts/slideLayout170.xml"/><Relationship Id="rId1" Type="http://schemas.openxmlformats.org/officeDocument/2006/relationships/slideLayout" Target="../slideLayouts/slideLayout151.xml"/><Relationship Id="rId6" Type="http://schemas.openxmlformats.org/officeDocument/2006/relationships/slideLayout" Target="../slideLayouts/slideLayout156.xml"/><Relationship Id="rId11" Type="http://schemas.openxmlformats.org/officeDocument/2006/relationships/slideLayout" Target="../slideLayouts/slideLayout161.xml"/><Relationship Id="rId24" Type="http://schemas.openxmlformats.org/officeDocument/2006/relationships/slideLayout" Target="../slideLayouts/slideLayout174.xml"/><Relationship Id="rId5" Type="http://schemas.openxmlformats.org/officeDocument/2006/relationships/slideLayout" Target="../slideLayouts/slideLayout155.xml"/><Relationship Id="rId15" Type="http://schemas.openxmlformats.org/officeDocument/2006/relationships/slideLayout" Target="../slideLayouts/slideLayout165.xml"/><Relationship Id="rId23" Type="http://schemas.openxmlformats.org/officeDocument/2006/relationships/slideLayout" Target="../slideLayouts/slideLayout173.xml"/><Relationship Id="rId10" Type="http://schemas.openxmlformats.org/officeDocument/2006/relationships/slideLayout" Target="../slideLayouts/slideLayout160.xml"/><Relationship Id="rId19" Type="http://schemas.openxmlformats.org/officeDocument/2006/relationships/slideLayout" Target="../slideLayouts/slideLayout169.xml"/><Relationship Id="rId4" Type="http://schemas.openxmlformats.org/officeDocument/2006/relationships/slideLayout" Target="../slideLayouts/slideLayout154.xml"/><Relationship Id="rId9" Type="http://schemas.openxmlformats.org/officeDocument/2006/relationships/slideLayout" Target="../slideLayouts/slideLayout159.xml"/><Relationship Id="rId14" Type="http://schemas.openxmlformats.org/officeDocument/2006/relationships/slideLayout" Target="../slideLayouts/slideLayout164.xml"/><Relationship Id="rId22" Type="http://schemas.openxmlformats.org/officeDocument/2006/relationships/slideLayout" Target="../slideLayouts/slideLayout172.xml"/><Relationship Id="rId27" Type="http://schemas.openxmlformats.org/officeDocument/2006/relationships/image" Target="../media/image14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hthoek 6"/>
          <p:cNvSpPr/>
          <p:nvPr userDrawn="1"/>
        </p:nvSpPr>
        <p:spPr>
          <a:xfrm>
            <a:off x="0" y="0"/>
            <a:ext cx="12198351" cy="817563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254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noProof="0" dirty="0"/>
          </a:p>
        </p:txBody>
      </p:sp>
      <p:sp>
        <p:nvSpPr>
          <p:cNvPr id="2" name="Tijdelijke aanduiding voor titel 1"/>
          <p:cNvSpPr>
            <a:spLocks noGrp="1"/>
          </p:cNvSpPr>
          <p:nvPr>
            <p:ph type="title"/>
          </p:nvPr>
        </p:nvSpPr>
        <p:spPr>
          <a:xfrm>
            <a:off x="0" y="0"/>
            <a:ext cx="9332913" cy="817563"/>
          </a:xfrm>
          <a:prstGeom prst="rect">
            <a:avLst/>
          </a:prstGeom>
          <a:noFill/>
          <a:effectLst/>
        </p:spPr>
        <p:txBody>
          <a:bodyPr vert="horz" lIns="612000" tIns="252000" rIns="144000" bIns="144000" rtlCol="0" anchor="ctr">
            <a:noAutofit/>
          </a:bodyPr>
          <a:lstStyle/>
          <a:p>
            <a:r>
              <a:rPr lang="en-US" noProof="0" dirty="0"/>
              <a:t>Title of the chapter</a:t>
            </a:r>
          </a:p>
        </p:txBody>
      </p:sp>
      <p:sp>
        <p:nvSpPr>
          <p:cNvPr id="3" name="Tijdelijke aanduiding voor tekst 2"/>
          <p:cNvSpPr>
            <a:spLocks noGrp="1"/>
          </p:cNvSpPr>
          <p:nvPr>
            <p:ph type="body" idx="1"/>
          </p:nvPr>
        </p:nvSpPr>
        <p:spPr>
          <a:xfrm>
            <a:off x="0" y="1449388"/>
            <a:ext cx="4657725" cy="4967287"/>
          </a:xfrm>
          <a:prstGeom prst="rect">
            <a:avLst/>
          </a:prstGeom>
          <a:solidFill>
            <a:schemeClr val="bg1"/>
          </a:solidFill>
        </p:spPr>
        <p:txBody>
          <a:bodyPr vert="horz" lIns="612000" tIns="432000" rIns="612000" bIns="432000" rtlCol="0">
            <a:noAutofit/>
          </a:bodyPr>
          <a:lstStyle/>
          <a:p>
            <a:pPr lvl="0"/>
            <a:r>
              <a:rPr lang="en-US" noProof="0" dirty="0"/>
              <a:t>Insert your text here…</a:t>
            </a:r>
          </a:p>
          <a:p>
            <a:pPr lvl="1"/>
            <a:r>
              <a:rPr lang="en-US" noProof="0" dirty="0"/>
              <a:t>Bullets</a:t>
            </a:r>
          </a:p>
          <a:p>
            <a:pPr lvl="2"/>
            <a:r>
              <a:rPr lang="en-US" noProof="0" dirty="0"/>
              <a:t>Sub-bullets</a:t>
            </a:r>
          </a:p>
          <a:p>
            <a:pPr lvl="3"/>
            <a:r>
              <a:rPr lang="en-US" noProof="0" dirty="0"/>
              <a:t>Sub header (blue)</a:t>
            </a:r>
          </a:p>
          <a:p>
            <a:pPr lvl="4"/>
            <a:r>
              <a:rPr lang="en-US" noProof="0" dirty="0"/>
              <a:t>Numbers</a:t>
            </a:r>
          </a:p>
          <a:p>
            <a:pPr lvl="5"/>
            <a:r>
              <a:rPr lang="en-US" noProof="0" dirty="0"/>
              <a:t># Bullets</a:t>
            </a:r>
          </a:p>
          <a:p>
            <a:pPr lvl="6"/>
            <a:r>
              <a:rPr lang="en-US" noProof="0" dirty="0"/>
              <a:t>7</a:t>
            </a:r>
          </a:p>
          <a:p>
            <a:pPr lvl="7"/>
            <a:r>
              <a:rPr lang="en-US" noProof="0" dirty="0"/>
              <a:t>Sub header (bright blue)</a:t>
            </a:r>
          </a:p>
          <a:p>
            <a:pPr lvl="8"/>
            <a:r>
              <a:rPr lang="en-US" noProof="0" dirty="0"/>
              <a:t>Caption / Source</a:t>
            </a:r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4"/>
          </p:nvPr>
        </p:nvSpPr>
        <p:spPr>
          <a:xfrm>
            <a:off x="11077575" y="6416675"/>
            <a:ext cx="1117600" cy="441325"/>
          </a:xfrm>
          <a:prstGeom prst="rect">
            <a:avLst/>
          </a:prstGeom>
        </p:spPr>
        <p:txBody>
          <a:bodyPr vert="horz" wrap="square" lIns="91440" tIns="45720" rIns="612000" bIns="45720" numCol="1" anchor="ctr" anchorCtr="0" compatLnSpc="1">
            <a:prstTxWarp prst="textNoShape">
              <a:avLst/>
            </a:prstTxWarp>
          </a:bodyPr>
          <a:lstStyle>
            <a:lvl1pPr algn="r">
              <a:defRPr sz="1000">
                <a:solidFill>
                  <a:srgbClr val="A6A6A6"/>
                </a:solidFill>
              </a:defRPr>
            </a:lvl1pPr>
          </a:lstStyle>
          <a:p>
            <a:fld id="{170FA9F9-D734-404D-AFF5-8A3CC95D21AF}" type="slidenum">
              <a:rPr lang="en-US" altLang="nl-NL" noProof="0" smtClean="0"/>
              <a:pPr/>
              <a:t>‹nr.›</a:t>
            </a:fld>
            <a:endParaRPr lang="en-US" altLang="nl-NL" noProof="0" dirty="0"/>
          </a:p>
        </p:txBody>
      </p:sp>
      <p:sp>
        <p:nvSpPr>
          <p:cNvPr id="4" name="Rechthoek 3" hidden="1">
            <a:hlinkClick r:id="" action="ppaction://noaction"/>
          </p:cNvPr>
          <p:cNvSpPr/>
          <p:nvPr/>
        </p:nvSpPr>
        <p:spPr>
          <a:xfrm>
            <a:off x="9694333" y="135467"/>
            <a:ext cx="1964267" cy="682096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19452" y="138781"/>
            <a:ext cx="2290771" cy="540000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765" r:id="rId1"/>
    <p:sldLayoutId id="2147483766" r:id="rId2"/>
    <p:sldLayoutId id="2147483799" r:id="rId3"/>
    <p:sldLayoutId id="2147483800" r:id="rId4"/>
    <p:sldLayoutId id="2147483801" r:id="rId5"/>
    <p:sldLayoutId id="2147483767" r:id="rId6"/>
    <p:sldLayoutId id="2147483768" r:id="rId7"/>
    <p:sldLayoutId id="2147483797" r:id="rId8"/>
    <p:sldLayoutId id="2147483772" r:id="rId9"/>
    <p:sldLayoutId id="2147483773" r:id="rId10"/>
    <p:sldLayoutId id="2147483774" r:id="rId11"/>
    <p:sldLayoutId id="2147483769" r:id="rId12"/>
    <p:sldLayoutId id="2147483770" r:id="rId13"/>
    <p:sldLayoutId id="2147483771" r:id="rId14"/>
    <p:sldLayoutId id="2147483775" r:id="rId15"/>
    <p:sldLayoutId id="2147483798" r:id="rId16"/>
    <p:sldLayoutId id="2147483776" r:id="rId17"/>
    <p:sldLayoutId id="2147483780" r:id="rId18"/>
    <p:sldLayoutId id="2147483781" r:id="rId19"/>
    <p:sldLayoutId id="2147483777" r:id="rId20"/>
    <p:sldLayoutId id="2147483778" r:id="rId21"/>
    <p:sldLayoutId id="2147483779" r:id="rId22"/>
    <p:sldLayoutId id="2147483796" r:id="rId23"/>
    <p:sldLayoutId id="2147483880" r:id="rId24"/>
    <p:sldLayoutId id="2147483881" r:id="rId25"/>
  </p:sldLayoutIdLst>
  <p:hf sldNum="0" hdr="0" ftr="0" dt="0"/>
  <p:txStyles>
    <p:titleStyle>
      <a:lvl1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 kern="1200" spc="5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2pPr>
      <a:lvl3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3pPr>
      <a:lvl4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4pPr>
      <a:lvl5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5pPr>
      <a:lvl6pPr marL="457200"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6pPr>
      <a:lvl7pPr marL="914400"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7pPr>
      <a:lvl8pPr marL="1371600"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8pPr>
      <a:lvl9pPr marL="1828800"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9pPr>
    </p:titleStyle>
    <p:bodyStyle>
      <a:lvl1pPr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defRPr sz="1600" kern="1200" spc="50">
          <a:solidFill>
            <a:schemeClr val="tx1"/>
          </a:solidFill>
          <a:latin typeface="+mn-lt"/>
          <a:ea typeface="+mn-ea"/>
          <a:cs typeface="+mn-cs"/>
        </a:defRPr>
      </a:lvl1pPr>
      <a:lvl2pPr marL="180975" indent="-180975"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Clr>
          <a:srgbClr val="404040"/>
        </a:buClr>
        <a:buFont typeface="Arial" panose="020B0604020202020204" pitchFamily="34" charset="0"/>
        <a:buChar char="•"/>
        <a:defRPr sz="1600" kern="1200" spc="50">
          <a:solidFill>
            <a:schemeClr val="tx1"/>
          </a:solidFill>
          <a:latin typeface="+mn-lt"/>
          <a:ea typeface="+mn-ea"/>
          <a:cs typeface="+mn-cs"/>
        </a:defRPr>
      </a:lvl2pPr>
      <a:lvl3pPr marL="361950" indent="-180975"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Clr>
          <a:srgbClr val="404040"/>
        </a:buClr>
        <a:buSzPct val="80000"/>
        <a:buFont typeface="Arial" panose="020B0604020202020204" pitchFamily="34" charset="0"/>
        <a:buChar char="•"/>
        <a:defRPr sz="1400" kern="1200" spc="50">
          <a:solidFill>
            <a:schemeClr val="tx1"/>
          </a:solidFill>
          <a:latin typeface="+mn-lt"/>
          <a:ea typeface="+mn-ea"/>
          <a:cs typeface="+mn-cs"/>
        </a:defRPr>
      </a:lvl3pPr>
      <a:lvl4pPr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defRPr sz="2000" b="1" kern="1200" spc="50">
          <a:solidFill>
            <a:schemeClr val="tx2"/>
          </a:solidFill>
          <a:latin typeface="+mn-lt"/>
          <a:ea typeface="+mn-ea"/>
          <a:cs typeface="+mn-cs"/>
        </a:defRPr>
      </a:lvl4pPr>
      <a:lvl5pPr marL="265113" indent="-265113"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buAutoNum type="arabicPeriod"/>
        <a:defRPr sz="1600" kern="1200" spc="50">
          <a:solidFill>
            <a:schemeClr val="tx1"/>
          </a:solidFill>
          <a:latin typeface="+mn-lt"/>
          <a:ea typeface="+mn-ea"/>
          <a:cs typeface="+mn-cs"/>
        </a:defRPr>
      </a:lvl5pPr>
      <a:lvl6pPr marL="446088" indent="-180975" algn="l" defTabSz="914400" rtl="0" eaLnBrk="1" latinLnBrk="0" hangingPunct="1">
        <a:lnSpc>
          <a:spcPct val="80000"/>
        </a:lnSpc>
        <a:spcBef>
          <a:spcPts val="900"/>
        </a:spcBef>
        <a:spcAft>
          <a:spcPts val="900"/>
        </a:spcAft>
        <a:buClr>
          <a:schemeClr val="tx1">
            <a:lumMod val="75000"/>
            <a:lumOff val="25000"/>
          </a:schemeClr>
        </a:buClr>
        <a:buFont typeface="Arial" panose="020B0604020202020204" pitchFamily="34" charset="0"/>
        <a:buChar char="•"/>
        <a:defRPr sz="1600" kern="1200" spc="50" baseline="0">
          <a:solidFill>
            <a:schemeClr val="tx1"/>
          </a:solidFill>
          <a:latin typeface="+mn-lt"/>
          <a:ea typeface="+mn-ea"/>
          <a:cs typeface="+mn-cs"/>
        </a:defRPr>
      </a:lvl6pPr>
      <a:lvl7pPr marL="627063" indent="-180975" algn="l" defTabSz="914400" rtl="0" eaLnBrk="1" latinLnBrk="0" hangingPunct="1">
        <a:lnSpc>
          <a:spcPct val="80000"/>
        </a:lnSpc>
        <a:spcBef>
          <a:spcPts val="900"/>
        </a:spcBef>
        <a:spcAft>
          <a:spcPts val="900"/>
        </a:spcAft>
        <a:buClr>
          <a:schemeClr val="tx1">
            <a:lumMod val="75000"/>
            <a:lumOff val="25000"/>
          </a:schemeClr>
        </a:buClr>
        <a:buSzPct val="80000"/>
        <a:buFont typeface="Arial" panose="020B0604020202020204" pitchFamily="34" charset="0"/>
        <a:buChar char="•"/>
        <a:defRPr sz="1400" kern="1200" spc="50" baseline="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400" rtl="0" eaLnBrk="1" latinLnBrk="0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buNone/>
        <a:defRPr sz="2000" b="1" kern="1200" spc="50" baseline="0">
          <a:solidFill>
            <a:schemeClr val="bg2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buNone/>
        <a:defRPr sz="1000" i="1" kern="1200" spc="50" baseline="0">
          <a:solidFill>
            <a:schemeClr val="bg1">
              <a:lumMod val="50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nl-NL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99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99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hthoek 6"/>
          <p:cNvSpPr/>
          <p:nvPr userDrawn="1"/>
        </p:nvSpPr>
        <p:spPr>
          <a:xfrm>
            <a:off x="0" y="0"/>
            <a:ext cx="12198351" cy="817563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254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noProof="0" dirty="0"/>
          </a:p>
        </p:txBody>
      </p:sp>
      <p:sp>
        <p:nvSpPr>
          <p:cNvPr id="2" name="Tijdelijke aanduiding voor titel 1"/>
          <p:cNvSpPr>
            <a:spLocks noGrp="1"/>
          </p:cNvSpPr>
          <p:nvPr>
            <p:ph type="title"/>
          </p:nvPr>
        </p:nvSpPr>
        <p:spPr>
          <a:xfrm>
            <a:off x="0" y="0"/>
            <a:ext cx="9332913" cy="817563"/>
          </a:xfrm>
          <a:prstGeom prst="rect">
            <a:avLst/>
          </a:prstGeom>
          <a:noFill/>
          <a:effectLst/>
        </p:spPr>
        <p:txBody>
          <a:bodyPr vert="horz" lIns="612000" tIns="252000" rIns="144000" bIns="144000" rtlCol="0" anchor="ctr">
            <a:noAutofit/>
          </a:bodyPr>
          <a:lstStyle/>
          <a:p>
            <a:r>
              <a:rPr lang="en-US" noProof="0" dirty="0"/>
              <a:t>Title of the chapter</a:t>
            </a:r>
          </a:p>
        </p:txBody>
      </p:sp>
      <p:sp>
        <p:nvSpPr>
          <p:cNvPr id="3" name="Tijdelijke aanduiding voor tekst 2"/>
          <p:cNvSpPr>
            <a:spLocks noGrp="1"/>
          </p:cNvSpPr>
          <p:nvPr>
            <p:ph type="body" idx="1"/>
          </p:nvPr>
        </p:nvSpPr>
        <p:spPr>
          <a:xfrm>
            <a:off x="0" y="1449388"/>
            <a:ext cx="4657725" cy="4967287"/>
          </a:xfrm>
          <a:prstGeom prst="rect">
            <a:avLst/>
          </a:prstGeom>
          <a:solidFill>
            <a:schemeClr val="bg1"/>
          </a:solidFill>
        </p:spPr>
        <p:txBody>
          <a:bodyPr vert="horz" lIns="612000" tIns="432000" rIns="612000" bIns="432000" rtlCol="0">
            <a:noAutofit/>
          </a:bodyPr>
          <a:lstStyle/>
          <a:p>
            <a:pPr lvl="0"/>
            <a:r>
              <a:rPr lang="en-US" noProof="0" dirty="0"/>
              <a:t>Insert your text here…</a:t>
            </a:r>
          </a:p>
          <a:p>
            <a:pPr lvl="1"/>
            <a:r>
              <a:rPr lang="en-US" noProof="0" dirty="0"/>
              <a:t>Bullets</a:t>
            </a:r>
          </a:p>
          <a:p>
            <a:pPr lvl="2"/>
            <a:r>
              <a:rPr lang="en-US" noProof="0" dirty="0"/>
              <a:t>Sub-bullets</a:t>
            </a:r>
          </a:p>
          <a:p>
            <a:pPr lvl="3"/>
            <a:r>
              <a:rPr lang="en-US" noProof="0" dirty="0"/>
              <a:t>Sub header (blue)</a:t>
            </a:r>
          </a:p>
          <a:p>
            <a:pPr lvl="4"/>
            <a:r>
              <a:rPr lang="en-US" noProof="0" dirty="0"/>
              <a:t>Numbers</a:t>
            </a:r>
          </a:p>
          <a:p>
            <a:pPr lvl="5"/>
            <a:r>
              <a:rPr lang="en-US" noProof="0" dirty="0"/>
              <a:t># Bullets</a:t>
            </a:r>
          </a:p>
          <a:p>
            <a:pPr lvl="6"/>
            <a:r>
              <a:rPr lang="en-US" noProof="0" dirty="0"/>
              <a:t>7</a:t>
            </a:r>
          </a:p>
          <a:p>
            <a:pPr lvl="7"/>
            <a:r>
              <a:rPr lang="en-US" noProof="0" dirty="0"/>
              <a:t>Sub header (bright blue)</a:t>
            </a:r>
          </a:p>
          <a:p>
            <a:pPr lvl="8"/>
            <a:r>
              <a:rPr lang="en-US" noProof="0" dirty="0"/>
              <a:t>Caption / Source</a:t>
            </a:r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4"/>
          </p:nvPr>
        </p:nvSpPr>
        <p:spPr>
          <a:xfrm>
            <a:off x="11077575" y="6416675"/>
            <a:ext cx="1117600" cy="441325"/>
          </a:xfrm>
          <a:prstGeom prst="rect">
            <a:avLst/>
          </a:prstGeom>
        </p:spPr>
        <p:txBody>
          <a:bodyPr vert="horz" wrap="square" lIns="91440" tIns="45720" rIns="612000" bIns="45720" numCol="1" anchor="ctr" anchorCtr="0" compatLnSpc="1">
            <a:prstTxWarp prst="textNoShape">
              <a:avLst/>
            </a:prstTxWarp>
          </a:bodyPr>
          <a:lstStyle>
            <a:lvl1pPr algn="r">
              <a:defRPr sz="1000">
                <a:solidFill>
                  <a:srgbClr val="A6A6A6"/>
                </a:solidFill>
              </a:defRPr>
            </a:lvl1pPr>
          </a:lstStyle>
          <a:p>
            <a:fld id="{170FA9F9-D734-404D-AFF5-8A3CC95D21AF}" type="slidenum">
              <a:rPr lang="en-US" altLang="nl-NL" noProof="0" smtClean="0"/>
              <a:pPr/>
              <a:t>‹nr.›</a:t>
            </a:fld>
            <a:endParaRPr lang="en-US" altLang="nl-NL" noProof="0" dirty="0"/>
          </a:p>
        </p:txBody>
      </p:sp>
      <p:sp>
        <p:nvSpPr>
          <p:cNvPr id="4" name="Rechthoek 3" hidden="1">
            <a:hlinkClick r:id="" action="ppaction://noaction"/>
          </p:cNvPr>
          <p:cNvSpPr/>
          <p:nvPr/>
        </p:nvSpPr>
        <p:spPr>
          <a:xfrm>
            <a:off x="9694333" y="135467"/>
            <a:ext cx="1964267" cy="682096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20247" y="138781"/>
            <a:ext cx="2290769" cy="54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980000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03" r:id="rId1"/>
    <p:sldLayoutId id="2147483804" r:id="rId2"/>
    <p:sldLayoutId id="2147483805" r:id="rId3"/>
    <p:sldLayoutId id="2147483806" r:id="rId4"/>
    <p:sldLayoutId id="2147483807" r:id="rId5"/>
    <p:sldLayoutId id="2147483808" r:id="rId6"/>
    <p:sldLayoutId id="2147483809" r:id="rId7"/>
    <p:sldLayoutId id="2147483810" r:id="rId8"/>
    <p:sldLayoutId id="2147483814" r:id="rId9"/>
    <p:sldLayoutId id="2147483815" r:id="rId10"/>
    <p:sldLayoutId id="2147483816" r:id="rId11"/>
    <p:sldLayoutId id="2147483811" r:id="rId12"/>
    <p:sldLayoutId id="2147483812" r:id="rId13"/>
    <p:sldLayoutId id="2147483813" r:id="rId14"/>
    <p:sldLayoutId id="2147483817" r:id="rId15"/>
    <p:sldLayoutId id="2147483818" r:id="rId16"/>
    <p:sldLayoutId id="2147483819" r:id="rId17"/>
    <p:sldLayoutId id="2147483820" r:id="rId18"/>
    <p:sldLayoutId id="2147483821" r:id="rId19"/>
    <p:sldLayoutId id="2147483822" r:id="rId20"/>
    <p:sldLayoutId id="2147483823" r:id="rId21"/>
    <p:sldLayoutId id="2147483824" r:id="rId22"/>
    <p:sldLayoutId id="2147483825" r:id="rId23"/>
    <p:sldLayoutId id="2147483878" r:id="rId24"/>
    <p:sldLayoutId id="2147483879" r:id="rId25"/>
  </p:sldLayoutIdLst>
  <p:hf sldNum="0" hdr="0" ftr="0" dt="0"/>
  <p:txStyles>
    <p:titleStyle>
      <a:lvl1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 kern="1200" spc="5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2pPr>
      <a:lvl3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3pPr>
      <a:lvl4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4pPr>
      <a:lvl5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5pPr>
      <a:lvl6pPr marL="457200"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6pPr>
      <a:lvl7pPr marL="914400"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7pPr>
      <a:lvl8pPr marL="1371600"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8pPr>
      <a:lvl9pPr marL="1828800"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9pPr>
    </p:titleStyle>
    <p:bodyStyle>
      <a:lvl1pPr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defRPr sz="1600" kern="1200" spc="50">
          <a:solidFill>
            <a:schemeClr val="tx1"/>
          </a:solidFill>
          <a:latin typeface="+mn-lt"/>
          <a:ea typeface="+mn-ea"/>
          <a:cs typeface="+mn-cs"/>
        </a:defRPr>
      </a:lvl1pPr>
      <a:lvl2pPr marL="180975" indent="-180975"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Clr>
          <a:srgbClr val="404040"/>
        </a:buClr>
        <a:buFont typeface="Arial" panose="020B0604020202020204" pitchFamily="34" charset="0"/>
        <a:buChar char="•"/>
        <a:defRPr sz="1600" kern="1200" spc="50">
          <a:solidFill>
            <a:schemeClr val="tx1"/>
          </a:solidFill>
          <a:latin typeface="+mn-lt"/>
          <a:ea typeface="+mn-ea"/>
          <a:cs typeface="+mn-cs"/>
        </a:defRPr>
      </a:lvl2pPr>
      <a:lvl3pPr marL="361950" indent="-180975"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Clr>
          <a:srgbClr val="404040"/>
        </a:buClr>
        <a:buSzPct val="80000"/>
        <a:buFont typeface="Arial" panose="020B0604020202020204" pitchFamily="34" charset="0"/>
        <a:buChar char="•"/>
        <a:defRPr sz="1400" kern="1200" spc="50">
          <a:solidFill>
            <a:schemeClr val="tx1"/>
          </a:solidFill>
          <a:latin typeface="+mn-lt"/>
          <a:ea typeface="+mn-ea"/>
          <a:cs typeface="+mn-cs"/>
        </a:defRPr>
      </a:lvl3pPr>
      <a:lvl4pPr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defRPr sz="2000" b="1" kern="1200" spc="50">
          <a:solidFill>
            <a:schemeClr val="tx2"/>
          </a:solidFill>
          <a:latin typeface="+mn-lt"/>
          <a:ea typeface="+mn-ea"/>
          <a:cs typeface="+mn-cs"/>
        </a:defRPr>
      </a:lvl4pPr>
      <a:lvl5pPr marL="265113" indent="-265113"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buAutoNum type="arabicPeriod"/>
        <a:defRPr sz="1600" kern="1200" spc="50">
          <a:solidFill>
            <a:schemeClr val="tx1"/>
          </a:solidFill>
          <a:latin typeface="+mn-lt"/>
          <a:ea typeface="+mn-ea"/>
          <a:cs typeface="+mn-cs"/>
        </a:defRPr>
      </a:lvl5pPr>
      <a:lvl6pPr marL="446088" indent="-180975" algn="l" defTabSz="914400" rtl="0" eaLnBrk="1" latinLnBrk="0" hangingPunct="1">
        <a:lnSpc>
          <a:spcPct val="80000"/>
        </a:lnSpc>
        <a:spcBef>
          <a:spcPts val="900"/>
        </a:spcBef>
        <a:spcAft>
          <a:spcPts val="900"/>
        </a:spcAft>
        <a:buClr>
          <a:schemeClr val="tx1">
            <a:lumMod val="75000"/>
            <a:lumOff val="25000"/>
          </a:schemeClr>
        </a:buClr>
        <a:buFont typeface="Arial" panose="020B0604020202020204" pitchFamily="34" charset="0"/>
        <a:buChar char="•"/>
        <a:defRPr sz="1600" kern="1200" spc="50" baseline="0">
          <a:solidFill>
            <a:schemeClr val="tx1"/>
          </a:solidFill>
          <a:latin typeface="+mn-lt"/>
          <a:ea typeface="+mn-ea"/>
          <a:cs typeface="+mn-cs"/>
        </a:defRPr>
      </a:lvl6pPr>
      <a:lvl7pPr marL="627063" indent="-180975" algn="l" defTabSz="914400" rtl="0" eaLnBrk="1" latinLnBrk="0" hangingPunct="1">
        <a:lnSpc>
          <a:spcPct val="80000"/>
        </a:lnSpc>
        <a:spcBef>
          <a:spcPts val="900"/>
        </a:spcBef>
        <a:spcAft>
          <a:spcPts val="900"/>
        </a:spcAft>
        <a:buClr>
          <a:schemeClr val="tx1">
            <a:lumMod val="75000"/>
            <a:lumOff val="25000"/>
          </a:schemeClr>
        </a:buClr>
        <a:buSzPct val="80000"/>
        <a:buFont typeface="Arial" panose="020B0604020202020204" pitchFamily="34" charset="0"/>
        <a:buChar char="•"/>
        <a:defRPr sz="1400" kern="1200" spc="50" baseline="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400" rtl="0" eaLnBrk="1" latinLnBrk="0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buNone/>
        <a:defRPr sz="2000" b="1" kern="1200" spc="50" baseline="0">
          <a:solidFill>
            <a:schemeClr val="bg2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buNone/>
        <a:defRPr sz="1000" i="1" kern="1200" spc="50" baseline="0">
          <a:solidFill>
            <a:schemeClr val="bg1">
              <a:lumMod val="50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nl-NL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99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99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hthoek 6"/>
          <p:cNvSpPr/>
          <p:nvPr userDrawn="1"/>
        </p:nvSpPr>
        <p:spPr>
          <a:xfrm>
            <a:off x="0" y="0"/>
            <a:ext cx="12198351" cy="817563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254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noProof="0" dirty="0"/>
          </a:p>
        </p:txBody>
      </p:sp>
      <p:sp>
        <p:nvSpPr>
          <p:cNvPr id="2" name="Tijdelijke aanduiding voor titel 1"/>
          <p:cNvSpPr>
            <a:spLocks noGrp="1"/>
          </p:cNvSpPr>
          <p:nvPr>
            <p:ph type="title"/>
          </p:nvPr>
        </p:nvSpPr>
        <p:spPr>
          <a:xfrm>
            <a:off x="0" y="0"/>
            <a:ext cx="9332913" cy="817563"/>
          </a:xfrm>
          <a:prstGeom prst="rect">
            <a:avLst/>
          </a:prstGeom>
          <a:noFill/>
          <a:effectLst/>
        </p:spPr>
        <p:txBody>
          <a:bodyPr vert="horz" lIns="612000" tIns="252000" rIns="144000" bIns="144000" rtlCol="0" anchor="ctr">
            <a:noAutofit/>
          </a:bodyPr>
          <a:lstStyle/>
          <a:p>
            <a:r>
              <a:rPr lang="en-US" noProof="0" dirty="0"/>
              <a:t>Title of the chapter</a:t>
            </a:r>
          </a:p>
        </p:txBody>
      </p:sp>
      <p:sp>
        <p:nvSpPr>
          <p:cNvPr id="3" name="Tijdelijke aanduiding voor tekst 2"/>
          <p:cNvSpPr>
            <a:spLocks noGrp="1"/>
          </p:cNvSpPr>
          <p:nvPr>
            <p:ph type="body" idx="1"/>
          </p:nvPr>
        </p:nvSpPr>
        <p:spPr>
          <a:xfrm>
            <a:off x="0" y="1449388"/>
            <a:ext cx="4657725" cy="4967287"/>
          </a:xfrm>
          <a:prstGeom prst="rect">
            <a:avLst/>
          </a:prstGeom>
          <a:solidFill>
            <a:schemeClr val="bg1"/>
          </a:solidFill>
        </p:spPr>
        <p:txBody>
          <a:bodyPr vert="horz" lIns="612000" tIns="432000" rIns="612000" bIns="432000" rtlCol="0">
            <a:noAutofit/>
          </a:bodyPr>
          <a:lstStyle/>
          <a:p>
            <a:pPr lvl="0"/>
            <a:r>
              <a:rPr lang="en-US" noProof="0" dirty="0"/>
              <a:t>Insert your text here…</a:t>
            </a:r>
          </a:p>
          <a:p>
            <a:pPr lvl="1"/>
            <a:r>
              <a:rPr lang="en-US" noProof="0" dirty="0"/>
              <a:t>Bullets</a:t>
            </a:r>
          </a:p>
          <a:p>
            <a:pPr lvl="2"/>
            <a:r>
              <a:rPr lang="en-US" noProof="0" dirty="0"/>
              <a:t>Sub-bullets</a:t>
            </a:r>
          </a:p>
          <a:p>
            <a:pPr lvl="3"/>
            <a:r>
              <a:rPr lang="en-US" noProof="0" dirty="0"/>
              <a:t>Sub header (blue)</a:t>
            </a:r>
          </a:p>
          <a:p>
            <a:pPr lvl="4"/>
            <a:r>
              <a:rPr lang="en-US" noProof="0" dirty="0"/>
              <a:t>Numbers</a:t>
            </a:r>
          </a:p>
          <a:p>
            <a:pPr lvl="5"/>
            <a:r>
              <a:rPr lang="en-US" noProof="0" dirty="0"/>
              <a:t># Bullets</a:t>
            </a:r>
          </a:p>
          <a:p>
            <a:pPr lvl="6"/>
            <a:r>
              <a:rPr lang="en-US" noProof="0" dirty="0"/>
              <a:t>7</a:t>
            </a:r>
          </a:p>
          <a:p>
            <a:pPr lvl="7"/>
            <a:r>
              <a:rPr lang="en-US" noProof="0" dirty="0"/>
              <a:t>Sub header (bright blue)</a:t>
            </a:r>
          </a:p>
          <a:p>
            <a:pPr lvl="8"/>
            <a:r>
              <a:rPr lang="en-US" noProof="0" dirty="0"/>
              <a:t>Caption / Source</a:t>
            </a:r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4"/>
          </p:nvPr>
        </p:nvSpPr>
        <p:spPr>
          <a:xfrm>
            <a:off x="11077575" y="6416675"/>
            <a:ext cx="1117600" cy="441325"/>
          </a:xfrm>
          <a:prstGeom prst="rect">
            <a:avLst/>
          </a:prstGeom>
        </p:spPr>
        <p:txBody>
          <a:bodyPr vert="horz" wrap="square" lIns="91440" tIns="45720" rIns="612000" bIns="45720" numCol="1" anchor="ctr" anchorCtr="0" compatLnSpc="1">
            <a:prstTxWarp prst="textNoShape">
              <a:avLst/>
            </a:prstTxWarp>
          </a:bodyPr>
          <a:lstStyle>
            <a:lvl1pPr algn="r">
              <a:defRPr sz="1000">
                <a:solidFill>
                  <a:srgbClr val="A6A6A6"/>
                </a:solidFill>
              </a:defRPr>
            </a:lvl1pPr>
          </a:lstStyle>
          <a:p>
            <a:fld id="{170FA9F9-D734-404D-AFF5-8A3CC95D21AF}" type="slidenum">
              <a:rPr lang="en-US" altLang="nl-NL" noProof="0" smtClean="0"/>
              <a:pPr/>
              <a:t>‹nr.›</a:t>
            </a:fld>
            <a:endParaRPr lang="en-US" altLang="nl-NL" noProof="0" dirty="0"/>
          </a:p>
        </p:txBody>
      </p:sp>
      <p:sp>
        <p:nvSpPr>
          <p:cNvPr id="4" name="Rechthoek 3" hidden="1">
            <a:hlinkClick r:id="" action="ppaction://noaction"/>
          </p:cNvPr>
          <p:cNvSpPr/>
          <p:nvPr/>
        </p:nvSpPr>
        <p:spPr>
          <a:xfrm>
            <a:off x="9694333" y="135467"/>
            <a:ext cx="1964267" cy="682096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21876" y="138781"/>
            <a:ext cx="2287511" cy="54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5889600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7" r:id="rId1"/>
    <p:sldLayoutId id="2147483828" r:id="rId2"/>
    <p:sldLayoutId id="2147483829" r:id="rId3"/>
    <p:sldLayoutId id="2147483830" r:id="rId4"/>
    <p:sldLayoutId id="2147483831" r:id="rId5"/>
    <p:sldLayoutId id="2147483832" r:id="rId6"/>
    <p:sldLayoutId id="2147483833" r:id="rId7"/>
    <p:sldLayoutId id="2147483834" r:id="rId8"/>
    <p:sldLayoutId id="2147483838" r:id="rId9"/>
    <p:sldLayoutId id="2147483839" r:id="rId10"/>
    <p:sldLayoutId id="2147483840" r:id="rId11"/>
    <p:sldLayoutId id="2147483835" r:id="rId12"/>
    <p:sldLayoutId id="2147483836" r:id="rId13"/>
    <p:sldLayoutId id="2147483837" r:id="rId14"/>
    <p:sldLayoutId id="2147483841" r:id="rId15"/>
    <p:sldLayoutId id="2147483842" r:id="rId16"/>
    <p:sldLayoutId id="2147483843" r:id="rId17"/>
    <p:sldLayoutId id="2147483844" r:id="rId18"/>
    <p:sldLayoutId id="2147483845" r:id="rId19"/>
    <p:sldLayoutId id="2147483846" r:id="rId20"/>
    <p:sldLayoutId id="2147483847" r:id="rId21"/>
    <p:sldLayoutId id="2147483848" r:id="rId22"/>
    <p:sldLayoutId id="2147483849" r:id="rId23"/>
    <p:sldLayoutId id="2147483874" r:id="rId24"/>
    <p:sldLayoutId id="2147483875" r:id="rId25"/>
  </p:sldLayoutIdLst>
  <p:hf sldNum="0" hdr="0" ftr="0" dt="0"/>
  <p:txStyles>
    <p:titleStyle>
      <a:lvl1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 kern="1200" spc="5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2pPr>
      <a:lvl3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3pPr>
      <a:lvl4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4pPr>
      <a:lvl5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5pPr>
      <a:lvl6pPr marL="457200"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6pPr>
      <a:lvl7pPr marL="914400"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7pPr>
      <a:lvl8pPr marL="1371600"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8pPr>
      <a:lvl9pPr marL="1828800"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9pPr>
    </p:titleStyle>
    <p:bodyStyle>
      <a:lvl1pPr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defRPr sz="1600" kern="1200" spc="50">
          <a:solidFill>
            <a:schemeClr val="tx1"/>
          </a:solidFill>
          <a:latin typeface="+mn-lt"/>
          <a:ea typeface="+mn-ea"/>
          <a:cs typeface="+mn-cs"/>
        </a:defRPr>
      </a:lvl1pPr>
      <a:lvl2pPr marL="180975" indent="-180975"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Clr>
          <a:srgbClr val="404040"/>
        </a:buClr>
        <a:buFont typeface="Arial" panose="020B0604020202020204" pitchFamily="34" charset="0"/>
        <a:buChar char="•"/>
        <a:defRPr sz="1600" kern="1200" spc="50">
          <a:solidFill>
            <a:schemeClr val="tx1"/>
          </a:solidFill>
          <a:latin typeface="+mn-lt"/>
          <a:ea typeface="+mn-ea"/>
          <a:cs typeface="+mn-cs"/>
        </a:defRPr>
      </a:lvl2pPr>
      <a:lvl3pPr marL="361950" indent="-180975"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Clr>
          <a:srgbClr val="404040"/>
        </a:buClr>
        <a:buSzPct val="80000"/>
        <a:buFont typeface="Arial" panose="020B0604020202020204" pitchFamily="34" charset="0"/>
        <a:buChar char="•"/>
        <a:defRPr sz="1400" kern="1200" spc="50">
          <a:solidFill>
            <a:schemeClr val="tx1"/>
          </a:solidFill>
          <a:latin typeface="+mn-lt"/>
          <a:ea typeface="+mn-ea"/>
          <a:cs typeface="+mn-cs"/>
        </a:defRPr>
      </a:lvl3pPr>
      <a:lvl4pPr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defRPr sz="2000" b="1" kern="1200" spc="50">
          <a:solidFill>
            <a:schemeClr val="tx2"/>
          </a:solidFill>
          <a:latin typeface="+mn-lt"/>
          <a:ea typeface="+mn-ea"/>
          <a:cs typeface="+mn-cs"/>
        </a:defRPr>
      </a:lvl4pPr>
      <a:lvl5pPr marL="265113" indent="-265113"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buAutoNum type="arabicPeriod"/>
        <a:defRPr sz="1600" kern="1200" spc="50">
          <a:solidFill>
            <a:schemeClr val="tx1"/>
          </a:solidFill>
          <a:latin typeface="+mn-lt"/>
          <a:ea typeface="+mn-ea"/>
          <a:cs typeface="+mn-cs"/>
        </a:defRPr>
      </a:lvl5pPr>
      <a:lvl6pPr marL="446088" indent="-180975" algn="l" defTabSz="914400" rtl="0" eaLnBrk="1" latinLnBrk="0" hangingPunct="1">
        <a:lnSpc>
          <a:spcPct val="80000"/>
        </a:lnSpc>
        <a:spcBef>
          <a:spcPts val="900"/>
        </a:spcBef>
        <a:spcAft>
          <a:spcPts val="900"/>
        </a:spcAft>
        <a:buClr>
          <a:schemeClr val="tx1">
            <a:lumMod val="75000"/>
            <a:lumOff val="25000"/>
          </a:schemeClr>
        </a:buClr>
        <a:buFont typeface="Arial" panose="020B0604020202020204" pitchFamily="34" charset="0"/>
        <a:buChar char="•"/>
        <a:defRPr sz="1600" kern="1200" spc="50" baseline="0">
          <a:solidFill>
            <a:schemeClr val="tx1"/>
          </a:solidFill>
          <a:latin typeface="+mn-lt"/>
          <a:ea typeface="+mn-ea"/>
          <a:cs typeface="+mn-cs"/>
        </a:defRPr>
      </a:lvl6pPr>
      <a:lvl7pPr marL="627063" indent="-180975" algn="l" defTabSz="914400" rtl="0" eaLnBrk="1" latinLnBrk="0" hangingPunct="1">
        <a:lnSpc>
          <a:spcPct val="80000"/>
        </a:lnSpc>
        <a:spcBef>
          <a:spcPts val="900"/>
        </a:spcBef>
        <a:spcAft>
          <a:spcPts val="900"/>
        </a:spcAft>
        <a:buClr>
          <a:schemeClr val="tx1">
            <a:lumMod val="75000"/>
            <a:lumOff val="25000"/>
          </a:schemeClr>
        </a:buClr>
        <a:buSzPct val="80000"/>
        <a:buFont typeface="Arial" panose="020B0604020202020204" pitchFamily="34" charset="0"/>
        <a:buChar char="•"/>
        <a:defRPr sz="1400" kern="1200" spc="50" baseline="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400" rtl="0" eaLnBrk="1" latinLnBrk="0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buNone/>
        <a:defRPr sz="2000" b="1" kern="1200" spc="50" baseline="0">
          <a:solidFill>
            <a:schemeClr val="bg2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buNone/>
        <a:defRPr sz="1000" i="1" kern="1200" spc="50" baseline="0">
          <a:solidFill>
            <a:schemeClr val="bg1">
              <a:lumMod val="50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nl-NL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99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99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hthoek 6"/>
          <p:cNvSpPr/>
          <p:nvPr userDrawn="1"/>
        </p:nvSpPr>
        <p:spPr>
          <a:xfrm>
            <a:off x="0" y="0"/>
            <a:ext cx="12198351" cy="817563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254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noProof="0" dirty="0"/>
          </a:p>
        </p:txBody>
      </p:sp>
      <p:sp>
        <p:nvSpPr>
          <p:cNvPr id="2" name="Tijdelijke aanduiding voor titel 1"/>
          <p:cNvSpPr>
            <a:spLocks noGrp="1"/>
          </p:cNvSpPr>
          <p:nvPr>
            <p:ph type="title"/>
          </p:nvPr>
        </p:nvSpPr>
        <p:spPr>
          <a:xfrm>
            <a:off x="0" y="0"/>
            <a:ext cx="9332913" cy="817563"/>
          </a:xfrm>
          <a:prstGeom prst="rect">
            <a:avLst/>
          </a:prstGeom>
          <a:noFill/>
          <a:effectLst/>
        </p:spPr>
        <p:txBody>
          <a:bodyPr vert="horz" lIns="612000" tIns="252000" rIns="144000" bIns="144000" rtlCol="0" anchor="ctr">
            <a:noAutofit/>
          </a:bodyPr>
          <a:lstStyle/>
          <a:p>
            <a:r>
              <a:rPr lang="en-US" noProof="0" dirty="0"/>
              <a:t>Title of the chapter</a:t>
            </a:r>
          </a:p>
        </p:txBody>
      </p:sp>
      <p:sp>
        <p:nvSpPr>
          <p:cNvPr id="3" name="Tijdelijke aanduiding voor tekst 2"/>
          <p:cNvSpPr>
            <a:spLocks noGrp="1"/>
          </p:cNvSpPr>
          <p:nvPr>
            <p:ph type="body" idx="1"/>
          </p:nvPr>
        </p:nvSpPr>
        <p:spPr>
          <a:xfrm>
            <a:off x="0" y="1449388"/>
            <a:ext cx="4657725" cy="4967287"/>
          </a:xfrm>
          <a:prstGeom prst="rect">
            <a:avLst/>
          </a:prstGeom>
          <a:solidFill>
            <a:schemeClr val="bg1"/>
          </a:solidFill>
        </p:spPr>
        <p:txBody>
          <a:bodyPr vert="horz" lIns="612000" tIns="432000" rIns="612000" bIns="432000" rtlCol="0">
            <a:noAutofit/>
          </a:bodyPr>
          <a:lstStyle/>
          <a:p>
            <a:pPr lvl="0"/>
            <a:r>
              <a:rPr lang="en-US" noProof="0" dirty="0"/>
              <a:t>Insert your text here…</a:t>
            </a:r>
          </a:p>
          <a:p>
            <a:pPr lvl="1"/>
            <a:r>
              <a:rPr lang="en-US" noProof="0" dirty="0"/>
              <a:t>Bullets</a:t>
            </a:r>
          </a:p>
          <a:p>
            <a:pPr lvl="2"/>
            <a:r>
              <a:rPr lang="en-US" noProof="0" dirty="0"/>
              <a:t>Sub-bullets</a:t>
            </a:r>
          </a:p>
          <a:p>
            <a:pPr lvl="3"/>
            <a:r>
              <a:rPr lang="en-US" noProof="0" dirty="0"/>
              <a:t>Sub header (blue)</a:t>
            </a:r>
          </a:p>
          <a:p>
            <a:pPr lvl="4"/>
            <a:r>
              <a:rPr lang="en-US" noProof="0" dirty="0"/>
              <a:t>Numbers</a:t>
            </a:r>
          </a:p>
          <a:p>
            <a:pPr lvl="5"/>
            <a:r>
              <a:rPr lang="en-US" noProof="0" dirty="0"/>
              <a:t># Bullets</a:t>
            </a:r>
          </a:p>
          <a:p>
            <a:pPr lvl="6"/>
            <a:r>
              <a:rPr lang="en-US" noProof="0" dirty="0"/>
              <a:t>7</a:t>
            </a:r>
          </a:p>
          <a:p>
            <a:pPr lvl="7"/>
            <a:r>
              <a:rPr lang="en-US" noProof="0" dirty="0"/>
              <a:t>Sub header (bright blue)</a:t>
            </a:r>
          </a:p>
          <a:p>
            <a:pPr lvl="8"/>
            <a:r>
              <a:rPr lang="en-US" noProof="0" dirty="0"/>
              <a:t>Caption / Source</a:t>
            </a:r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4"/>
          </p:nvPr>
        </p:nvSpPr>
        <p:spPr>
          <a:xfrm>
            <a:off x="11077575" y="6416675"/>
            <a:ext cx="1117600" cy="441325"/>
          </a:xfrm>
          <a:prstGeom prst="rect">
            <a:avLst/>
          </a:prstGeom>
        </p:spPr>
        <p:txBody>
          <a:bodyPr vert="horz" wrap="square" lIns="91440" tIns="45720" rIns="612000" bIns="45720" numCol="1" anchor="ctr" anchorCtr="0" compatLnSpc="1">
            <a:prstTxWarp prst="textNoShape">
              <a:avLst/>
            </a:prstTxWarp>
          </a:bodyPr>
          <a:lstStyle>
            <a:lvl1pPr algn="r">
              <a:defRPr sz="1000">
                <a:solidFill>
                  <a:srgbClr val="A6A6A6"/>
                </a:solidFill>
              </a:defRPr>
            </a:lvl1pPr>
          </a:lstStyle>
          <a:p>
            <a:fld id="{170FA9F9-D734-404D-AFF5-8A3CC95D21AF}" type="slidenum">
              <a:rPr lang="en-US" altLang="nl-NL" noProof="0" smtClean="0"/>
              <a:pPr/>
              <a:t>‹nr.›</a:t>
            </a:fld>
            <a:endParaRPr lang="en-US" altLang="nl-NL" noProof="0" dirty="0"/>
          </a:p>
        </p:txBody>
      </p:sp>
      <p:sp>
        <p:nvSpPr>
          <p:cNvPr id="4" name="Rechthoek 3" hidden="1">
            <a:hlinkClick r:id="" action="ppaction://noaction"/>
          </p:cNvPr>
          <p:cNvSpPr/>
          <p:nvPr/>
        </p:nvSpPr>
        <p:spPr>
          <a:xfrm>
            <a:off x="9694333" y="135467"/>
            <a:ext cx="1964267" cy="682096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21876" y="138781"/>
            <a:ext cx="2287511" cy="54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418376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51" r:id="rId1"/>
    <p:sldLayoutId id="2147483852" r:id="rId2"/>
    <p:sldLayoutId id="2147483853" r:id="rId3"/>
    <p:sldLayoutId id="2147483854" r:id="rId4"/>
    <p:sldLayoutId id="2147483855" r:id="rId5"/>
    <p:sldLayoutId id="2147483856" r:id="rId6"/>
    <p:sldLayoutId id="2147483857" r:id="rId7"/>
    <p:sldLayoutId id="2147483858" r:id="rId8"/>
    <p:sldLayoutId id="2147483862" r:id="rId9"/>
    <p:sldLayoutId id="2147483863" r:id="rId10"/>
    <p:sldLayoutId id="2147483864" r:id="rId11"/>
    <p:sldLayoutId id="2147483859" r:id="rId12"/>
    <p:sldLayoutId id="2147483860" r:id="rId13"/>
    <p:sldLayoutId id="2147483861" r:id="rId14"/>
    <p:sldLayoutId id="2147483865" r:id="rId15"/>
    <p:sldLayoutId id="2147483866" r:id="rId16"/>
    <p:sldLayoutId id="2147483867" r:id="rId17"/>
    <p:sldLayoutId id="2147483868" r:id="rId18"/>
    <p:sldLayoutId id="2147483869" r:id="rId19"/>
    <p:sldLayoutId id="2147483870" r:id="rId20"/>
    <p:sldLayoutId id="2147483871" r:id="rId21"/>
    <p:sldLayoutId id="2147483872" r:id="rId22"/>
    <p:sldLayoutId id="2147483873" r:id="rId23"/>
    <p:sldLayoutId id="2147483876" r:id="rId24"/>
    <p:sldLayoutId id="2147483877" r:id="rId25"/>
  </p:sldLayoutIdLst>
  <p:hf sldNum="0" hdr="0" ftr="0" dt="0"/>
  <p:txStyles>
    <p:titleStyle>
      <a:lvl1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 kern="1200" spc="5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2pPr>
      <a:lvl3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3pPr>
      <a:lvl4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4pPr>
      <a:lvl5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5pPr>
      <a:lvl6pPr marL="457200"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6pPr>
      <a:lvl7pPr marL="914400"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7pPr>
      <a:lvl8pPr marL="1371600"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8pPr>
      <a:lvl9pPr marL="1828800"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9pPr>
    </p:titleStyle>
    <p:bodyStyle>
      <a:lvl1pPr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defRPr sz="1600" kern="1200" spc="50">
          <a:solidFill>
            <a:schemeClr val="tx1"/>
          </a:solidFill>
          <a:latin typeface="+mn-lt"/>
          <a:ea typeface="+mn-ea"/>
          <a:cs typeface="+mn-cs"/>
        </a:defRPr>
      </a:lvl1pPr>
      <a:lvl2pPr marL="180975" indent="-180975"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Clr>
          <a:srgbClr val="404040"/>
        </a:buClr>
        <a:buFont typeface="Arial" panose="020B0604020202020204" pitchFamily="34" charset="0"/>
        <a:buChar char="•"/>
        <a:defRPr sz="1600" kern="1200" spc="50">
          <a:solidFill>
            <a:schemeClr val="tx1"/>
          </a:solidFill>
          <a:latin typeface="+mn-lt"/>
          <a:ea typeface="+mn-ea"/>
          <a:cs typeface="+mn-cs"/>
        </a:defRPr>
      </a:lvl2pPr>
      <a:lvl3pPr marL="361950" indent="-180975"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Clr>
          <a:srgbClr val="404040"/>
        </a:buClr>
        <a:buSzPct val="80000"/>
        <a:buFont typeface="Arial" panose="020B0604020202020204" pitchFamily="34" charset="0"/>
        <a:buChar char="•"/>
        <a:defRPr sz="1400" kern="1200" spc="50">
          <a:solidFill>
            <a:schemeClr val="tx1"/>
          </a:solidFill>
          <a:latin typeface="+mn-lt"/>
          <a:ea typeface="+mn-ea"/>
          <a:cs typeface="+mn-cs"/>
        </a:defRPr>
      </a:lvl3pPr>
      <a:lvl4pPr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defRPr sz="2000" b="1" kern="1200" spc="50">
          <a:solidFill>
            <a:schemeClr val="tx2"/>
          </a:solidFill>
          <a:latin typeface="+mn-lt"/>
          <a:ea typeface="+mn-ea"/>
          <a:cs typeface="+mn-cs"/>
        </a:defRPr>
      </a:lvl4pPr>
      <a:lvl5pPr marL="265113" indent="-265113"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buAutoNum type="arabicPeriod"/>
        <a:defRPr sz="1600" kern="1200" spc="50">
          <a:solidFill>
            <a:schemeClr val="tx1"/>
          </a:solidFill>
          <a:latin typeface="+mn-lt"/>
          <a:ea typeface="+mn-ea"/>
          <a:cs typeface="+mn-cs"/>
        </a:defRPr>
      </a:lvl5pPr>
      <a:lvl6pPr marL="446088" indent="-180975" algn="l" defTabSz="914400" rtl="0" eaLnBrk="1" latinLnBrk="0" hangingPunct="1">
        <a:lnSpc>
          <a:spcPct val="80000"/>
        </a:lnSpc>
        <a:spcBef>
          <a:spcPts val="900"/>
        </a:spcBef>
        <a:spcAft>
          <a:spcPts val="900"/>
        </a:spcAft>
        <a:buClr>
          <a:schemeClr val="tx1">
            <a:lumMod val="75000"/>
            <a:lumOff val="25000"/>
          </a:schemeClr>
        </a:buClr>
        <a:buFont typeface="Arial" panose="020B0604020202020204" pitchFamily="34" charset="0"/>
        <a:buChar char="•"/>
        <a:defRPr sz="1600" kern="1200" spc="50" baseline="0">
          <a:solidFill>
            <a:schemeClr val="tx1"/>
          </a:solidFill>
          <a:latin typeface="+mn-lt"/>
          <a:ea typeface="+mn-ea"/>
          <a:cs typeface="+mn-cs"/>
        </a:defRPr>
      </a:lvl6pPr>
      <a:lvl7pPr marL="627063" indent="-180975" algn="l" defTabSz="914400" rtl="0" eaLnBrk="1" latinLnBrk="0" hangingPunct="1">
        <a:lnSpc>
          <a:spcPct val="80000"/>
        </a:lnSpc>
        <a:spcBef>
          <a:spcPts val="900"/>
        </a:spcBef>
        <a:spcAft>
          <a:spcPts val="900"/>
        </a:spcAft>
        <a:buClr>
          <a:schemeClr val="tx1">
            <a:lumMod val="75000"/>
            <a:lumOff val="25000"/>
          </a:schemeClr>
        </a:buClr>
        <a:buSzPct val="80000"/>
        <a:buFont typeface="Arial" panose="020B0604020202020204" pitchFamily="34" charset="0"/>
        <a:buChar char="•"/>
        <a:defRPr sz="1400" kern="1200" spc="50" baseline="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400" rtl="0" eaLnBrk="1" latinLnBrk="0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buNone/>
        <a:defRPr sz="2000" b="1" kern="1200" spc="50" baseline="0">
          <a:solidFill>
            <a:schemeClr val="bg2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buNone/>
        <a:defRPr sz="1000" i="1" kern="1200" spc="50" baseline="0">
          <a:solidFill>
            <a:schemeClr val="bg1">
              <a:lumMod val="50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nl-NL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99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99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hthoek 6"/>
          <p:cNvSpPr/>
          <p:nvPr userDrawn="1"/>
        </p:nvSpPr>
        <p:spPr>
          <a:xfrm>
            <a:off x="0" y="0"/>
            <a:ext cx="12198351" cy="817563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254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noProof="0" dirty="0"/>
          </a:p>
        </p:txBody>
      </p:sp>
      <p:sp>
        <p:nvSpPr>
          <p:cNvPr id="2" name="Tijdelijke aanduiding voor titel 1"/>
          <p:cNvSpPr>
            <a:spLocks noGrp="1"/>
          </p:cNvSpPr>
          <p:nvPr>
            <p:ph type="title"/>
          </p:nvPr>
        </p:nvSpPr>
        <p:spPr>
          <a:xfrm>
            <a:off x="0" y="0"/>
            <a:ext cx="9332913" cy="817563"/>
          </a:xfrm>
          <a:prstGeom prst="rect">
            <a:avLst/>
          </a:prstGeom>
          <a:noFill/>
          <a:effectLst/>
        </p:spPr>
        <p:txBody>
          <a:bodyPr vert="horz" lIns="612000" tIns="252000" rIns="144000" bIns="144000" rtlCol="0" anchor="ctr">
            <a:noAutofit/>
          </a:bodyPr>
          <a:lstStyle/>
          <a:p>
            <a:r>
              <a:rPr lang="en-US" noProof="0" dirty="0"/>
              <a:t>Title of the chapter</a:t>
            </a:r>
          </a:p>
        </p:txBody>
      </p:sp>
      <p:sp>
        <p:nvSpPr>
          <p:cNvPr id="3" name="Tijdelijke aanduiding voor tekst 2"/>
          <p:cNvSpPr>
            <a:spLocks noGrp="1"/>
          </p:cNvSpPr>
          <p:nvPr>
            <p:ph type="body" idx="1"/>
          </p:nvPr>
        </p:nvSpPr>
        <p:spPr>
          <a:xfrm>
            <a:off x="0" y="1449388"/>
            <a:ext cx="4657725" cy="4967287"/>
          </a:xfrm>
          <a:prstGeom prst="rect">
            <a:avLst/>
          </a:prstGeom>
          <a:solidFill>
            <a:schemeClr val="bg1"/>
          </a:solidFill>
        </p:spPr>
        <p:txBody>
          <a:bodyPr vert="horz" lIns="612000" tIns="432000" rIns="612000" bIns="432000" rtlCol="0">
            <a:noAutofit/>
          </a:bodyPr>
          <a:lstStyle/>
          <a:p>
            <a:pPr lvl="0"/>
            <a:r>
              <a:rPr lang="en-US" noProof="0" dirty="0"/>
              <a:t>Insert your text here…</a:t>
            </a:r>
          </a:p>
          <a:p>
            <a:pPr lvl="1"/>
            <a:r>
              <a:rPr lang="en-US" noProof="0" dirty="0"/>
              <a:t>Bullets</a:t>
            </a:r>
          </a:p>
          <a:p>
            <a:pPr lvl="2"/>
            <a:r>
              <a:rPr lang="en-US" noProof="0" dirty="0"/>
              <a:t>Sub-bullets</a:t>
            </a:r>
          </a:p>
          <a:p>
            <a:pPr lvl="3"/>
            <a:r>
              <a:rPr lang="en-US" noProof="0" dirty="0"/>
              <a:t>Sub header (blue)</a:t>
            </a:r>
          </a:p>
          <a:p>
            <a:pPr lvl="4"/>
            <a:r>
              <a:rPr lang="en-US" noProof="0" dirty="0"/>
              <a:t>Numbers</a:t>
            </a:r>
          </a:p>
          <a:p>
            <a:pPr lvl="5"/>
            <a:r>
              <a:rPr lang="en-US" noProof="0" dirty="0"/>
              <a:t># Bullets</a:t>
            </a:r>
          </a:p>
          <a:p>
            <a:pPr lvl="6"/>
            <a:r>
              <a:rPr lang="en-US" noProof="0" dirty="0"/>
              <a:t>7</a:t>
            </a:r>
          </a:p>
          <a:p>
            <a:pPr lvl="7"/>
            <a:r>
              <a:rPr lang="en-US" noProof="0" dirty="0"/>
              <a:t>Sub header (bright blue)</a:t>
            </a:r>
          </a:p>
          <a:p>
            <a:pPr lvl="8"/>
            <a:r>
              <a:rPr lang="en-US" noProof="0" dirty="0"/>
              <a:t>Caption / Source</a:t>
            </a:r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4"/>
          </p:nvPr>
        </p:nvSpPr>
        <p:spPr>
          <a:xfrm>
            <a:off x="11077575" y="6416675"/>
            <a:ext cx="1117600" cy="441325"/>
          </a:xfrm>
          <a:prstGeom prst="rect">
            <a:avLst/>
          </a:prstGeom>
        </p:spPr>
        <p:txBody>
          <a:bodyPr vert="horz" wrap="square" lIns="91440" tIns="45720" rIns="612000" bIns="45720" numCol="1" anchor="ctr" anchorCtr="0" compatLnSpc="1">
            <a:prstTxWarp prst="textNoShape">
              <a:avLst/>
            </a:prstTxWarp>
          </a:bodyPr>
          <a:lstStyle>
            <a:lvl1pPr algn="r">
              <a:defRPr sz="1000">
                <a:solidFill>
                  <a:srgbClr val="A6A6A6"/>
                </a:solidFill>
              </a:defRPr>
            </a:lvl1pPr>
          </a:lstStyle>
          <a:p>
            <a:fld id="{170FA9F9-D734-404D-AFF5-8A3CC95D21AF}" type="slidenum">
              <a:rPr lang="en-US" altLang="nl-NL" noProof="0" smtClean="0"/>
              <a:pPr/>
              <a:t>‹nr.›</a:t>
            </a:fld>
            <a:endParaRPr lang="en-US" altLang="nl-NL" noProof="0" dirty="0"/>
          </a:p>
        </p:txBody>
      </p:sp>
      <p:sp>
        <p:nvSpPr>
          <p:cNvPr id="4" name="Rechthoek 3" hidden="1">
            <a:hlinkClick r:id="" action="ppaction://noaction"/>
          </p:cNvPr>
          <p:cNvSpPr/>
          <p:nvPr/>
        </p:nvSpPr>
        <p:spPr>
          <a:xfrm>
            <a:off x="9694333" y="135467"/>
            <a:ext cx="1964267" cy="682096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21876" y="266650"/>
            <a:ext cx="2287511" cy="2842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026013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83" r:id="rId1"/>
    <p:sldLayoutId id="2147483884" r:id="rId2"/>
    <p:sldLayoutId id="2147483885" r:id="rId3"/>
    <p:sldLayoutId id="2147483886" r:id="rId4"/>
    <p:sldLayoutId id="2147483887" r:id="rId5"/>
    <p:sldLayoutId id="2147483888" r:id="rId6"/>
    <p:sldLayoutId id="2147483889" r:id="rId7"/>
    <p:sldLayoutId id="2147483890" r:id="rId8"/>
    <p:sldLayoutId id="2147483891" r:id="rId9"/>
    <p:sldLayoutId id="2147483892" r:id="rId10"/>
    <p:sldLayoutId id="2147483893" r:id="rId11"/>
    <p:sldLayoutId id="2147483894" r:id="rId12"/>
    <p:sldLayoutId id="2147483895" r:id="rId13"/>
    <p:sldLayoutId id="2147483896" r:id="rId14"/>
    <p:sldLayoutId id="2147483897" r:id="rId15"/>
    <p:sldLayoutId id="2147483898" r:id="rId16"/>
    <p:sldLayoutId id="2147483899" r:id="rId17"/>
    <p:sldLayoutId id="2147483900" r:id="rId18"/>
    <p:sldLayoutId id="2147483901" r:id="rId19"/>
    <p:sldLayoutId id="2147483902" r:id="rId20"/>
    <p:sldLayoutId id="2147483903" r:id="rId21"/>
    <p:sldLayoutId id="2147483904" r:id="rId22"/>
    <p:sldLayoutId id="2147483905" r:id="rId23"/>
    <p:sldLayoutId id="2147483906" r:id="rId24"/>
    <p:sldLayoutId id="2147483907" r:id="rId25"/>
  </p:sldLayoutIdLst>
  <p:hf sldNum="0" hdr="0" ftr="0" dt="0"/>
  <p:txStyles>
    <p:titleStyle>
      <a:lvl1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 kern="1200" spc="5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2pPr>
      <a:lvl3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3pPr>
      <a:lvl4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4pPr>
      <a:lvl5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5pPr>
      <a:lvl6pPr marL="457200"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6pPr>
      <a:lvl7pPr marL="914400"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7pPr>
      <a:lvl8pPr marL="1371600"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8pPr>
      <a:lvl9pPr marL="1828800"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9pPr>
    </p:titleStyle>
    <p:bodyStyle>
      <a:lvl1pPr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defRPr sz="1600" kern="1200" spc="50">
          <a:solidFill>
            <a:schemeClr val="tx1"/>
          </a:solidFill>
          <a:latin typeface="+mn-lt"/>
          <a:ea typeface="+mn-ea"/>
          <a:cs typeface="+mn-cs"/>
        </a:defRPr>
      </a:lvl1pPr>
      <a:lvl2pPr marL="180975" indent="-180975"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Clr>
          <a:srgbClr val="404040"/>
        </a:buClr>
        <a:buFont typeface="Arial" panose="020B0604020202020204" pitchFamily="34" charset="0"/>
        <a:buChar char="•"/>
        <a:defRPr sz="1600" kern="1200" spc="50">
          <a:solidFill>
            <a:schemeClr val="tx1"/>
          </a:solidFill>
          <a:latin typeface="+mn-lt"/>
          <a:ea typeface="+mn-ea"/>
          <a:cs typeface="+mn-cs"/>
        </a:defRPr>
      </a:lvl2pPr>
      <a:lvl3pPr marL="361950" indent="-180975"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Clr>
          <a:srgbClr val="404040"/>
        </a:buClr>
        <a:buSzPct val="80000"/>
        <a:buFont typeface="Arial" panose="020B0604020202020204" pitchFamily="34" charset="0"/>
        <a:buChar char="•"/>
        <a:defRPr sz="1400" kern="1200" spc="50">
          <a:solidFill>
            <a:schemeClr val="tx1"/>
          </a:solidFill>
          <a:latin typeface="+mn-lt"/>
          <a:ea typeface="+mn-ea"/>
          <a:cs typeface="+mn-cs"/>
        </a:defRPr>
      </a:lvl3pPr>
      <a:lvl4pPr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defRPr sz="2000" b="1" kern="1200" spc="50">
          <a:solidFill>
            <a:schemeClr val="tx2"/>
          </a:solidFill>
          <a:latin typeface="+mn-lt"/>
          <a:ea typeface="+mn-ea"/>
          <a:cs typeface="+mn-cs"/>
        </a:defRPr>
      </a:lvl4pPr>
      <a:lvl5pPr marL="265113" indent="-265113"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buAutoNum type="arabicPeriod"/>
        <a:defRPr sz="1600" kern="1200" spc="50">
          <a:solidFill>
            <a:schemeClr val="tx1"/>
          </a:solidFill>
          <a:latin typeface="+mn-lt"/>
          <a:ea typeface="+mn-ea"/>
          <a:cs typeface="+mn-cs"/>
        </a:defRPr>
      </a:lvl5pPr>
      <a:lvl6pPr marL="446088" indent="-180975" algn="l" defTabSz="914400" rtl="0" eaLnBrk="1" latinLnBrk="0" hangingPunct="1">
        <a:lnSpc>
          <a:spcPct val="80000"/>
        </a:lnSpc>
        <a:spcBef>
          <a:spcPts val="900"/>
        </a:spcBef>
        <a:spcAft>
          <a:spcPts val="900"/>
        </a:spcAft>
        <a:buClr>
          <a:schemeClr val="tx1">
            <a:lumMod val="75000"/>
            <a:lumOff val="25000"/>
          </a:schemeClr>
        </a:buClr>
        <a:buFont typeface="Arial" panose="020B0604020202020204" pitchFamily="34" charset="0"/>
        <a:buChar char="•"/>
        <a:defRPr sz="1600" kern="1200" spc="50" baseline="0">
          <a:solidFill>
            <a:schemeClr val="tx1"/>
          </a:solidFill>
          <a:latin typeface="+mn-lt"/>
          <a:ea typeface="+mn-ea"/>
          <a:cs typeface="+mn-cs"/>
        </a:defRPr>
      </a:lvl6pPr>
      <a:lvl7pPr marL="627063" indent="-180975" algn="l" defTabSz="914400" rtl="0" eaLnBrk="1" latinLnBrk="0" hangingPunct="1">
        <a:lnSpc>
          <a:spcPct val="80000"/>
        </a:lnSpc>
        <a:spcBef>
          <a:spcPts val="900"/>
        </a:spcBef>
        <a:spcAft>
          <a:spcPts val="900"/>
        </a:spcAft>
        <a:buClr>
          <a:schemeClr val="tx1">
            <a:lumMod val="75000"/>
            <a:lumOff val="25000"/>
          </a:schemeClr>
        </a:buClr>
        <a:buSzPct val="80000"/>
        <a:buFont typeface="Arial" panose="020B0604020202020204" pitchFamily="34" charset="0"/>
        <a:buChar char="•"/>
        <a:defRPr sz="1400" kern="1200" spc="50" baseline="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400" rtl="0" eaLnBrk="1" latinLnBrk="0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buNone/>
        <a:defRPr sz="2000" b="1" kern="1200" spc="50" baseline="0">
          <a:solidFill>
            <a:schemeClr val="bg2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buNone/>
        <a:defRPr sz="1000" i="1" kern="1200" spc="50" baseline="0">
          <a:solidFill>
            <a:schemeClr val="bg1">
              <a:lumMod val="50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nl-NL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99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99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hthoek 6"/>
          <p:cNvSpPr/>
          <p:nvPr userDrawn="1"/>
        </p:nvSpPr>
        <p:spPr>
          <a:xfrm>
            <a:off x="0" y="0"/>
            <a:ext cx="12198351" cy="817563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254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noProof="0" dirty="0"/>
          </a:p>
        </p:txBody>
      </p:sp>
      <p:sp>
        <p:nvSpPr>
          <p:cNvPr id="2" name="Tijdelijke aanduiding voor titel 1"/>
          <p:cNvSpPr>
            <a:spLocks noGrp="1"/>
          </p:cNvSpPr>
          <p:nvPr>
            <p:ph type="title"/>
          </p:nvPr>
        </p:nvSpPr>
        <p:spPr>
          <a:xfrm>
            <a:off x="0" y="0"/>
            <a:ext cx="9332913" cy="817563"/>
          </a:xfrm>
          <a:prstGeom prst="rect">
            <a:avLst/>
          </a:prstGeom>
          <a:noFill/>
          <a:effectLst/>
        </p:spPr>
        <p:txBody>
          <a:bodyPr vert="horz" lIns="612000" tIns="252000" rIns="144000" bIns="144000" rtlCol="0" anchor="ctr">
            <a:noAutofit/>
          </a:bodyPr>
          <a:lstStyle/>
          <a:p>
            <a:r>
              <a:rPr lang="en-US" noProof="0" dirty="0"/>
              <a:t>Title of the chapter</a:t>
            </a:r>
          </a:p>
        </p:txBody>
      </p:sp>
      <p:sp>
        <p:nvSpPr>
          <p:cNvPr id="3" name="Tijdelijke aanduiding voor tekst 2"/>
          <p:cNvSpPr>
            <a:spLocks noGrp="1"/>
          </p:cNvSpPr>
          <p:nvPr>
            <p:ph type="body" idx="1"/>
          </p:nvPr>
        </p:nvSpPr>
        <p:spPr>
          <a:xfrm>
            <a:off x="0" y="1449388"/>
            <a:ext cx="4657725" cy="4967287"/>
          </a:xfrm>
          <a:prstGeom prst="rect">
            <a:avLst/>
          </a:prstGeom>
          <a:solidFill>
            <a:schemeClr val="bg1"/>
          </a:solidFill>
        </p:spPr>
        <p:txBody>
          <a:bodyPr vert="horz" lIns="612000" tIns="432000" rIns="612000" bIns="432000" rtlCol="0">
            <a:noAutofit/>
          </a:bodyPr>
          <a:lstStyle/>
          <a:p>
            <a:pPr lvl="0"/>
            <a:r>
              <a:rPr lang="en-US" noProof="0" dirty="0"/>
              <a:t>Insert your text here…</a:t>
            </a:r>
          </a:p>
          <a:p>
            <a:pPr lvl="1"/>
            <a:r>
              <a:rPr lang="en-US" noProof="0" dirty="0"/>
              <a:t>Bullets</a:t>
            </a:r>
          </a:p>
          <a:p>
            <a:pPr lvl="2"/>
            <a:r>
              <a:rPr lang="en-US" noProof="0" dirty="0"/>
              <a:t>Sub-bullets</a:t>
            </a:r>
          </a:p>
          <a:p>
            <a:pPr lvl="3"/>
            <a:r>
              <a:rPr lang="en-US" noProof="0" dirty="0"/>
              <a:t>Sub header (blue)</a:t>
            </a:r>
          </a:p>
          <a:p>
            <a:pPr lvl="4"/>
            <a:r>
              <a:rPr lang="en-US" noProof="0" dirty="0"/>
              <a:t>Numbers</a:t>
            </a:r>
          </a:p>
          <a:p>
            <a:pPr lvl="5"/>
            <a:r>
              <a:rPr lang="en-US" noProof="0" dirty="0"/>
              <a:t># Bullets</a:t>
            </a:r>
          </a:p>
          <a:p>
            <a:pPr lvl="6"/>
            <a:r>
              <a:rPr lang="en-US" noProof="0" dirty="0"/>
              <a:t>7</a:t>
            </a:r>
          </a:p>
          <a:p>
            <a:pPr lvl="7"/>
            <a:r>
              <a:rPr lang="en-US" noProof="0" dirty="0"/>
              <a:t>Sub header (bright blue)</a:t>
            </a:r>
          </a:p>
          <a:p>
            <a:pPr lvl="8"/>
            <a:r>
              <a:rPr lang="en-US" noProof="0" dirty="0"/>
              <a:t>Caption / Source</a:t>
            </a:r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4"/>
          </p:nvPr>
        </p:nvSpPr>
        <p:spPr>
          <a:xfrm>
            <a:off x="11077575" y="6416675"/>
            <a:ext cx="1117600" cy="441325"/>
          </a:xfrm>
          <a:prstGeom prst="rect">
            <a:avLst/>
          </a:prstGeom>
        </p:spPr>
        <p:txBody>
          <a:bodyPr vert="horz" wrap="square" lIns="91440" tIns="45720" rIns="612000" bIns="45720" numCol="1" anchor="ctr" anchorCtr="0" compatLnSpc="1">
            <a:prstTxWarp prst="textNoShape">
              <a:avLst/>
            </a:prstTxWarp>
          </a:bodyPr>
          <a:lstStyle>
            <a:lvl1pPr algn="r">
              <a:defRPr sz="1000">
                <a:solidFill>
                  <a:srgbClr val="A6A6A6"/>
                </a:solidFill>
              </a:defRPr>
            </a:lvl1pPr>
          </a:lstStyle>
          <a:p>
            <a:fld id="{170FA9F9-D734-404D-AFF5-8A3CC95D21AF}" type="slidenum">
              <a:rPr lang="en-US" altLang="nl-NL" noProof="0" smtClean="0"/>
              <a:pPr/>
              <a:t>‹nr.›</a:t>
            </a:fld>
            <a:endParaRPr lang="en-US" altLang="nl-NL" noProof="0" dirty="0"/>
          </a:p>
        </p:txBody>
      </p:sp>
      <p:sp>
        <p:nvSpPr>
          <p:cNvPr id="4" name="Rechthoek 3" hidden="1">
            <a:hlinkClick r:id="" action="ppaction://noaction"/>
          </p:cNvPr>
          <p:cNvSpPr/>
          <p:nvPr/>
        </p:nvSpPr>
        <p:spPr>
          <a:xfrm>
            <a:off x="9694333" y="135467"/>
            <a:ext cx="1964267" cy="682096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22632" y="252435"/>
            <a:ext cx="2286000" cy="3126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146706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09" r:id="rId1"/>
    <p:sldLayoutId id="2147483910" r:id="rId2"/>
    <p:sldLayoutId id="2147483911" r:id="rId3"/>
    <p:sldLayoutId id="2147483912" r:id="rId4"/>
    <p:sldLayoutId id="2147483913" r:id="rId5"/>
    <p:sldLayoutId id="2147483914" r:id="rId6"/>
    <p:sldLayoutId id="2147483915" r:id="rId7"/>
    <p:sldLayoutId id="2147483916" r:id="rId8"/>
    <p:sldLayoutId id="2147483917" r:id="rId9"/>
    <p:sldLayoutId id="2147483918" r:id="rId10"/>
    <p:sldLayoutId id="2147483919" r:id="rId11"/>
    <p:sldLayoutId id="2147483920" r:id="rId12"/>
    <p:sldLayoutId id="2147483921" r:id="rId13"/>
    <p:sldLayoutId id="2147483922" r:id="rId14"/>
    <p:sldLayoutId id="2147483923" r:id="rId15"/>
    <p:sldLayoutId id="2147483924" r:id="rId16"/>
    <p:sldLayoutId id="2147483925" r:id="rId17"/>
    <p:sldLayoutId id="2147483926" r:id="rId18"/>
    <p:sldLayoutId id="2147483927" r:id="rId19"/>
    <p:sldLayoutId id="2147483928" r:id="rId20"/>
    <p:sldLayoutId id="2147483929" r:id="rId21"/>
    <p:sldLayoutId id="2147483930" r:id="rId22"/>
    <p:sldLayoutId id="2147483931" r:id="rId23"/>
    <p:sldLayoutId id="2147483932" r:id="rId24"/>
    <p:sldLayoutId id="2147483933" r:id="rId25"/>
  </p:sldLayoutIdLst>
  <p:hf sldNum="0" hdr="0" ftr="0" dt="0"/>
  <p:txStyles>
    <p:titleStyle>
      <a:lvl1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 kern="1200" spc="5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2pPr>
      <a:lvl3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3pPr>
      <a:lvl4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4pPr>
      <a:lvl5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5pPr>
      <a:lvl6pPr marL="457200"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6pPr>
      <a:lvl7pPr marL="914400"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7pPr>
      <a:lvl8pPr marL="1371600"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8pPr>
      <a:lvl9pPr marL="1828800"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9pPr>
    </p:titleStyle>
    <p:bodyStyle>
      <a:lvl1pPr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defRPr sz="1600" kern="1200" spc="50">
          <a:solidFill>
            <a:schemeClr val="tx1"/>
          </a:solidFill>
          <a:latin typeface="+mn-lt"/>
          <a:ea typeface="+mn-ea"/>
          <a:cs typeface="+mn-cs"/>
        </a:defRPr>
      </a:lvl1pPr>
      <a:lvl2pPr marL="180975" indent="-180975"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Clr>
          <a:srgbClr val="404040"/>
        </a:buClr>
        <a:buFont typeface="Arial" panose="020B0604020202020204" pitchFamily="34" charset="0"/>
        <a:buChar char="•"/>
        <a:defRPr sz="1600" kern="1200" spc="50">
          <a:solidFill>
            <a:schemeClr val="tx1"/>
          </a:solidFill>
          <a:latin typeface="+mn-lt"/>
          <a:ea typeface="+mn-ea"/>
          <a:cs typeface="+mn-cs"/>
        </a:defRPr>
      </a:lvl2pPr>
      <a:lvl3pPr marL="361950" indent="-180975"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Clr>
          <a:srgbClr val="404040"/>
        </a:buClr>
        <a:buSzPct val="80000"/>
        <a:buFont typeface="Arial" panose="020B0604020202020204" pitchFamily="34" charset="0"/>
        <a:buChar char="•"/>
        <a:defRPr sz="1400" kern="1200" spc="50">
          <a:solidFill>
            <a:schemeClr val="tx1"/>
          </a:solidFill>
          <a:latin typeface="+mn-lt"/>
          <a:ea typeface="+mn-ea"/>
          <a:cs typeface="+mn-cs"/>
        </a:defRPr>
      </a:lvl3pPr>
      <a:lvl4pPr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defRPr sz="2000" b="1" kern="1200" spc="50">
          <a:solidFill>
            <a:schemeClr val="tx2"/>
          </a:solidFill>
          <a:latin typeface="+mn-lt"/>
          <a:ea typeface="+mn-ea"/>
          <a:cs typeface="+mn-cs"/>
        </a:defRPr>
      </a:lvl4pPr>
      <a:lvl5pPr marL="265113" indent="-265113"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buAutoNum type="arabicPeriod"/>
        <a:defRPr sz="1600" kern="1200" spc="50">
          <a:solidFill>
            <a:schemeClr val="tx1"/>
          </a:solidFill>
          <a:latin typeface="+mn-lt"/>
          <a:ea typeface="+mn-ea"/>
          <a:cs typeface="+mn-cs"/>
        </a:defRPr>
      </a:lvl5pPr>
      <a:lvl6pPr marL="446088" indent="-180975" algn="l" defTabSz="914400" rtl="0" eaLnBrk="1" latinLnBrk="0" hangingPunct="1">
        <a:lnSpc>
          <a:spcPct val="80000"/>
        </a:lnSpc>
        <a:spcBef>
          <a:spcPts val="900"/>
        </a:spcBef>
        <a:spcAft>
          <a:spcPts val="900"/>
        </a:spcAft>
        <a:buClr>
          <a:schemeClr val="tx1">
            <a:lumMod val="75000"/>
            <a:lumOff val="25000"/>
          </a:schemeClr>
        </a:buClr>
        <a:buFont typeface="Arial" panose="020B0604020202020204" pitchFamily="34" charset="0"/>
        <a:buChar char="•"/>
        <a:defRPr sz="1600" kern="1200" spc="50" baseline="0">
          <a:solidFill>
            <a:schemeClr val="tx1"/>
          </a:solidFill>
          <a:latin typeface="+mn-lt"/>
          <a:ea typeface="+mn-ea"/>
          <a:cs typeface="+mn-cs"/>
        </a:defRPr>
      </a:lvl6pPr>
      <a:lvl7pPr marL="627063" indent="-180975" algn="l" defTabSz="914400" rtl="0" eaLnBrk="1" latinLnBrk="0" hangingPunct="1">
        <a:lnSpc>
          <a:spcPct val="80000"/>
        </a:lnSpc>
        <a:spcBef>
          <a:spcPts val="900"/>
        </a:spcBef>
        <a:spcAft>
          <a:spcPts val="900"/>
        </a:spcAft>
        <a:buClr>
          <a:schemeClr val="tx1">
            <a:lumMod val="75000"/>
            <a:lumOff val="25000"/>
          </a:schemeClr>
        </a:buClr>
        <a:buSzPct val="80000"/>
        <a:buFont typeface="Arial" panose="020B0604020202020204" pitchFamily="34" charset="0"/>
        <a:buChar char="•"/>
        <a:defRPr sz="1400" kern="1200" spc="50" baseline="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400" rtl="0" eaLnBrk="1" latinLnBrk="0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buNone/>
        <a:defRPr sz="2000" b="1" kern="1200" spc="50" baseline="0">
          <a:solidFill>
            <a:schemeClr val="bg2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buNone/>
        <a:defRPr sz="1000" i="1" kern="1200" spc="50" baseline="0">
          <a:solidFill>
            <a:schemeClr val="bg1">
              <a:lumMod val="50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nl-NL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99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99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hthoek 6"/>
          <p:cNvSpPr/>
          <p:nvPr userDrawn="1"/>
        </p:nvSpPr>
        <p:spPr>
          <a:xfrm>
            <a:off x="0" y="0"/>
            <a:ext cx="12198351" cy="817563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dist="25400" dir="5400000" algn="t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noProof="0" dirty="0"/>
          </a:p>
        </p:txBody>
      </p:sp>
      <p:sp>
        <p:nvSpPr>
          <p:cNvPr id="2" name="Tijdelijke aanduiding voor titel 1"/>
          <p:cNvSpPr>
            <a:spLocks noGrp="1"/>
          </p:cNvSpPr>
          <p:nvPr>
            <p:ph type="title"/>
          </p:nvPr>
        </p:nvSpPr>
        <p:spPr>
          <a:xfrm>
            <a:off x="0" y="0"/>
            <a:ext cx="9332913" cy="817563"/>
          </a:xfrm>
          <a:prstGeom prst="rect">
            <a:avLst/>
          </a:prstGeom>
          <a:noFill/>
          <a:effectLst/>
        </p:spPr>
        <p:txBody>
          <a:bodyPr vert="horz" lIns="612000" tIns="252000" rIns="144000" bIns="144000" rtlCol="0" anchor="ctr">
            <a:noAutofit/>
          </a:bodyPr>
          <a:lstStyle/>
          <a:p>
            <a:r>
              <a:rPr lang="en-US" noProof="0" dirty="0"/>
              <a:t>Title of the chapter</a:t>
            </a:r>
          </a:p>
        </p:txBody>
      </p:sp>
      <p:sp>
        <p:nvSpPr>
          <p:cNvPr id="3" name="Tijdelijke aanduiding voor tekst 2"/>
          <p:cNvSpPr>
            <a:spLocks noGrp="1"/>
          </p:cNvSpPr>
          <p:nvPr>
            <p:ph type="body" idx="1"/>
          </p:nvPr>
        </p:nvSpPr>
        <p:spPr>
          <a:xfrm>
            <a:off x="0" y="1449388"/>
            <a:ext cx="4657725" cy="4967287"/>
          </a:xfrm>
          <a:prstGeom prst="rect">
            <a:avLst/>
          </a:prstGeom>
          <a:solidFill>
            <a:schemeClr val="bg1"/>
          </a:solidFill>
        </p:spPr>
        <p:txBody>
          <a:bodyPr vert="horz" lIns="612000" tIns="432000" rIns="612000" bIns="432000" rtlCol="0">
            <a:noAutofit/>
          </a:bodyPr>
          <a:lstStyle/>
          <a:p>
            <a:pPr lvl="0"/>
            <a:r>
              <a:rPr lang="en-US" noProof="0" dirty="0"/>
              <a:t>Insert your text here…</a:t>
            </a:r>
          </a:p>
          <a:p>
            <a:pPr lvl="1"/>
            <a:r>
              <a:rPr lang="en-US" noProof="0" dirty="0"/>
              <a:t>Bullets</a:t>
            </a:r>
          </a:p>
          <a:p>
            <a:pPr lvl="2"/>
            <a:r>
              <a:rPr lang="en-US" noProof="0" dirty="0"/>
              <a:t>Sub-bullets</a:t>
            </a:r>
          </a:p>
          <a:p>
            <a:pPr lvl="3"/>
            <a:r>
              <a:rPr lang="en-US" noProof="0" dirty="0"/>
              <a:t>Sub header (blue)</a:t>
            </a:r>
          </a:p>
          <a:p>
            <a:pPr lvl="4"/>
            <a:r>
              <a:rPr lang="en-US" noProof="0" dirty="0"/>
              <a:t>Numbers</a:t>
            </a:r>
          </a:p>
          <a:p>
            <a:pPr lvl="5"/>
            <a:r>
              <a:rPr lang="en-US" noProof="0" dirty="0"/>
              <a:t># Bullets</a:t>
            </a:r>
          </a:p>
          <a:p>
            <a:pPr lvl="6"/>
            <a:r>
              <a:rPr lang="en-US" noProof="0" dirty="0"/>
              <a:t>7</a:t>
            </a:r>
          </a:p>
          <a:p>
            <a:pPr lvl="7"/>
            <a:r>
              <a:rPr lang="en-US" noProof="0" dirty="0"/>
              <a:t>Sub header (bright blue)</a:t>
            </a:r>
          </a:p>
          <a:p>
            <a:pPr lvl="8"/>
            <a:r>
              <a:rPr lang="en-US" noProof="0" dirty="0"/>
              <a:t>Caption / Source</a:t>
            </a:r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4"/>
          </p:nvPr>
        </p:nvSpPr>
        <p:spPr>
          <a:xfrm>
            <a:off x="11077575" y="6416675"/>
            <a:ext cx="1117600" cy="441325"/>
          </a:xfrm>
          <a:prstGeom prst="rect">
            <a:avLst/>
          </a:prstGeom>
        </p:spPr>
        <p:txBody>
          <a:bodyPr vert="horz" wrap="square" lIns="91440" tIns="45720" rIns="612000" bIns="45720" numCol="1" anchor="ctr" anchorCtr="0" compatLnSpc="1">
            <a:prstTxWarp prst="textNoShape">
              <a:avLst/>
            </a:prstTxWarp>
          </a:bodyPr>
          <a:lstStyle>
            <a:lvl1pPr algn="r">
              <a:defRPr sz="1000">
                <a:solidFill>
                  <a:srgbClr val="A6A6A6"/>
                </a:solidFill>
              </a:defRPr>
            </a:lvl1pPr>
          </a:lstStyle>
          <a:p>
            <a:fld id="{170FA9F9-D734-404D-AFF5-8A3CC95D21AF}" type="slidenum">
              <a:rPr lang="en-US" altLang="nl-NL" noProof="0" smtClean="0"/>
              <a:pPr/>
              <a:t>‹nr.›</a:t>
            </a:fld>
            <a:endParaRPr lang="en-US" altLang="nl-NL" noProof="0" dirty="0"/>
          </a:p>
        </p:txBody>
      </p:sp>
      <p:sp>
        <p:nvSpPr>
          <p:cNvPr id="4" name="Rechthoek 3" hidden="1">
            <a:hlinkClick r:id="" action="ppaction://noaction"/>
          </p:cNvPr>
          <p:cNvSpPr/>
          <p:nvPr/>
        </p:nvSpPr>
        <p:spPr>
          <a:xfrm>
            <a:off x="9694333" y="135467"/>
            <a:ext cx="1964267" cy="682096"/>
          </a:xfrm>
          <a:prstGeom prst="rect">
            <a:avLst/>
          </a:prstGeom>
          <a:solidFill>
            <a:srgbClr val="FFFFFF">
              <a:alpha val="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nl-NL"/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20247" y="154080"/>
            <a:ext cx="2290769" cy="5094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7586446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35" r:id="rId1"/>
    <p:sldLayoutId id="2147483936" r:id="rId2"/>
    <p:sldLayoutId id="2147483937" r:id="rId3"/>
    <p:sldLayoutId id="2147483938" r:id="rId4"/>
    <p:sldLayoutId id="2147483939" r:id="rId5"/>
    <p:sldLayoutId id="2147483940" r:id="rId6"/>
    <p:sldLayoutId id="2147483941" r:id="rId7"/>
    <p:sldLayoutId id="2147483942" r:id="rId8"/>
    <p:sldLayoutId id="2147483943" r:id="rId9"/>
    <p:sldLayoutId id="2147483944" r:id="rId10"/>
    <p:sldLayoutId id="2147483945" r:id="rId11"/>
    <p:sldLayoutId id="2147483946" r:id="rId12"/>
    <p:sldLayoutId id="2147483947" r:id="rId13"/>
    <p:sldLayoutId id="2147483948" r:id="rId14"/>
    <p:sldLayoutId id="2147483949" r:id="rId15"/>
    <p:sldLayoutId id="2147483950" r:id="rId16"/>
    <p:sldLayoutId id="2147483951" r:id="rId17"/>
    <p:sldLayoutId id="2147483952" r:id="rId18"/>
    <p:sldLayoutId id="2147483953" r:id="rId19"/>
    <p:sldLayoutId id="2147483954" r:id="rId20"/>
    <p:sldLayoutId id="2147483955" r:id="rId21"/>
    <p:sldLayoutId id="2147483956" r:id="rId22"/>
    <p:sldLayoutId id="2147483957" r:id="rId23"/>
    <p:sldLayoutId id="2147483958" r:id="rId24"/>
    <p:sldLayoutId id="2147483959" r:id="rId25"/>
  </p:sldLayoutIdLst>
  <p:hf sldNum="0" hdr="0" ftr="0" dt="0"/>
  <p:txStyles>
    <p:titleStyle>
      <a:lvl1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 kern="1200" spc="5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2pPr>
      <a:lvl3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3pPr>
      <a:lvl4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4pPr>
      <a:lvl5pPr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5pPr>
      <a:lvl6pPr marL="457200"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6pPr>
      <a:lvl7pPr marL="914400"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7pPr>
      <a:lvl8pPr marL="1371600"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8pPr>
      <a:lvl9pPr marL="1828800" algn="l" rtl="0" eaLnBrk="1" fontAlgn="base" hangingPunct="1">
        <a:lnSpc>
          <a:spcPct val="80000"/>
        </a:lnSpc>
        <a:spcBef>
          <a:spcPts val="1200"/>
        </a:spcBef>
        <a:spcAft>
          <a:spcPts val="1200"/>
        </a:spcAft>
        <a:defRPr sz="2000" b="1">
          <a:solidFill>
            <a:schemeClr val="tx2"/>
          </a:solidFill>
          <a:latin typeface="Arial" charset="0"/>
        </a:defRPr>
      </a:lvl9pPr>
    </p:titleStyle>
    <p:bodyStyle>
      <a:lvl1pPr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defRPr sz="1600" kern="1200" spc="50">
          <a:solidFill>
            <a:schemeClr val="tx1"/>
          </a:solidFill>
          <a:latin typeface="+mn-lt"/>
          <a:ea typeface="+mn-ea"/>
          <a:cs typeface="+mn-cs"/>
        </a:defRPr>
      </a:lvl1pPr>
      <a:lvl2pPr marL="180975" indent="-180975"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Clr>
          <a:srgbClr val="404040"/>
        </a:buClr>
        <a:buFont typeface="Arial" panose="020B0604020202020204" pitchFamily="34" charset="0"/>
        <a:buChar char="•"/>
        <a:defRPr sz="1600" kern="1200" spc="50">
          <a:solidFill>
            <a:schemeClr val="tx1"/>
          </a:solidFill>
          <a:latin typeface="+mn-lt"/>
          <a:ea typeface="+mn-ea"/>
          <a:cs typeface="+mn-cs"/>
        </a:defRPr>
      </a:lvl2pPr>
      <a:lvl3pPr marL="361950" indent="-180975"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Clr>
          <a:srgbClr val="404040"/>
        </a:buClr>
        <a:buSzPct val="80000"/>
        <a:buFont typeface="Arial" panose="020B0604020202020204" pitchFamily="34" charset="0"/>
        <a:buChar char="•"/>
        <a:defRPr sz="1400" kern="1200" spc="50">
          <a:solidFill>
            <a:schemeClr val="tx1"/>
          </a:solidFill>
          <a:latin typeface="+mn-lt"/>
          <a:ea typeface="+mn-ea"/>
          <a:cs typeface="+mn-cs"/>
        </a:defRPr>
      </a:lvl3pPr>
      <a:lvl4pPr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defRPr sz="2000" b="1" kern="1200" spc="50">
          <a:solidFill>
            <a:schemeClr val="tx2"/>
          </a:solidFill>
          <a:latin typeface="+mn-lt"/>
          <a:ea typeface="+mn-ea"/>
          <a:cs typeface="+mn-cs"/>
        </a:defRPr>
      </a:lvl4pPr>
      <a:lvl5pPr marL="265113" indent="-265113" algn="l" rtl="0" eaLnBrk="1" fontAlgn="base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buAutoNum type="arabicPeriod"/>
        <a:defRPr sz="1600" kern="1200" spc="50">
          <a:solidFill>
            <a:schemeClr val="tx1"/>
          </a:solidFill>
          <a:latin typeface="+mn-lt"/>
          <a:ea typeface="+mn-ea"/>
          <a:cs typeface="+mn-cs"/>
        </a:defRPr>
      </a:lvl5pPr>
      <a:lvl6pPr marL="446088" indent="-180975" algn="l" defTabSz="914400" rtl="0" eaLnBrk="1" latinLnBrk="0" hangingPunct="1">
        <a:lnSpc>
          <a:spcPct val="80000"/>
        </a:lnSpc>
        <a:spcBef>
          <a:spcPts val="900"/>
        </a:spcBef>
        <a:spcAft>
          <a:spcPts val="900"/>
        </a:spcAft>
        <a:buClr>
          <a:schemeClr val="tx1">
            <a:lumMod val="75000"/>
            <a:lumOff val="25000"/>
          </a:schemeClr>
        </a:buClr>
        <a:buFont typeface="Arial" panose="020B0604020202020204" pitchFamily="34" charset="0"/>
        <a:buChar char="•"/>
        <a:defRPr sz="1600" kern="1200" spc="50" baseline="0">
          <a:solidFill>
            <a:schemeClr val="tx1"/>
          </a:solidFill>
          <a:latin typeface="+mn-lt"/>
          <a:ea typeface="+mn-ea"/>
          <a:cs typeface="+mn-cs"/>
        </a:defRPr>
      </a:lvl6pPr>
      <a:lvl7pPr marL="627063" indent="-180975" algn="l" defTabSz="914400" rtl="0" eaLnBrk="1" latinLnBrk="0" hangingPunct="1">
        <a:lnSpc>
          <a:spcPct val="80000"/>
        </a:lnSpc>
        <a:spcBef>
          <a:spcPts val="900"/>
        </a:spcBef>
        <a:spcAft>
          <a:spcPts val="900"/>
        </a:spcAft>
        <a:buClr>
          <a:schemeClr val="tx1">
            <a:lumMod val="75000"/>
            <a:lumOff val="25000"/>
          </a:schemeClr>
        </a:buClr>
        <a:buSzPct val="80000"/>
        <a:buFont typeface="Arial" panose="020B0604020202020204" pitchFamily="34" charset="0"/>
        <a:buChar char="•"/>
        <a:defRPr sz="1400" kern="1200" spc="50" baseline="0">
          <a:solidFill>
            <a:schemeClr val="tx1"/>
          </a:solidFill>
          <a:latin typeface="+mn-lt"/>
          <a:ea typeface="+mn-ea"/>
          <a:cs typeface="+mn-cs"/>
        </a:defRPr>
      </a:lvl7pPr>
      <a:lvl8pPr marL="0" indent="0" algn="l" defTabSz="914400" rtl="0" eaLnBrk="1" latinLnBrk="0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buNone/>
        <a:defRPr sz="2000" b="1" kern="1200" spc="50" baseline="0">
          <a:solidFill>
            <a:schemeClr val="bg2"/>
          </a:solidFill>
          <a:latin typeface="+mn-lt"/>
          <a:ea typeface="+mn-ea"/>
          <a:cs typeface="+mn-cs"/>
        </a:defRPr>
      </a:lvl8pPr>
      <a:lvl9pPr marL="0" indent="0" algn="l" defTabSz="914400" rtl="0" eaLnBrk="1" latinLnBrk="0" hangingPunct="1">
        <a:lnSpc>
          <a:spcPct val="80000"/>
        </a:lnSpc>
        <a:spcBef>
          <a:spcPts val="900"/>
        </a:spcBef>
        <a:spcAft>
          <a:spcPts val="900"/>
        </a:spcAft>
        <a:buFont typeface="Arial" panose="020B0604020202020204" pitchFamily="34" charset="0"/>
        <a:buNone/>
        <a:defRPr sz="1000" i="1" kern="1200" spc="50" baseline="0">
          <a:solidFill>
            <a:schemeClr val="bg1">
              <a:lumMod val="50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nl-NL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99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99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16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jpg"/><Relationship Id="rId3" Type="http://schemas.openxmlformats.org/officeDocument/2006/relationships/image" Target="../media/image23.jpg"/><Relationship Id="rId7" Type="http://schemas.openxmlformats.org/officeDocument/2006/relationships/image" Target="../media/image27.jp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2.xml"/><Relationship Id="rId6" Type="http://schemas.openxmlformats.org/officeDocument/2006/relationships/image" Target="../media/image26.jpg"/><Relationship Id="rId5" Type="http://schemas.openxmlformats.org/officeDocument/2006/relationships/image" Target="../media/image25.png"/><Relationship Id="rId10" Type="http://schemas.openxmlformats.org/officeDocument/2006/relationships/image" Target="../media/image30.jpeg"/><Relationship Id="rId4" Type="http://schemas.openxmlformats.org/officeDocument/2006/relationships/image" Target="../media/image24.jpg"/><Relationship Id="rId9" Type="http://schemas.openxmlformats.org/officeDocument/2006/relationships/image" Target="../media/image29.jp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jpg"/><Relationship Id="rId3" Type="http://schemas.openxmlformats.org/officeDocument/2006/relationships/image" Target="../media/image31.png"/><Relationship Id="rId7" Type="http://schemas.openxmlformats.org/officeDocument/2006/relationships/image" Target="../media/image35.jp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2.xml"/><Relationship Id="rId6" Type="http://schemas.openxmlformats.org/officeDocument/2006/relationships/image" Target="../media/image34.jpg"/><Relationship Id="rId11" Type="http://schemas.openxmlformats.org/officeDocument/2006/relationships/image" Target="../media/image30.jpeg"/><Relationship Id="rId5" Type="http://schemas.openxmlformats.org/officeDocument/2006/relationships/image" Target="../media/image33.jpg"/><Relationship Id="rId10" Type="http://schemas.openxmlformats.org/officeDocument/2006/relationships/image" Target="../media/image38.jpg"/><Relationship Id="rId4" Type="http://schemas.openxmlformats.org/officeDocument/2006/relationships/image" Target="../media/image32.jpg"/><Relationship Id="rId9" Type="http://schemas.openxmlformats.org/officeDocument/2006/relationships/image" Target="../media/image37.jp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jpg"/><Relationship Id="rId1" Type="http://schemas.openxmlformats.org/officeDocument/2006/relationships/slideLayout" Target="../slideLayouts/slideLayout9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jpg"/><Relationship Id="rId1" Type="http://schemas.openxmlformats.org/officeDocument/2006/relationships/slideLayout" Target="../slideLayouts/slideLayout9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g"/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19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g"/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19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Placeholder 5"/>
          <p:cNvPicPr>
            <a:picLocks noGrp="1" noChangeAspect="1"/>
          </p:cNvPicPr>
          <p:nvPr>
            <p:ph type="pic" idx="13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811" b="12811"/>
          <a:stretch>
            <a:fillRect/>
          </a:stretch>
        </p:blipFill>
        <p:spPr>
          <a:xfrm>
            <a:off x="0" y="817042"/>
            <a:ext cx="12204000" cy="6040958"/>
          </a:xfrm>
        </p:spPr>
      </p:pic>
      <p:sp>
        <p:nvSpPr>
          <p:cNvPr id="3" name="Title 2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nl-NL" dirty="0" err="1"/>
              <a:t>Welcome</a:t>
            </a:r>
            <a:r>
              <a:rPr lang="nl-NL" dirty="0"/>
              <a:t> </a:t>
            </a: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the</a:t>
            </a:r>
            <a:r>
              <a:rPr lang="nl-NL" dirty="0"/>
              <a:t> </a:t>
            </a:r>
            <a:r>
              <a:rPr lang="nl-NL" dirty="0" err="1"/>
              <a:t>world</a:t>
            </a:r>
            <a:r>
              <a:rPr lang="nl-NL" dirty="0"/>
              <a:t> of Observator</a:t>
            </a:r>
            <a:endParaRPr lang="nl-NL" sz="4800" dirty="0"/>
          </a:p>
        </p:txBody>
      </p:sp>
      <p:sp>
        <p:nvSpPr>
          <p:cNvPr id="4" name="Subtitle 3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nl-NL" dirty="0" err="1"/>
              <a:t>Resellers</a:t>
            </a:r>
            <a:r>
              <a:rPr lang="nl-NL" dirty="0"/>
              <a:t> meeting | SS Rotterdam | November 2024</a:t>
            </a:r>
          </a:p>
        </p:txBody>
      </p:sp>
    </p:spTree>
    <p:extLst>
      <p:ext uri="{BB962C8B-B14F-4D97-AF65-F5344CB8AC3E}">
        <p14:creationId xmlns:p14="http://schemas.microsoft.com/office/powerpoint/2010/main" val="2202202928"/>
      </p:ext>
    </p:extLst>
  </p:cSld>
  <p:clrMapOvr>
    <a:masterClrMapping/>
  </p:clrMapOvr>
  <p:transition spd="med">
    <p:fade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 dirty="0"/>
              <a:t>Company profile</a:t>
            </a:r>
          </a:p>
        </p:txBody>
      </p:sp>
      <p:pic>
        <p:nvPicPr>
          <p:cNvPr id="15" name="Content Placeholder 14">
            <a:hlinkClick r:id="" action="ppaction://noaction"/>
          </p:cNvPr>
          <p:cNvPicPr>
            <a:picLocks noGrp="1" noChangeAspect="1"/>
          </p:cNvPicPr>
          <p:nvPr>
            <p:ph idx="17"/>
          </p:nvPr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/>
        </p:blipFill>
        <p:spPr>
          <a:xfrm>
            <a:off x="6297613" y="1915518"/>
            <a:ext cx="5380037" cy="4035027"/>
          </a:xfrm>
        </p:spPr>
      </p:pic>
      <p:sp>
        <p:nvSpPr>
          <p:cNvPr id="10" name="Text Placeholder 9"/>
          <p:cNvSpPr>
            <a:spLocks noGrp="1"/>
          </p:cNvSpPr>
          <p:nvPr>
            <p:ph type="body" idx="16"/>
          </p:nvPr>
        </p:nvSpPr>
        <p:spPr/>
        <p:txBody>
          <a:bodyPr/>
          <a:lstStyle/>
          <a:p>
            <a:r>
              <a:rPr lang="nl-NL" dirty="0"/>
              <a:t>Sunscreens</a:t>
            </a:r>
            <a:endParaRPr lang="nl-NL" dirty="0">
              <a:hlinkClick r:id="" action="ppaction://noaction"/>
            </a:endParaRPr>
          </a:p>
        </p:txBody>
      </p:sp>
      <p:pic>
        <p:nvPicPr>
          <p:cNvPr id="19" name="Content Placeholder 18">
            <a:hlinkClick r:id="" action="ppaction://noaction"/>
          </p:cNvPr>
          <p:cNvPicPr>
            <a:picLocks noGrp="1" noChangeAspect="1"/>
          </p:cNvPicPr>
          <p:nvPr>
            <p:ph idx="21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2663" y="1881866"/>
            <a:ext cx="5469775" cy="4102331"/>
          </a:xfrm>
        </p:spPr>
      </p:pic>
      <p:sp>
        <p:nvSpPr>
          <p:cNvPr id="13" name="Text Placeholder 12"/>
          <p:cNvSpPr>
            <a:spLocks noGrp="1"/>
          </p:cNvSpPr>
          <p:nvPr>
            <p:ph type="body" idx="22"/>
          </p:nvPr>
        </p:nvSpPr>
        <p:spPr/>
        <p:txBody>
          <a:bodyPr/>
          <a:lstStyle/>
          <a:p>
            <a:r>
              <a:rPr lang="nl-NL" dirty="0"/>
              <a:t>Window wipers</a:t>
            </a:r>
            <a:endParaRPr lang="nl-NL" dirty="0">
              <a:hlinkClick r:id="" action="ppaction://noaction"/>
            </a:endParaRPr>
          </a:p>
        </p:txBody>
      </p:sp>
    </p:spTree>
    <p:extLst>
      <p:ext uri="{BB962C8B-B14F-4D97-AF65-F5344CB8AC3E}">
        <p14:creationId xmlns:p14="http://schemas.microsoft.com/office/powerpoint/2010/main" val="3498143458"/>
      </p:ext>
    </p:extLst>
  </p:cSld>
  <p:clrMapOvr>
    <a:masterClrMapping/>
  </p:clrMapOvr>
  <p:transition spd="med">
    <p:fade/>
  </p:transition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ext Placeholder 1"/>
          <p:cNvSpPr>
            <a:spLocks noGrp="1"/>
          </p:cNvSpPr>
          <p:nvPr>
            <p:ph type="body" orient="vert" idx="1"/>
          </p:nvPr>
        </p:nvSpPr>
        <p:spPr/>
        <p:txBody>
          <a:bodyPr/>
          <a:lstStyle/>
          <a:p>
            <a:r>
              <a:rPr lang="en-US" dirty="0"/>
              <a:t>Different types of foils and control systems (cord, chain and electric)</a:t>
            </a:r>
          </a:p>
          <a:p>
            <a:pPr lvl="1"/>
            <a:r>
              <a:rPr lang="en-US" dirty="0" err="1"/>
              <a:t>Climat</a:t>
            </a:r>
            <a:r>
              <a:rPr lang="en-US" dirty="0"/>
              <a:t> Screen</a:t>
            </a:r>
          </a:p>
          <a:p>
            <a:pPr lvl="1"/>
            <a:r>
              <a:rPr lang="en-US" dirty="0" err="1"/>
              <a:t>Visi</a:t>
            </a:r>
            <a:r>
              <a:rPr lang="en-US" dirty="0"/>
              <a:t>-Plus (Observator brand)</a:t>
            </a:r>
          </a:p>
          <a:p>
            <a:pPr lvl="1"/>
            <a:r>
              <a:rPr lang="en-US" dirty="0"/>
              <a:t>Spare parts </a:t>
            </a:r>
          </a:p>
          <a:p>
            <a:endParaRPr lang="en-US" dirty="0"/>
          </a:p>
          <a:p>
            <a:r>
              <a:rPr lang="en-US" dirty="0"/>
              <a:t>Advantages:</a:t>
            </a:r>
          </a:p>
          <a:p>
            <a:pPr lvl="1"/>
            <a:r>
              <a:rPr lang="en-US" dirty="0"/>
              <a:t>Provides more privacy during the day</a:t>
            </a:r>
          </a:p>
          <a:p>
            <a:pPr lvl="1"/>
            <a:r>
              <a:rPr lang="en-US" dirty="0"/>
              <a:t>Reduces eye strain</a:t>
            </a:r>
          </a:p>
          <a:p>
            <a:pPr lvl="1"/>
            <a:r>
              <a:rPr lang="en-US" dirty="0"/>
              <a:t>Avoids damage to the interior by UV radiation</a:t>
            </a:r>
          </a:p>
          <a:p>
            <a:pPr lvl="1"/>
            <a:r>
              <a:rPr lang="en-US" dirty="0"/>
              <a:t>Reduces energy costs</a:t>
            </a:r>
          </a:p>
          <a:p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 dirty="0" err="1"/>
              <a:t>Products</a:t>
            </a:r>
            <a:r>
              <a:rPr lang="nl-NL" dirty="0"/>
              <a:t> - </a:t>
            </a:r>
            <a:r>
              <a:rPr lang="nl-NL" dirty="0" err="1"/>
              <a:t>Sunscreens</a:t>
            </a:r>
            <a:endParaRPr lang="nl-NL" dirty="0"/>
          </a:p>
        </p:txBody>
      </p:sp>
      <p:pic>
        <p:nvPicPr>
          <p:cNvPr id="18" name="Picture Placeholder 17"/>
          <p:cNvPicPr>
            <a:picLocks noGrp="1" noChangeAspect="1"/>
          </p:cNvPicPr>
          <p:nvPr>
            <p:ph type="pic" idx="17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2343" r="-12343"/>
          <a:stretch/>
        </p:blipFill>
        <p:spPr/>
      </p:pic>
      <p:pic>
        <p:nvPicPr>
          <p:cNvPr id="25" name="Picture Placeholder 24"/>
          <p:cNvPicPr>
            <a:picLocks noGrp="1" noChangeAspect="1"/>
          </p:cNvPicPr>
          <p:nvPr>
            <p:ph type="pic" idx="18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879" b="9879"/>
          <a:stretch/>
        </p:blipFill>
        <p:spPr/>
      </p:pic>
      <p:pic>
        <p:nvPicPr>
          <p:cNvPr id="28" name="Picture Placeholder 27"/>
          <p:cNvPicPr>
            <a:picLocks noGrp="1" noChangeAspect="1"/>
          </p:cNvPicPr>
          <p:nvPr>
            <p:ph type="pic" idx="19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893" r="14893"/>
          <a:stretch/>
        </p:blipFill>
        <p:spPr/>
      </p:pic>
      <p:pic>
        <p:nvPicPr>
          <p:cNvPr id="14" name="Picture Placeholder 13"/>
          <p:cNvPicPr>
            <a:picLocks noGrp="1" noChangeAspect="1"/>
          </p:cNvPicPr>
          <p:nvPr>
            <p:ph type="pic" idx="20"/>
          </p:nvPr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2343" r="-12343"/>
          <a:stretch/>
        </p:blipFill>
        <p:spPr/>
      </p:pic>
      <p:pic>
        <p:nvPicPr>
          <p:cNvPr id="26" name="Picture Placeholder 25"/>
          <p:cNvPicPr>
            <a:picLocks noGrp="1" noChangeAspect="1"/>
          </p:cNvPicPr>
          <p:nvPr>
            <p:ph type="pic" idx="21"/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7" b="167"/>
          <a:stretch/>
        </p:blipFill>
        <p:spPr/>
      </p:pic>
      <p:pic>
        <p:nvPicPr>
          <p:cNvPr id="29" name="Picture Placeholder 28"/>
          <p:cNvPicPr>
            <a:picLocks noGrp="1" noChangeAspect="1"/>
          </p:cNvPicPr>
          <p:nvPr>
            <p:ph type="pic" idx="22"/>
          </p:nvPr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400" r="8400"/>
          <a:stretch/>
        </p:blipFill>
        <p:spPr/>
      </p:pic>
      <p:pic>
        <p:nvPicPr>
          <p:cNvPr id="19" name="Picture Placeholder 18"/>
          <p:cNvPicPr>
            <a:picLocks noGrp="1" noChangeAspect="1"/>
          </p:cNvPicPr>
          <p:nvPr>
            <p:ph type="pic" idx="23"/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879" b="9879"/>
          <a:stretch/>
        </p:blipFill>
        <p:spPr/>
      </p:pic>
      <p:pic>
        <p:nvPicPr>
          <p:cNvPr id="27" name="Picture Placeholder 26"/>
          <p:cNvPicPr>
            <a:picLocks noGrp="1" noChangeAspect="1"/>
          </p:cNvPicPr>
          <p:nvPr>
            <p:ph type="pic" idx="24"/>
          </p:nvPr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921" r="14921"/>
          <a:stretch/>
        </p:blipFill>
        <p:spPr/>
      </p:pic>
      <p:pic>
        <p:nvPicPr>
          <p:cNvPr id="30" name="Picture Placeholder 29"/>
          <p:cNvPicPr>
            <a:picLocks noGrp="1" noChangeAspect="1"/>
          </p:cNvPicPr>
          <p:nvPr>
            <p:ph type="pic" idx="25"/>
          </p:nvPr>
        </p:nvPicPr>
        <p:blipFill rotWithShape="1"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32" r="3132"/>
          <a:stretch/>
        </p:blipFill>
        <p:spPr/>
      </p:pic>
      <p:sp>
        <p:nvSpPr>
          <p:cNvPr id="13" name="Text Placeholder 12"/>
          <p:cNvSpPr>
            <a:spLocks noGrp="1"/>
          </p:cNvSpPr>
          <p:nvPr>
            <p:ph type="body" idx="16"/>
          </p:nvPr>
        </p:nvSpPr>
        <p:spPr/>
        <p:txBody>
          <a:bodyPr/>
          <a:lstStyle/>
          <a:p>
            <a:r>
              <a:rPr lang="nl-NL" dirty="0" err="1"/>
              <a:t>Extensive</a:t>
            </a:r>
            <a:r>
              <a:rPr lang="nl-NL" dirty="0"/>
              <a:t> range</a:t>
            </a:r>
          </a:p>
        </p:txBody>
      </p:sp>
    </p:spTree>
    <p:extLst>
      <p:ext uri="{BB962C8B-B14F-4D97-AF65-F5344CB8AC3E}">
        <p14:creationId xmlns:p14="http://schemas.microsoft.com/office/powerpoint/2010/main" val="2973599278"/>
      </p:ext>
    </p:extLst>
  </p:cSld>
  <p:clrMapOvr>
    <a:masterClrMapping/>
  </p:clrMapOvr>
  <p:transition spd="med">
    <p:fade/>
  </p:transition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ext Placeholder 1"/>
          <p:cNvSpPr>
            <a:spLocks noGrp="1"/>
          </p:cNvSpPr>
          <p:nvPr>
            <p:ph type="body" orient="vert" idx="1"/>
          </p:nvPr>
        </p:nvSpPr>
        <p:spPr/>
        <p:txBody>
          <a:bodyPr/>
          <a:lstStyle/>
          <a:p>
            <a:r>
              <a:rPr lang="en-US" dirty="0"/>
              <a:t>Exclusive distributor of Hepworth and Wynn window wipers in the Netherlands, Belgium and Germany</a:t>
            </a:r>
          </a:p>
          <a:p>
            <a:pPr lvl="1"/>
            <a:r>
              <a:rPr lang="en-US" dirty="0"/>
              <a:t>Arms and blades</a:t>
            </a:r>
          </a:p>
          <a:p>
            <a:pPr lvl="1"/>
            <a:r>
              <a:rPr lang="en-US" dirty="0" err="1"/>
              <a:t>ClearView</a:t>
            </a:r>
            <a:endParaRPr lang="en-US" dirty="0"/>
          </a:p>
          <a:p>
            <a:pPr lvl="1"/>
            <a:r>
              <a:rPr lang="en-US" dirty="0"/>
              <a:t>Controllers</a:t>
            </a:r>
          </a:p>
          <a:p>
            <a:pPr lvl="1"/>
            <a:r>
              <a:rPr lang="en-US" dirty="0"/>
              <a:t>Pantograph</a:t>
            </a:r>
          </a:p>
          <a:p>
            <a:pPr lvl="1"/>
            <a:r>
              <a:rPr lang="en-US" dirty="0"/>
              <a:t>Pendulum</a:t>
            </a:r>
          </a:p>
          <a:p>
            <a:pPr lvl="1"/>
            <a:r>
              <a:rPr lang="en-US" dirty="0" err="1"/>
              <a:t>Straightline</a:t>
            </a:r>
            <a:endParaRPr lang="en-US" dirty="0"/>
          </a:p>
          <a:p>
            <a:pPr lvl="1"/>
            <a:r>
              <a:rPr lang="en-US" dirty="0"/>
              <a:t>Spare parts </a:t>
            </a:r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 dirty="0" err="1"/>
              <a:t>Products</a:t>
            </a:r>
            <a:r>
              <a:rPr lang="nl-NL" dirty="0"/>
              <a:t> - Window wipers</a:t>
            </a:r>
          </a:p>
        </p:txBody>
      </p:sp>
      <p:pic>
        <p:nvPicPr>
          <p:cNvPr id="21" name="Picture Placeholder 20"/>
          <p:cNvPicPr>
            <a:picLocks noGrp="1" noChangeAspect="1"/>
          </p:cNvPicPr>
          <p:nvPr>
            <p:ph type="pic" idx="17"/>
          </p:nvPr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879" b="9879"/>
          <a:stretch/>
        </p:blipFill>
        <p:spPr/>
      </p:pic>
      <p:pic>
        <p:nvPicPr>
          <p:cNvPr id="27" name="Picture Placeholder 26"/>
          <p:cNvPicPr>
            <a:picLocks noGrp="1" noChangeAspect="1"/>
          </p:cNvPicPr>
          <p:nvPr>
            <p:ph type="pic" idx="18"/>
          </p:nvPr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879" b="9879"/>
          <a:stretch/>
        </p:blipFill>
        <p:spPr/>
      </p:pic>
      <p:pic>
        <p:nvPicPr>
          <p:cNvPr id="31" name="Picture Placeholder 30"/>
          <p:cNvPicPr>
            <a:picLocks noGrp="1" noChangeAspect="1"/>
          </p:cNvPicPr>
          <p:nvPr>
            <p:ph type="pic" idx="19"/>
          </p:nvPr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899" b="9899"/>
          <a:stretch/>
        </p:blipFill>
        <p:spPr/>
      </p:pic>
      <p:pic>
        <p:nvPicPr>
          <p:cNvPr id="23" name="Picture Placeholder 22"/>
          <p:cNvPicPr>
            <a:picLocks noGrp="1" noChangeAspect="1"/>
          </p:cNvPicPr>
          <p:nvPr>
            <p:ph type="pic" idx="20"/>
          </p:nvPr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904" b="9904"/>
          <a:stretch/>
        </p:blipFill>
        <p:spPr/>
      </p:pic>
      <p:pic>
        <p:nvPicPr>
          <p:cNvPr id="15" name="Picture Placeholder 14"/>
          <p:cNvPicPr>
            <a:picLocks noGrp="1" noChangeAspect="1"/>
          </p:cNvPicPr>
          <p:nvPr>
            <p:ph type="pic" idx="21"/>
          </p:nvPr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904" b="9904"/>
          <a:stretch/>
        </p:blipFill>
        <p:spPr/>
      </p:pic>
      <p:pic>
        <p:nvPicPr>
          <p:cNvPr id="32" name="Picture Placeholder 31"/>
          <p:cNvPicPr>
            <a:picLocks noGrp="1" noChangeAspect="1"/>
          </p:cNvPicPr>
          <p:nvPr>
            <p:ph type="pic" idx="22"/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936" b="9936"/>
          <a:stretch/>
        </p:blipFill>
        <p:spPr/>
      </p:pic>
      <p:pic>
        <p:nvPicPr>
          <p:cNvPr id="25" name="Picture Placeholder 24"/>
          <p:cNvPicPr>
            <a:picLocks noGrp="1" noChangeAspect="1"/>
          </p:cNvPicPr>
          <p:nvPr>
            <p:ph type="pic" idx="23"/>
          </p:nvPr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2343" r="-12343"/>
          <a:stretch/>
        </p:blipFill>
        <p:spPr/>
      </p:pic>
      <p:pic>
        <p:nvPicPr>
          <p:cNvPr id="29" name="Picture Placeholder 28"/>
          <p:cNvPicPr>
            <a:picLocks noGrp="1" noChangeAspect="1"/>
          </p:cNvPicPr>
          <p:nvPr>
            <p:ph type="pic" idx="24"/>
          </p:nvPr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879" b="9879"/>
          <a:stretch/>
        </p:blipFill>
        <p:spPr/>
      </p:pic>
      <p:pic>
        <p:nvPicPr>
          <p:cNvPr id="33" name="Picture Placeholder 32"/>
          <p:cNvPicPr>
            <a:picLocks noGrp="1" noChangeAspect="1"/>
          </p:cNvPicPr>
          <p:nvPr>
            <p:ph type="pic" idx="25"/>
          </p:nvPr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32" r="3132"/>
          <a:stretch/>
        </p:blipFill>
        <p:spPr/>
      </p:pic>
      <p:sp>
        <p:nvSpPr>
          <p:cNvPr id="9" name="Text Placeholder 8"/>
          <p:cNvSpPr>
            <a:spLocks noGrp="1"/>
          </p:cNvSpPr>
          <p:nvPr>
            <p:ph type="body" idx="16"/>
          </p:nvPr>
        </p:nvSpPr>
        <p:spPr/>
        <p:txBody>
          <a:bodyPr/>
          <a:lstStyle/>
          <a:p>
            <a:r>
              <a:rPr lang="nl-NL" dirty="0" err="1"/>
              <a:t>Extensive</a:t>
            </a:r>
            <a:r>
              <a:rPr lang="nl-NL" dirty="0"/>
              <a:t> range</a:t>
            </a:r>
          </a:p>
        </p:txBody>
      </p:sp>
    </p:spTree>
    <p:extLst>
      <p:ext uri="{BB962C8B-B14F-4D97-AF65-F5344CB8AC3E}">
        <p14:creationId xmlns:p14="http://schemas.microsoft.com/office/powerpoint/2010/main" val="801423847"/>
      </p:ext>
    </p:extLst>
  </p:cSld>
  <p:clrMapOvr>
    <a:masterClrMapping/>
  </p:clrMapOvr>
  <p:transition spd="med">
    <p:fade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P:\Photo's\Kantoorpanden en personeel\Amsterdam okt 2010\P1020086.JPG">
            <a:extLst>
              <a:ext uri="{FF2B5EF4-FFF2-40B4-BE49-F238E27FC236}">
                <a16:creationId xmlns:a16="http://schemas.microsoft.com/office/drawing/2014/main" id="{D4FDF47B-596D-F6CC-6CD9-F32287486C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363" b="2"/>
          <a:stretch/>
        </p:blipFill>
        <p:spPr bwMode="auto">
          <a:xfrm>
            <a:off x="4657351" y="817042"/>
            <a:ext cx="7542236" cy="6040958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innerShdw dist="25400" dir="16200000">
              <a:prstClr val="black">
                <a:alpha val="10000"/>
              </a:prstClr>
            </a:inn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Vertical Text Placeholder 6"/>
          <p:cNvSpPr>
            <a:spLocks noGrp="1"/>
          </p:cNvSpPr>
          <p:nvPr>
            <p:ph type="body" orient="vert" idx="1"/>
          </p:nvPr>
        </p:nvSpPr>
        <p:spPr>
          <a:xfrm>
            <a:off x="-1" y="1467853"/>
            <a:ext cx="4657352" cy="4968000"/>
          </a:xfrm>
        </p:spPr>
        <p:txBody>
          <a:bodyPr>
            <a:normAutofit/>
          </a:bodyPr>
          <a:lstStyle/>
          <a:p>
            <a:r>
              <a:rPr lang="en-US" dirty="0"/>
              <a:t>The Observator Group comprises three different branches:</a:t>
            </a:r>
          </a:p>
          <a:p>
            <a:pPr lvl="1"/>
            <a:r>
              <a:rPr lang="en-US" dirty="0"/>
              <a:t>Instruments </a:t>
            </a:r>
          </a:p>
          <a:p>
            <a:pPr lvl="1"/>
            <a:r>
              <a:rPr lang="en-US" dirty="0"/>
              <a:t>Vision </a:t>
            </a:r>
          </a:p>
          <a:p>
            <a:pPr lvl="1"/>
            <a:r>
              <a:rPr lang="en-US" dirty="0">
                <a:solidFill>
                  <a:schemeClr val="bg2"/>
                </a:solidFill>
              </a:rPr>
              <a:t>Precision Technique</a:t>
            </a:r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0" y="0"/>
            <a:ext cx="9332913" cy="817563"/>
          </a:xfrm>
        </p:spPr>
        <p:txBody>
          <a:bodyPr anchor="ctr">
            <a:normAutofit/>
          </a:bodyPr>
          <a:lstStyle/>
          <a:p>
            <a:r>
              <a:rPr lang="nl-NL" dirty="0"/>
              <a:t>Company profile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6"/>
          </p:nvPr>
        </p:nvSpPr>
        <p:spPr>
          <a:xfrm>
            <a:off x="522196" y="1200172"/>
            <a:ext cx="2978676" cy="411894"/>
          </a:xfrm>
        </p:spPr>
        <p:txBody>
          <a:bodyPr wrap="none" anchor="ctr">
            <a:normAutofit/>
          </a:bodyPr>
          <a:lstStyle/>
          <a:p>
            <a:pPr>
              <a:spcAft>
                <a:spcPts val="600"/>
              </a:spcAft>
            </a:pPr>
            <a:r>
              <a:rPr lang="nl-NL" dirty="0"/>
              <a:t>Present</a:t>
            </a:r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815300975"/>
      </p:ext>
    </p:extLst>
  </p:cSld>
  <p:clrMapOvr>
    <a:masterClrMapping/>
  </p:clrMapOvr>
  <p:transition spd="med">
    <p:fade/>
  </p:transition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P:\Photo's\Kantoorpanden en personeel\Amsterdam okt 2010\P1020086.JPG">
            <a:extLst>
              <a:ext uri="{FF2B5EF4-FFF2-40B4-BE49-F238E27FC236}">
                <a16:creationId xmlns:a16="http://schemas.microsoft.com/office/drawing/2014/main" id="{D4FDF47B-596D-F6CC-6CD9-F32287486C2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363" b="2"/>
          <a:stretch/>
        </p:blipFill>
        <p:spPr bwMode="auto">
          <a:xfrm>
            <a:off x="4657351" y="817042"/>
            <a:ext cx="7542236" cy="6040958"/>
          </a:xfrm>
          <a:prstGeom prst="rect">
            <a:avLst/>
          </a:prstGeom>
          <a:solidFill>
            <a:srgbClr val="FFFFFF"/>
          </a:solidFill>
          <a:ln>
            <a:noFill/>
          </a:ln>
          <a:effectLst>
            <a:innerShdw dist="25400" dir="16200000">
              <a:prstClr val="black">
                <a:alpha val="10000"/>
              </a:prstClr>
            </a:inn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Vertical Text Placeholder 6"/>
          <p:cNvSpPr>
            <a:spLocks noGrp="1"/>
          </p:cNvSpPr>
          <p:nvPr>
            <p:ph type="body" orient="vert" idx="1"/>
          </p:nvPr>
        </p:nvSpPr>
        <p:spPr>
          <a:xfrm>
            <a:off x="-1" y="1467853"/>
            <a:ext cx="4657352" cy="4968000"/>
          </a:xfrm>
        </p:spPr>
        <p:txBody>
          <a:bodyPr>
            <a:normAutofit/>
          </a:bodyPr>
          <a:lstStyle/>
          <a:p>
            <a:pPr marL="0" lvl="1" indent="0">
              <a:buNone/>
            </a:pPr>
            <a:r>
              <a:rPr lang="en-US" dirty="0"/>
              <a:t> </a:t>
            </a:r>
          </a:p>
          <a:p>
            <a:pPr marL="0" lvl="1" indent="0">
              <a:buNone/>
            </a:pPr>
            <a:r>
              <a:rPr lang="en-US" b="1" dirty="0">
                <a:solidFill>
                  <a:schemeClr val="bg2"/>
                </a:solidFill>
              </a:rPr>
              <a:t>Precision Technique</a:t>
            </a:r>
            <a:endParaRPr lang="en-US" dirty="0">
              <a:solidFill>
                <a:schemeClr val="bg2"/>
              </a:solidFill>
            </a:endParaRPr>
          </a:p>
          <a:p>
            <a:pPr marL="0" lvl="1" indent="0">
              <a:buNone/>
            </a:pPr>
            <a:r>
              <a:rPr lang="en-US" dirty="0"/>
              <a:t>Fine Mechanical Engineering</a:t>
            </a:r>
          </a:p>
          <a:p>
            <a:pPr marL="0" lvl="1" indent="0">
              <a:buNone/>
            </a:pPr>
            <a:r>
              <a:rPr lang="en-US" dirty="0"/>
              <a:t>Single copy, smaller series; high quality</a:t>
            </a:r>
          </a:p>
          <a:p>
            <a:pPr marL="0" lvl="1" indent="0">
              <a:buNone/>
            </a:pPr>
            <a:r>
              <a:rPr lang="en-US" dirty="0"/>
              <a:t>Located in Amsterdam, the Netherlands</a:t>
            </a:r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0" y="0"/>
            <a:ext cx="9332913" cy="817563"/>
          </a:xfrm>
        </p:spPr>
        <p:txBody>
          <a:bodyPr anchor="ctr">
            <a:normAutofit/>
          </a:bodyPr>
          <a:lstStyle/>
          <a:p>
            <a:r>
              <a:rPr lang="nl-NL" dirty="0"/>
              <a:t>Company profile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6"/>
          </p:nvPr>
        </p:nvSpPr>
        <p:spPr>
          <a:xfrm>
            <a:off x="522196" y="1200172"/>
            <a:ext cx="2978676" cy="411894"/>
          </a:xfrm>
        </p:spPr>
        <p:txBody>
          <a:bodyPr wrap="none" anchor="ctr">
            <a:normAutofit/>
          </a:bodyPr>
          <a:lstStyle/>
          <a:p>
            <a:pPr>
              <a:spcAft>
                <a:spcPts val="600"/>
              </a:spcAft>
            </a:pPr>
            <a:r>
              <a:rPr lang="nl-NL" dirty="0"/>
              <a:t>Present</a:t>
            </a:r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4052749637"/>
      </p:ext>
    </p:extLst>
  </p:cSld>
  <p:clrMapOvr>
    <a:masterClrMapping/>
  </p:clrMapOvr>
  <p:transition spd="med">
    <p:fade/>
  </p:transition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Placeholder 8"/>
          <p:cNvPicPr>
            <a:picLocks noGrp="1" noChangeAspect="1"/>
          </p:cNvPicPr>
          <p:nvPr>
            <p:ph type="pic"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9289" b="29289"/>
          <a:stretch>
            <a:fillRect/>
          </a:stretch>
        </p:blipFill>
        <p:spPr/>
      </p:pic>
      <p:sp>
        <p:nvSpPr>
          <p:cNvPr id="6" name="Vertical Text Placeholder 5"/>
          <p:cNvSpPr>
            <a:spLocks noGrp="1"/>
          </p:cNvSpPr>
          <p:nvPr>
            <p:ph type="body" orient="vert" idx="1"/>
          </p:nvPr>
        </p:nvSpPr>
        <p:spPr/>
        <p:txBody>
          <a:bodyPr/>
          <a:lstStyle/>
          <a:p>
            <a:pPr lvl="1"/>
            <a:r>
              <a:rPr lang="en-US" dirty="0"/>
              <a:t>1000 m</a:t>
            </a:r>
            <a:r>
              <a:rPr lang="en-US" baseline="30000" dirty="0"/>
              <a:t>2</a:t>
            </a:r>
            <a:r>
              <a:rPr lang="en-US" dirty="0"/>
              <a:t>, in-house production facility and a high-end machine park</a:t>
            </a:r>
          </a:p>
          <a:p>
            <a:pPr lvl="1"/>
            <a:r>
              <a:rPr lang="en-US" dirty="0"/>
              <a:t>CNC/NC lathes, milling centers and wire cutters make it possible to carry out extreme precision manufacturing, e.g.: </a:t>
            </a:r>
          </a:p>
          <a:p>
            <a:pPr lvl="2"/>
            <a:r>
              <a:rPr lang="en-US" dirty="0"/>
              <a:t>Drilling</a:t>
            </a:r>
          </a:p>
          <a:p>
            <a:pPr lvl="2"/>
            <a:r>
              <a:rPr lang="en-US" dirty="0"/>
              <a:t>Turning</a:t>
            </a:r>
          </a:p>
          <a:p>
            <a:pPr lvl="2"/>
            <a:r>
              <a:rPr lang="en-US" dirty="0"/>
              <a:t>Milling</a:t>
            </a:r>
          </a:p>
          <a:p>
            <a:pPr lvl="2"/>
            <a:r>
              <a:rPr lang="en-US" dirty="0"/>
              <a:t>Surface grinding</a:t>
            </a:r>
          </a:p>
          <a:p>
            <a:pPr lvl="2"/>
            <a:r>
              <a:rPr lang="en-US" dirty="0"/>
              <a:t>Brazing</a:t>
            </a:r>
          </a:p>
          <a:p>
            <a:pPr lvl="2"/>
            <a:r>
              <a:rPr lang="en-US" dirty="0"/>
              <a:t>Polishing metals</a:t>
            </a:r>
          </a:p>
          <a:p>
            <a:pPr lvl="1"/>
            <a:endParaRPr lang="nl-NL" dirty="0"/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 dirty="0"/>
              <a:t>Company profile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1156944" cy="411894"/>
          </a:xfrm>
        </p:spPr>
        <p:txBody>
          <a:bodyPr/>
          <a:lstStyle/>
          <a:p>
            <a:r>
              <a:rPr lang="nl-NL" dirty="0" err="1"/>
              <a:t>Machinery</a:t>
            </a:r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293256873"/>
      </p:ext>
    </p:extLst>
  </p:cSld>
  <p:clrMapOvr>
    <a:masterClrMapping/>
  </p:clrMapOvr>
  <p:transition spd="med">
    <p:fade/>
  </p:transition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Placeholder 8"/>
          <p:cNvPicPr>
            <a:picLocks noGrp="1" noChangeAspect="1"/>
          </p:cNvPicPr>
          <p:nvPr>
            <p:ph type="pic"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9289" b="29289"/>
          <a:stretch>
            <a:fillRect/>
          </a:stretch>
        </p:blipFill>
        <p:spPr/>
      </p:pic>
      <p:sp>
        <p:nvSpPr>
          <p:cNvPr id="6" name="Vertical Text Placeholder 5"/>
          <p:cNvSpPr>
            <a:spLocks noGrp="1"/>
          </p:cNvSpPr>
          <p:nvPr>
            <p:ph type="body" orient="vert" idx="1"/>
          </p:nvPr>
        </p:nvSpPr>
        <p:spPr/>
        <p:txBody>
          <a:bodyPr/>
          <a:lstStyle/>
          <a:p>
            <a:pPr lvl="1"/>
            <a:r>
              <a:rPr lang="en-US" dirty="0"/>
              <a:t>Stainless steel</a:t>
            </a:r>
          </a:p>
          <a:p>
            <a:pPr lvl="1"/>
            <a:r>
              <a:rPr lang="en-US" dirty="0"/>
              <a:t>Aluminum </a:t>
            </a:r>
          </a:p>
          <a:p>
            <a:pPr lvl="1"/>
            <a:r>
              <a:rPr lang="en-US" dirty="0"/>
              <a:t>A variety of plastics</a:t>
            </a:r>
          </a:p>
          <a:p>
            <a:pPr lvl="1"/>
            <a:r>
              <a:rPr lang="en-US" dirty="0"/>
              <a:t>Highly exotic materials such as:</a:t>
            </a:r>
          </a:p>
          <a:p>
            <a:pPr lvl="2"/>
            <a:r>
              <a:rPr lang="en-US" dirty="0" err="1"/>
              <a:t>Hastelloy</a:t>
            </a:r>
            <a:r>
              <a:rPr lang="en-US" dirty="0"/>
              <a:t> 22-276-B3</a:t>
            </a:r>
          </a:p>
          <a:p>
            <a:pPr lvl="2"/>
            <a:r>
              <a:rPr lang="en-US" dirty="0"/>
              <a:t>Inconel</a:t>
            </a:r>
          </a:p>
          <a:p>
            <a:pPr lvl="2"/>
            <a:r>
              <a:rPr lang="en-US" dirty="0"/>
              <a:t>Alloy 718-625-825</a:t>
            </a:r>
          </a:p>
          <a:p>
            <a:pPr lvl="2"/>
            <a:r>
              <a:rPr lang="en-US" dirty="0"/>
              <a:t>Titan Grade 2 – Grade 5</a:t>
            </a:r>
          </a:p>
          <a:p>
            <a:pPr lvl="2"/>
            <a:r>
              <a:rPr lang="en-US" dirty="0" err="1"/>
              <a:t>Nimonic</a:t>
            </a:r>
            <a:endParaRPr lang="nl-NL" dirty="0"/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 dirty="0"/>
              <a:t>Company profile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idx="16"/>
          </p:nvPr>
        </p:nvSpPr>
        <p:spPr>
          <a:xfrm>
            <a:off x="522196" y="1200597"/>
            <a:ext cx="1054597" cy="411894"/>
          </a:xfrm>
        </p:spPr>
        <p:txBody>
          <a:bodyPr/>
          <a:lstStyle/>
          <a:p>
            <a:r>
              <a:rPr lang="nl-NL" dirty="0" err="1"/>
              <a:t>Materials</a:t>
            </a:r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3363972471"/>
      </p:ext>
    </p:extLst>
  </p:cSld>
  <p:clrMapOvr>
    <a:masterClrMapping/>
  </p:clrMapOvr>
  <p:transition spd="med">
    <p:fade/>
  </p:transition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Tijdelijke aanduiding voor afbeelding 26" descr="Afbeelding met buitenshuis, water, hemel, nacht&#10;&#10;Automatisch gegenereerde beschrijving">
            <a:extLst>
              <a:ext uri="{FF2B5EF4-FFF2-40B4-BE49-F238E27FC236}">
                <a16:creationId xmlns:a16="http://schemas.microsoft.com/office/drawing/2014/main" id="{BC022F5A-5359-B862-45E5-CB6FB3EE41E1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331" r="8330" b="-1"/>
          <a:stretch/>
        </p:blipFill>
        <p:spPr>
          <a:xfrm>
            <a:off x="4657351" y="817042"/>
            <a:ext cx="7542236" cy="6040958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</p:pic>
      <p:sp>
        <p:nvSpPr>
          <p:cNvPr id="13" name="Vertical Text Placeholder 2">
            <a:extLst>
              <a:ext uri="{FF2B5EF4-FFF2-40B4-BE49-F238E27FC236}">
                <a16:creationId xmlns:a16="http://schemas.microsoft.com/office/drawing/2014/main" id="{C4CF2895-BB9E-CEDE-FC6C-9FE4D0B9F09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-1" y="1467853"/>
            <a:ext cx="4657352" cy="4968000"/>
          </a:xfrm>
        </p:spPr>
        <p:txBody>
          <a:bodyPr/>
          <a:lstStyle/>
          <a:p>
            <a:endParaRPr lang="en-US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0" y="0"/>
            <a:ext cx="9332913" cy="817563"/>
          </a:xfrm>
        </p:spPr>
        <p:txBody>
          <a:bodyPr anchor="ctr">
            <a:normAutofit/>
          </a:bodyPr>
          <a:lstStyle/>
          <a:p>
            <a:r>
              <a:rPr lang="nl-NL" dirty="0"/>
              <a:t>Program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idx="16"/>
          </p:nvPr>
        </p:nvSpPr>
        <p:spPr>
          <a:xfrm>
            <a:off x="522196" y="1200172"/>
            <a:ext cx="2978676" cy="411894"/>
          </a:xfrm>
        </p:spPr>
        <p:txBody>
          <a:bodyPr wrap="none" anchor="ctr">
            <a:normAutofit/>
          </a:bodyPr>
          <a:lstStyle/>
          <a:p>
            <a:pPr>
              <a:spcAft>
                <a:spcPts val="600"/>
              </a:spcAft>
            </a:pPr>
            <a:r>
              <a:rPr lang="nl-NL" dirty="0" err="1"/>
              <a:t>Resellers</a:t>
            </a:r>
            <a:r>
              <a:rPr lang="nl-NL" dirty="0"/>
              <a:t> Meeting</a:t>
            </a:r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369454803"/>
      </p:ext>
    </p:extLst>
  </p:cSld>
  <p:clrMapOvr>
    <a:masterClrMapping/>
  </p:clrMapOvr>
  <p:transition spd="med">
    <p:fade/>
  </p:transition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Tijdelijke aanduiding voor afbeelding 26" descr="Afbeelding met buitenshuis, water, hemel, nacht&#10;&#10;Automatisch gegenereerde beschrijving">
            <a:extLst>
              <a:ext uri="{FF2B5EF4-FFF2-40B4-BE49-F238E27FC236}">
                <a16:creationId xmlns:a16="http://schemas.microsoft.com/office/drawing/2014/main" id="{BC022F5A-5359-B862-45E5-CB6FB3EE41E1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331" r="8330" b="-1"/>
          <a:stretch/>
        </p:blipFill>
        <p:spPr>
          <a:xfrm>
            <a:off x="4657351" y="817042"/>
            <a:ext cx="7542236" cy="6040958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</p:pic>
      <p:sp>
        <p:nvSpPr>
          <p:cNvPr id="7" name="Vertical Text Placeholder 6"/>
          <p:cNvSpPr>
            <a:spLocks noGrp="1"/>
          </p:cNvSpPr>
          <p:nvPr>
            <p:ph type="body" orient="vert" idx="1"/>
          </p:nvPr>
        </p:nvSpPr>
        <p:spPr>
          <a:xfrm>
            <a:off x="-1" y="1467853"/>
            <a:ext cx="4657352" cy="4968000"/>
          </a:xfrm>
        </p:spPr>
        <p:txBody>
          <a:bodyPr>
            <a:normAutofit/>
          </a:bodyPr>
          <a:lstStyle/>
          <a:p>
            <a:r>
              <a:rPr lang="nl-NL" dirty="0"/>
              <a:t>Australia		Malaysia</a:t>
            </a:r>
          </a:p>
          <a:p>
            <a:r>
              <a:rPr lang="nl-NL" dirty="0"/>
              <a:t>China		Mexico</a:t>
            </a:r>
          </a:p>
          <a:p>
            <a:r>
              <a:rPr lang="nl-NL" dirty="0"/>
              <a:t>Denmark		Netherlands</a:t>
            </a:r>
          </a:p>
          <a:p>
            <a:r>
              <a:rPr lang="nl-NL" dirty="0"/>
              <a:t>Germany		Norway</a:t>
            </a:r>
          </a:p>
          <a:p>
            <a:r>
              <a:rPr lang="nl-NL" dirty="0"/>
              <a:t>Greece		Poland</a:t>
            </a:r>
          </a:p>
          <a:p>
            <a:r>
              <a:rPr lang="nl-NL" dirty="0"/>
              <a:t>France		Singapore</a:t>
            </a:r>
          </a:p>
          <a:p>
            <a:r>
              <a:rPr lang="nl-NL" dirty="0"/>
              <a:t>India		UK</a:t>
            </a:r>
          </a:p>
          <a:p>
            <a:r>
              <a:rPr lang="nl-NL" dirty="0"/>
              <a:t>Italy		USA</a:t>
            </a:r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0" y="0"/>
            <a:ext cx="9332913" cy="817563"/>
          </a:xfrm>
        </p:spPr>
        <p:txBody>
          <a:bodyPr anchor="ctr">
            <a:normAutofit/>
          </a:bodyPr>
          <a:lstStyle/>
          <a:p>
            <a:r>
              <a:rPr lang="nl-NL" dirty="0"/>
              <a:t>Program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idx="16"/>
          </p:nvPr>
        </p:nvSpPr>
        <p:spPr>
          <a:xfrm>
            <a:off x="522196" y="1200172"/>
            <a:ext cx="2978676" cy="411894"/>
          </a:xfrm>
        </p:spPr>
        <p:txBody>
          <a:bodyPr wrap="none" anchor="ctr">
            <a:normAutofit/>
          </a:bodyPr>
          <a:lstStyle/>
          <a:p>
            <a:pPr>
              <a:spcAft>
                <a:spcPts val="600"/>
              </a:spcAft>
            </a:pPr>
            <a:r>
              <a:rPr lang="nl-NL" dirty="0" err="1"/>
              <a:t>Resellers</a:t>
            </a:r>
            <a:r>
              <a:rPr lang="nl-NL" dirty="0"/>
              <a:t> Meeting</a:t>
            </a:r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881134416"/>
      </p:ext>
    </p:extLst>
  </p:cSld>
  <p:clrMapOvr>
    <a:masterClrMapping/>
  </p:clrMapOvr>
  <p:transition spd="med">
    <p:fade/>
  </p:transition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Tijdelijke aanduiding voor afbeelding 26" descr="Afbeelding met buitenshuis, water, hemel, nacht&#10;&#10;Automatisch gegenereerde beschrijving">
            <a:extLst>
              <a:ext uri="{FF2B5EF4-FFF2-40B4-BE49-F238E27FC236}">
                <a16:creationId xmlns:a16="http://schemas.microsoft.com/office/drawing/2014/main" id="{BC022F5A-5359-B862-45E5-CB6FB3EE41E1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331" r="8330" b="-1"/>
          <a:stretch/>
        </p:blipFill>
        <p:spPr>
          <a:xfrm>
            <a:off x="4657351" y="817042"/>
            <a:ext cx="7542236" cy="6040958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</p:pic>
      <p:sp>
        <p:nvSpPr>
          <p:cNvPr id="7" name="Vertical Text Placeholder 6"/>
          <p:cNvSpPr>
            <a:spLocks noGrp="1"/>
          </p:cNvSpPr>
          <p:nvPr>
            <p:ph type="body" orient="vert" idx="1"/>
          </p:nvPr>
        </p:nvSpPr>
        <p:spPr>
          <a:xfrm>
            <a:off x="-1" y="1467853"/>
            <a:ext cx="4657352" cy="4968000"/>
          </a:xfrm>
        </p:spPr>
        <p:txBody>
          <a:bodyPr>
            <a:normAutofit/>
          </a:bodyPr>
          <a:lstStyle/>
          <a:p>
            <a:r>
              <a:rPr lang="nl-NL" sz="1200" b="1" dirty="0" err="1"/>
              <a:t>Wednesday</a:t>
            </a:r>
            <a:r>
              <a:rPr lang="nl-NL" sz="1200" dirty="0"/>
              <a:t>	</a:t>
            </a:r>
          </a:p>
          <a:p>
            <a:pPr marL="0" lvl="1" indent="0">
              <a:buNone/>
            </a:pPr>
            <a:r>
              <a:rPr lang="nl-NL" sz="1200" dirty="0" err="1"/>
              <a:t>Environmental</a:t>
            </a:r>
            <a:r>
              <a:rPr lang="nl-NL" sz="1200" dirty="0"/>
              <a:t> </a:t>
            </a:r>
            <a:r>
              <a:rPr lang="nl-NL" sz="1200" dirty="0" err="1"/>
              <a:t>Measurement</a:t>
            </a:r>
            <a:r>
              <a:rPr lang="nl-NL" sz="1200" dirty="0"/>
              <a:t> Solutions	</a:t>
            </a:r>
          </a:p>
          <a:p>
            <a:pPr lvl="1"/>
            <a:r>
              <a:rPr lang="nl-NL" sz="1200" dirty="0"/>
              <a:t>Air </a:t>
            </a:r>
            <a:r>
              <a:rPr lang="nl-NL" sz="1200" dirty="0" err="1"/>
              <a:t>Quality</a:t>
            </a:r>
            <a:endParaRPr lang="nl-NL" sz="1200" dirty="0"/>
          </a:p>
          <a:p>
            <a:pPr lvl="1"/>
            <a:r>
              <a:rPr lang="nl-NL" sz="1200" dirty="0"/>
              <a:t>Hydro</a:t>
            </a:r>
          </a:p>
          <a:p>
            <a:pPr lvl="1"/>
            <a:r>
              <a:rPr lang="nl-NL" sz="1200" dirty="0"/>
              <a:t>Meteo</a:t>
            </a:r>
          </a:p>
          <a:p>
            <a:pPr marL="0" lvl="1" indent="0">
              <a:buNone/>
            </a:pPr>
            <a:endParaRPr lang="nl-NL" sz="1200" dirty="0"/>
          </a:p>
          <a:p>
            <a:r>
              <a:rPr lang="nl-NL" sz="1200" b="1" dirty="0" err="1"/>
              <a:t>Thursday</a:t>
            </a:r>
            <a:r>
              <a:rPr lang="nl-NL" sz="1200" b="1" dirty="0"/>
              <a:t>	</a:t>
            </a:r>
            <a:r>
              <a:rPr lang="nl-NL" sz="1200" dirty="0"/>
              <a:t>	</a:t>
            </a:r>
          </a:p>
          <a:p>
            <a:r>
              <a:rPr lang="nl-NL" sz="1200" dirty="0" err="1"/>
              <a:t>Products</a:t>
            </a:r>
            <a:r>
              <a:rPr lang="nl-NL" sz="1200" dirty="0"/>
              <a:t> / Systems / Solutions Workshops</a:t>
            </a:r>
          </a:p>
          <a:p>
            <a:endParaRPr lang="nl-NL" sz="1200" dirty="0"/>
          </a:p>
          <a:p>
            <a:r>
              <a:rPr lang="nl-NL" sz="1200" b="1" dirty="0"/>
              <a:t>Friday</a:t>
            </a:r>
          </a:p>
          <a:p>
            <a:r>
              <a:rPr lang="nl-NL" sz="1200" dirty="0" err="1"/>
              <a:t>Visit</a:t>
            </a:r>
            <a:r>
              <a:rPr lang="nl-NL" sz="1200" dirty="0"/>
              <a:t> offices / private </a:t>
            </a:r>
            <a:r>
              <a:rPr lang="nl-NL" sz="1200" dirty="0" err="1"/>
              <a:t>discussions</a:t>
            </a:r>
            <a:r>
              <a:rPr lang="nl-NL" sz="1200" dirty="0"/>
              <a:t> / </a:t>
            </a:r>
            <a:r>
              <a:rPr lang="nl-NL" sz="1200" dirty="0" err="1"/>
              <a:t>trainings</a:t>
            </a:r>
            <a:endParaRPr lang="nl-NL" sz="1200" dirty="0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0" y="0"/>
            <a:ext cx="9332913" cy="817563"/>
          </a:xfrm>
        </p:spPr>
        <p:txBody>
          <a:bodyPr anchor="ctr">
            <a:normAutofit/>
          </a:bodyPr>
          <a:lstStyle/>
          <a:p>
            <a:r>
              <a:rPr lang="nl-NL" dirty="0"/>
              <a:t>Program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idx="16"/>
          </p:nvPr>
        </p:nvSpPr>
        <p:spPr>
          <a:xfrm>
            <a:off x="522196" y="1200172"/>
            <a:ext cx="2978676" cy="411894"/>
          </a:xfrm>
        </p:spPr>
        <p:txBody>
          <a:bodyPr wrap="none" anchor="ctr">
            <a:normAutofit/>
          </a:bodyPr>
          <a:lstStyle/>
          <a:p>
            <a:pPr>
              <a:spcAft>
                <a:spcPts val="600"/>
              </a:spcAft>
            </a:pPr>
            <a:r>
              <a:rPr lang="nl-NL"/>
              <a:t>Resellers Meeting</a:t>
            </a:r>
          </a:p>
        </p:txBody>
      </p:sp>
    </p:spTree>
    <p:extLst>
      <p:ext uri="{BB962C8B-B14F-4D97-AF65-F5344CB8AC3E}">
        <p14:creationId xmlns:p14="http://schemas.microsoft.com/office/powerpoint/2010/main" val="1058641491"/>
      </p:ext>
    </p:extLst>
  </p:cSld>
  <p:clrMapOvr>
    <a:masterClrMapping/>
  </p:clrMapOvr>
  <p:transition spd="med">
    <p:fade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Tijdelijke aanduiding voor afbeelding 26" descr="Afbeelding met buitenshuis, water, hemel, nacht&#10;&#10;Automatisch gegenereerde beschrijving">
            <a:extLst>
              <a:ext uri="{FF2B5EF4-FFF2-40B4-BE49-F238E27FC236}">
                <a16:creationId xmlns:a16="http://schemas.microsoft.com/office/drawing/2014/main" id="{BC022F5A-5359-B862-45E5-CB6FB3EE41E1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340" r="8340"/>
          <a:stretch/>
        </p:blipFill>
        <p:spPr>
          <a:xfrm>
            <a:off x="4657351" y="817042"/>
            <a:ext cx="7542236" cy="6040958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</p:pic>
      <p:sp>
        <p:nvSpPr>
          <p:cNvPr id="13" name="Vertical Text Placeholder 2">
            <a:extLst>
              <a:ext uri="{FF2B5EF4-FFF2-40B4-BE49-F238E27FC236}">
                <a16:creationId xmlns:a16="http://schemas.microsoft.com/office/drawing/2014/main" id="{38192B2B-F994-FC84-6151-ABDA3026D97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-1" y="1467853"/>
            <a:ext cx="4657352" cy="4968000"/>
          </a:xfrm>
        </p:spPr>
        <p:txBody>
          <a:bodyPr/>
          <a:lstStyle/>
          <a:p>
            <a:endParaRPr lang="en-US" dirty="0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0" y="0"/>
            <a:ext cx="9332913" cy="817563"/>
          </a:xfrm>
        </p:spPr>
        <p:txBody>
          <a:bodyPr anchor="ctr">
            <a:normAutofit/>
          </a:bodyPr>
          <a:lstStyle/>
          <a:p>
            <a:r>
              <a:rPr lang="nl-NL" dirty="0" err="1"/>
              <a:t>Welcome</a:t>
            </a:r>
            <a:endParaRPr lang="nl-NL" dirty="0"/>
          </a:p>
        </p:txBody>
      </p:sp>
      <p:sp>
        <p:nvSpPr>
          <p:cNvPr id="8" name="Text Placeholder 7"/>
          <p:cNvSpPr>
            <a:spLocks noGrp="1"/>
          </p:cNvSpPr>
          <p:nvPr>
            <p:ph type="body" idx="16"/>
          </p:nvPr>
        </p:nvSpPr>
        <p:spPr>
          <a:xfrm>
            <a:off x="522196" y="1200172"/>
            <a:ext cx="1801126" cy="411894"/>
          </a:xfrm>
        </p:spPr>
        <p:txBody>
          <a:bodyPr wrap="none" anchor="ctr">
            <a:normAutofit/>
          </a:bodyPr>
          <a:lstStyle/>
          <a:p>
            <a:pPr>
              <a:spcAft>
                <a:spcPts val="600"/>
              </a:spcAft>
            </a:pPr>
            <a:r>
              <a:rPr lang="nl-NL" dirty="0" err="1"/>
              <a:t>Resellers</a:t>
            </a:r>
            <a:r>
              <a:rPr lang="nl-NL" dirty="0"/>
              <a:t> Meeting</a:t>
            </a:r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123786232"/>
      </p:ext>
    </p:extLst>
  </p:cSld>
  <p:clrMapOvr>
    <a:masterClrMapping/>
  </p:clrMapOvr>
  <p:transition spd="med">
    <p:fade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Tijdelijke aanduiding voor afbeelding 26" descr="Afbeelding met buitenshuis, water, hemel, nacht&#10;&#10;Automatisch gegenereerde beschrijving">
            <a:extLst>
              <a:ext uri="{FF2B5EF4-FFF2-40B4-BE49-F238E27FC236}">
                <a16:creationId xmlns:a16="http://schemas.microsoft.com/office/drawing/2014/main" id="{BC022F5A-5359-B862-45E5-CB6FB3EE41E1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331" r="8330" b="-1"/>
          <a:stretch/>
        </p:blipFill>
        <p:spPr>
          <a:xfrm>
            <a:off x="4657351" y="817042"/>
            <a:ext cx="7542236" cy="6040958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</p:pic>
      <p:sp>
        <p:nvSpPr>
          <p:cNvPr id="7" name="Vertical Text Placeholder 6"/>
          <p:cNvSpPr>
            <a:spLocks noGrp="1"/>
          </p:cNvSpPr>
          <p:nvPr>
            <p:ph type="body" orient="vert" idx="1"/>
          </p:nvPr>
        </p:nvSpPr>
        <p:spPr>
          <a:xfrm>
            <a:off x="-1" y="1467853"/>
            <a:ext cx="4657352" cy="4968000"/>
          </a:xfrm>
        </p:spPr>
        <p:txBody>
          <a:bodyPr>
            <a:normAutofit/>
          </a:bodyPr>
          <a:lstStyle/>
          <a:p>
            <a:r>
              <a:rPr lang="nl-NL" dirty="0"/>
              <a:t>HMS</a:t>
            </a:r>
          </a:p>
          <a:p>
            <a:r>
              <a:rPr lang="nl-NL" dirty="0"/>
              <a:t>NEP-5000</a:t>
            </a:r>
          </a:p>
          <a:p>
            <a:r>
              <a:rPr lang="nl-NL" dirty="0"/>
              <a:t>OMC-044/048</a:t>
            </a:r>
          </a:p>
          <a:p>
            <a:r>
              <a:rPr lang="nl-NL" dirty="0"/>
              <a:t>Blue2Cast</a:t>
            </a:r>
          </a:p>
          <a:p>
            <a:r>
              <a:rPr lang="nl-NL" dirty="0"/>
              <a:t>OMC-140</a:t>
            </a:r>
          </a:p>
          <a:p>
            <a:r>
              <a:rPr lang="nl-NL" dirty="0"/>
              <a:t>OIC / </a:t>
            </a:r>
            <a:r>
              <a:rPr lang="nl-NL" dirty="0" err="1"/>
              <a:t>MeteoLink</a:t>
            </a:r>
            <a:endParaRPr lang="nl-NL" dirty="0"/>
          </a:p>
          <a:p>
            <a:endParaRPr lang="nl-NL" dirty="0"/>
          </a:p>
          <a:p>
            <a:r>
              <a:rPr lang="nl-NL" dirty="0" err="1"/>
              <a:t>Sentinel</a:t>
            </a:r>
            <a:r>
              <a:rPr lang="nl-NL" dirty="0"/>
              <a:t> Air </a:t>
            </a:r>
            <a:r>
              <a:rPr lang="nl-NL" dirty="0" err="1"/>
              <a:t>Quality</a:t>
            </a:r>
            <a:endParaRPr lang="nl-NL" dirty="0"/>
          </a:p>
          <a:p>
            <a:r>
              <a:rPr lang="nl-NL" dirty="0"/>
              <a:t>OMC-7006 </a:t>
            </a:r>
            <a:r>
              <a:rPr lang="nl-NL" dirty="0" err="1"/>
              <a:t>Buoy</a:t>
            </a:r>
            <a:endParaRPr lang="nl-NL" dirty="0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0" y="0"/>
            <a:ext cx="9332913" cy="817563"/>
          </a:xfrm>
        </p:spPr>
        <p:txBody>
          <a:bodyPr anchor="ctr">
            <a:normAutofit/>
          </a:bodyPr>
          <a:lstStyle/>
          <a:p>
            <a:r>
              <a:rPr lang="nl-NL" dirty="0"/>
              <a:t>Program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idx="16"/>
          </p:nvPr>
        </p:nvSpPr>
        <p:spPr>
          <a:xfrm>
            <a:off x="522196" y="1200172"/>
            <a:ext cx="2978676" cy="411894"/>
          </a:xfrm>
        </p:spPr>
        <p:txBody>
          <a:bodyPr wrap="none" anchor="ctr">
            <a:normAutofit/>
          </a:bodyPr>
          <a:lstStyle/>
          <a:p>
            <a:pPr>
              <a:spcAft>
                <a:spcPts val="600"/>
              </a:spcAft>
            </a:pPr>
            <a:r>
              <a:rPr lang="nl-NL"/>
              <a:t>Resellers Meeting</a:t>
            </a:r>
          </a:p>
        </p:txBody>
      </p:sp>
    </p:spTree>
    <p:extLst>
      <p:ext uri="{BB962C8B-B14F-4D97-AF65-F5344CB8AC3E}">
        <p14:creationId xmlns:p14="http://schemas.microsoft.com/office/powerpoint/2010/main" val="3699811197"/>
      </p:ext>
    </p:extLst>
  </p:cSld>
  <p:clrMapOvr>
    <a:masterClrMapping/>
  </p:clrMapOvr>
  <p:transition spd="med">
    <p:fade/>
  </p:transition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Tijdelijke aanduiding voor afbeelding 26" descr="Afbeelding met buitenshuis, water, hemel, nacht&#10;&#10;Automatisch gegenereerde beschrijving">
            <a:extLst>
              <a:ext uri="{FF2B5EF4-FFF2-40B4-BE49-F238E27FC236}">
                <a16:creationId xmlns:a16="http://schemas.microsoft.com/office/drawing/2014/main" id="{BC022F5A-5359-B862-45E5-CB6FB3EE41E1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331" r="8330" b="-1"/>
          <a:stretch/>
        </p:blipFill>
        <p:spPr>
          <a:xfrm>
            <a:off x="4657351" y="817042"/>
            <a:ext cx="7542236" cy="6040958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</p:pic>
      <p:sp>
        <p:nvSpPr>
          <p:cNvPr id="7" name="Vertical Text Placeholder 6"/>
          <p:cNvSpPr>
            <a:spLocks noGrp="1"/>
          </p:cNvSpPr>
          <p:nvPr>
            <p:ph type="body" orient="vert" idx="1"/>
          </p:nvPr>
        </p:nvSpPr>
        <p:spPr>
          <a:xfrm>
            <a:off x="-1" y="1467853"/>
            <a:ext cx="4657352" cy="4968000"/>
          </a:xfrm>
        </p:spPr>
        <p:txBody>
          <a:bodyPr>
            <a:normAutofit/>
          </a:bodyPr>
          <a:lstStyle/>
          <a:p>
            <a:r>
              <a:rPr lang="nl-NL" dirty="0" err="1"/>
              <a:t>Please</a:t>
            </a:r>
            <a:r>
              <a:rPr lang="nl-NL" dirty="0"/>
              <a:t> </a:t>
            </a:r>
            <a:r>
              <a:rPr lang="nl-NL" dirty="0" err="1"/>
              <a:t>indicate</a:t>
            </a:r>
            <a:r>
              <a:rPr lang="nl-NL" dirty="0"/>
              <a:t>:</a:t>
            </a:r>
          </a:p>
          <a:p>
            <a:pPr lvl="1"/>
            <a:r>
              <a:rPr lang="nl-NL" dirty="0" err="1"/>
              <a:t>Which</a:t>
            </a:r>
            <a:r>
              <a:rPr lang="nl-NL" dirty="0"/>
              <a:t> workshops (4 </a:t>
            </a:r>
            <a:r>
              <a:rPr lang="nl-NL" dirty="0" err="1"/>
              <a:t>timeslots</a:t>
            </a:r>
            <a:r>
              <a:rPr lang="nl-NL" dirty="0"/>
              <a:t>)</a:t>
            </a:r>
          </a:p>
          <a:p>
            <a:pPr lvl="1"/>
            <a:r>
              <a:rPr lang="nl-NL" dirty="0" err="1"/>
              <a:t>Plans</a:t>
            </a:r>
            <a:r>
              <a:rPr lang="nl-NL" dirty="0"/>
              <a:t> </a:t>
            </a:r>
            <a:r>
              <a:rPr lang="nl-NL" dirty="0" err="1"/>
              <a:t>for</a:t>
            </a:r>
            <a:r>
              <a:rPr lang="nl-NL" dirty="0"/>
              <a:t> Friday</a:t>
            </a:r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0" y="0"/>
            <a:ext cx="9332913" cy="817563"/>
          </a:xfrm>
        </p:spPr>
        <p:txBody>
          <a:bodyPr anchor="ctr">
            <a:normAutofit/>
          </a:bodyPr>
          <a:lstStyle/>
          <a:p>
            <a:r>
              <a:rPr lang="nl-NL" dirty="0"/>
              <a:t>Program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idx="16"/>
          </p:nvPr>
        </p:nvSpPr>
        <p:spPr>
          <a:xfrm>
            <a:off x="522196" y="1200172"/>
            <a:ext cx="2978676" cy="411894"/>
          </a:xfrm>
        </p:spPr>
        <p:txBody>
          <a:bodyPr wrap="none" anchor="ctr">
            <a:normAutofit/>
          </a:bodyPr>
          <a:lstStyle/>
          <a:p>
            <a:pPr>
              <a:spcAft>
                <a:spcPts val="600"/>
              </a:spcAft>
            </a:pPr>
            <a:r>
              <a:rPr lang="nl-NL" dirty="0" err="1"/>
              <a:t>Resellers</a:t>
            </a:r>
            <a:r>
              <a:rPr lang="nl-NL" dirty="0"/>
              <a:t> Meeting</a:t>
            </a:r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279048047"/>
      </p:ext>
    </p:extLst>
  </p:cSld>
  <p:clrMapOvr>
    <a:masterClrMapping/>
  </p:clrMapOvr>
  <p:transition spd="med">
    <p:fade/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Tijdelijke aanduiding voor afbeelding 26" descr="Afbeelding met buitenshuis, water, hemel, nacht&#10;&#10;Automatisch gegenereerde beschrijving">
            <a:extLst>
              <a:ext uri="{FF2B5EF4-FFF2-40B4-BE49-F238E27FC236}">
                <a16:creationId xmlns:a16="http://schemas.microsoft.com/office/drawing/2014/main" id="{BC022F5A-5359-B862-45E5-CB6FB3EE41E1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331" r="8330" b="-1"/>
          <a:stretch/>
        </p:blipFill>
        <p:spPr>
          <a:xfrm>
            <a:off x="4657351" y="817042"/>
            <a:ext cx="7542236" cy="6040958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</p:pic>
      <p:sp>
        <p:nvSpPr>
          <p:cNvPr id="7" name="Vertical Text Placeholder 6"/>
          <p:cNvSpPr>
            <a:spLocks noGrp="1"/>
          </p:cNvSpPr>
          <p:nvPr>
            <p:ph type="body" orient="vert" idx="1"/>
          </p:nvPr>
        </p:nvSpPr>
        <p:spPr>
          <a:xfrm>
            <a:off x="-1" y="1467853"/>
            <a:ext cx="4657352" cy="4968000"/>
          </a:xfrm>
        </p:spPr>
        <p:txBody>
          <a:bodyPr>
            <a:normAutofit/>
          </a:bodyPr>
          <a:lstStyle/>
          <a:p>
            <a:r>
              <a:rPr lang="nl-NL" dirty="0"/>
              <a:t>Evening Program </a:t>
            </a:r>
            <a:r>
              <a:rPr lang="nl-NL" dirty="0" err="1"/>
              <a:t>Wednesday</a:t>
            </a:r>
            <a:endParaRPr lang="nl-NL" dirty="0"/>
          </a:p>
          <a:p>
            <a:pPr lvl="1"/>
            <a:r>
              <a:rPr lang="nl-NL" dirty="0"/>
              <a:t>Tour Game on SS Rotterdam</a:t>
            </a:r>
          </a:p>
          <a:p>
            <a:pPr lvl="1"/>
            <a:r>
              <a:rPr lang="nl-NL" dirty="0" err="1"/>
              <a:t>Walking</a:t>
            </a:r>
            <a:r>
              <a:rPr lang="nl-NL" dirty="0"/>
              <a:t> </a:t>
            </a:r>
            <a:r>
              <a:rPr lang="nl-NL" dirty="0" err="1"/>
              <a:t>dinner</a:t>
            </a:r>
            <a:endParaRPr lang="nl-NL" dirty="0"/>
          </a:p>
          <a:p>
            <a:endParaRPr lang="nl-NL" dirty="0"/>
          </a:p>
          <a:p>
            <a:r>
              <a:rPr lang="nl-NL" dirty="0"/>
              <a:t>Evening Program </a:t>
            </a:r>
            <a:r>
              <a:rPr lang="nl-NL" dirty="0" err="1"/>
              <a:t>Thursday</a:t>
            </a:r>
            <a:endParaRPr lang="nl-NL" dirty="0"/>
          </a:p>
          <a:p>
            <a:pPr lvl="1"/>
            <a:r>
              <a:rPr lang="nl-NL" dirty="0"/>
              <a:t>Watertaxi </a:t>
            </a:r>
            <a:r>
              <a:rPr lang="nl-NL" dirty="0" err="1"/>
              <a:t>to</a:t>
            </a:r>
            <a:r>
              <a:rPr lang="nl-NL" dirty="0"/>
              <a:t> </a:t>
            </a:r>
            <a:r>
              <a:rPr lang="nl-NL" dirty="0" err="1"/>
              <a:t>city</a:t>
            </a:r>
            <a:r>
              <a:rPr lang="nl-NL" dirty="0"/>
              <a:t> </a:t>
            </a:r>
            <a:r>
              <a:rPr lang="nl-NL" dirty="0" err="1"/>
              <a:t>centre</a:t>
            </a:r>
            <a:endParaRPr lang="nl-NL" dirty="0"/>
          </a:p>
          <a:p>
            <a:pPr lvl="1"/>
            <a:r>
              <a:rPr lang="nl-NL" dirty="0"/>
              <a:t>Markthal</a:t>
            </a:r>
          </a:p>
          <a:p>
            <a:pPr lvl="1"/>
            <a:r>
              <a:rPr lang="nl-NL" dirty="0" err="1"/>
              <a:t>Dinner</a:t>
            </a:r>
            <a:r>
              <a:rPr lang="nl-NL" dirty="0"/>
              <a:t> at </a:t>
            </a:r>
            <a:r>
              <a:rPr lang="nl-NL" dirty="0" err="1"/>
              <a:t>the</a:t>
            </a:r>
            <a:r>
              <a:rPr lang="nl-NL" dirty="0"/>
              <a:t> White House (Restaurant 1898)</a:t>
            </a:r>
          </a:p>
          <a:p>
            <a:endParaRPr lang="nl-NL" dirty="0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0" y="0"/>
            <a:ext cx="9332913" cy="817563"/>
          </a:xfrm>
        </p:spPr>
        <p:txBody>
          <a:bodyPr anchor="ctr">
            <a:normAutofit/>
          </a:bodyPr>
          <a:lstStyle/>
          <a:p>
            <a:r>
              <a:rPr lang="nl-NL" dirty="0"/>
              <a:t>Program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idx="16"/>
          </p:nvPr>
        </p:nvSpPr>
        <p:spPr>
          <a:xfrm>
            <a:off x="522196" y="1200172"/>
            <a:ext cx="2978676" cy="411894"/>
          </a:xfrm>
        </p:spPr>
        <p:txBody>
          <a:bodyPr wrap="none" anchor="ctr">
            <a:normAutofit/>
          </a:bodyPr>
          <a:lstStyle/>
          <a:p>
            <a:pPr>
              <a:spcAft>
                <a:spcPts val="600"/>
              </a:spcAft>
            </a:pPr>
            <a:r>
              <a:rPr lang="nl-NL" dirty="0" err="1"/>
              <a:t>Resellers</a:t>
            </a:r>
            <a:r>
              <a:rPr lang="nl-NL" dirty="0"/>
              <a:t> Meeting</a:t>
            </a:r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452797037"/>
      </p:ext>
    </p:extLst>
  </p:cSld>
  <p:clrMapOvr>
    <a:masterClrMapping/>
  </p:clrMapOvr>
  <p:transition spd="med">
    <p:fade/>
  </p:transition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Tijdelijke aanduiding voor afbeelding 26" descr="Afbeelding met buitenshuis, water, hemel, nacht&#10;&#10;Automatisch gegenereerde beschrijving">
            <a:extLst>
              <a:ext uri="{FF2B5EF4-FFF2-40B4-BE49-F238E27FC236}">
                <a16:creationId xmlns:a16="http://schemas.microsoft.com/office/drawing/2014/main" id="{BC022F5A-5359-B862-45E5-CB6FB3EE41E1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331" r="8330" b="-1"/>
          <a:stretch/>
        </p:blipFill>
        <p:spPr>
          <a:xfrm>
            <a:off x="4657351" y="817042"/>
            <a:ext cx="7542236" cy="6040958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</p:pic>
      <p:sp>
        <p:nvSpPr>
          <p:cNvPr id="7" name="Vertical Text Placeholder 6"/>
          <p:cNvSpPr>
            <a:spLocks noGrp="1"/>
          </p:cNvSpPr>
          <p:nvPr>
            <p:ph type="body" orient="vert" idx="1"/>
          </p:nvPr>
        </p:nvSpPr>
        <p:spPr>
          <a:xfrm>
            <a:off x="-1" y="1467853"/>
            <a:ext cx="4657352" cy="4968000"/>
          </a:xfrm>
        </p:spPr>
        <p:txBody>
          <a:bodyPr>
            <a:normAutofit/>
          </a:bodyPr>
          <a:lstStyle/>
          <a:p>
            <a:endParaRPr lang="nl-NL" dirty="0"/>
          </a:p>
          <a:p>
            <a:endParaRPr lang="nl-NL" b="1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0" y="0"/>
            <a:ext cx="9332913" cy="817563"/>
          </a:xfrm>
        </p:spPr>
        <p:txBody>
          <a:bodyPr anchor="ctr">
            <a:normAutofit/>
          </a:bodyPr>
          <a:lstStyle/>
          <a:p>
            <a:r>
              <a:rPr lang="nl-NL" dirty="0"/>
              <a:t>Program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idx="16"/>
          </p:nvPr>
        </p:nvSpPr>
        <p:spPr>
          <a:xfrm>
            <a:off x="522196" y="1200172"/>
            <a:ext cx="2978676" cy="411894"/>
          </a:xfrm>
        </p:spPr>
        <p:txBody>
          <a:bodyPr wrap="none" anchor="ctr">
            <a:normAutofit/>
          </a:bodyPr>
          <a:lstStyle/>
          <a:p>
            <a:pPr>
              <a:spcAft>
                <a:spcPts val="600"/>
              </a:spcAft>
            </a:pPr>
            <a:r>
              <a:rPr lang="nl-NL" dirty="0" err="1"/>
              <a:t>Resellers</a:t>
            </a:r>
            <a:r>
              <a:rPr lang="nl-NL" dirty="0"/>
              <a:t> Meeting</a:t>
            </a:r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4151775395"/>
      </p:ext>
    </p:extLst>
  </p:cSld>
  <p:clrMapOvr>
    <a:masterClrMapping/>
  </p:clrMapOvr>
  <p:transition spd="med">
    <p:fade/>
  </p:transition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Tijdelijke aanduiding voor afbeelding 26" descr="Afbeelding met buitenshuis, water, hemel, nacht&#10;&#10;Automatisch gegenereerde beschrijving">
            <a:extLst>
              <a:ext uri="{FF2B5EF4-FFF2-40B4-BE49-F238E27FC236}">
                <a16:creationId xmlns:a16="http://schemas.microsoft.com/office/drawing/2014/main" id="{BC022F5A-5359-B862-45E5-CB6FB3EE41E1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331" r="8330" b="-1"/>
          <a:stretch/>
        </p:blipFill>
        <p:spPr>
          <a:xfrm>
            <a:off x="4657351" y="817042"/>
            <a:ext cx="7542236" cy="6040958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</p:pic>
      <p:pic>
        <p:nvPicPr>
          <p:cNvPr id="5" name="Tijdelijke aanduiding voor afbeelding 4" descr="Afbeelding met buitenshuis, water, hemel, nacht&#10;&#10;Automatisch gegenereerde beschrijving">
            <a:extLst>
              <a:ext uri="{FF2B5EF4-FFF2-40B4-BE49-F238E27FC236}">
                <a16:creationId xmlns:a16="http://schemas.microsoft.com/office/drawing/2014/main" id="{962BCBCE-9534-142C-E774-2DFC666D6B82}"/>
              </a:ext>
            </a:extLst>
          </p:cNvPr>
          <p:cNvPicPr>
            <a:picLocks noGrp="1" noChangeAspect="1"/>
          </p:cNvPicPr>
          <p:nvPr>
            <p:ph type="pic" idx="20"/>
          </p:nvPr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" r="-36" b="25812"/>
          <a:stretch/>
        </p:blipFill>
        <p:spPr>
          <a:xfrm>
            <a:off x="-4413" y="817042"/>
            <a:ext cx="12204000" cy="6040958"/>
          </a:xfrm>
        </p:spPr>
      </p:pic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 anchor="ctr">
            <a:normAutofit/>
          </a:bodyPr>
          <a:lstStyle/>
          <a:p>
            <a:r>
              <a:rPr lang="nl-NL" dirty="0" err="1"/>
              <a:t>Closure</a:t>
            </a:r>
            <a:endParaRPr lang="nl-NL" dirty="0"/>
          </a:p>
        </p:txBody>
      </p:sp>
      <p:sp>
        <p:nvSpPr>
          <p:cNvPr id="13" name="Subtitle 3">
            <a:extLst>
              <a:ext uri="{FF2B5EF4-FFF2-40B4-BE49-F238E27FC236}">
                <a16:creationId xmlns:a16="http://schemas.microsoft.com/office/drawing/2014/main" id="{1EC24F49-D435-C515-40F8-AB965D7EB81D}"/>
              </a:ext>
            </a:extLst>
          </p:cNvPr>
          <p:cNvSpPr txBox="1">
            <a:spLocks/>
          </p:cNvSpPr>
          <p:nvPr/>
        </p:nvSpPr>
        <p:spPr>
          <a:xfrm>
            <a:off x="769416" y="5702600"/>
            <a:ext cx="7967586" cy="631031"/>
          </a:xfrm>
          <a:prstGeom prst="rect">
            <a:avLst/>
          </a:prstGeom>
          <a:noFill/>
        </p:spPr>
        <p:txBody>
          <a:bodyPr vert="horz" lIns="0" tIns="0" rIns="0" bIns="0" rtlCol="0" anchor="b">
            <a:noAutofit/>
          </a:bodyPr>
          <a:lstStyle>
            <a:lvl1pPr marL="0" indent="0" algn="l" rtl="0" eaLnBrk="1" fontAlgn="base" hangingPunct="1">
              <a:lnSpc>
                <a:spcPct val="80000"/>
              </a:lnSpc>
              <a:spcBef>
                <a:spcPts val="900"/>
              </a:spcBef>
              <a:spcAft>
                <a:spcPts val="900"/>
              </a:spcAft>
              <a:buFont typeface="Arial" panose="020B0604020202020204" pitchFamily="34" charset="0"/>
              <a:buNone/>
              <a:defRPr sz="2800" b="1" kern="1200" spc="50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  <a:latin typeface="+mn-lt"/>
                <a:ea typeface="+mn-ea"/>
                <a:cs typeface="+mn-cs"/>
              </a:defRPr>
            </a:lvl1pPr>
            <a:lvl2pPr marL="457200" indent="0" algn="ctr" rtl="0" eaLnBrk="1" fontAlgn="base" hangingPunct="1">
              <a:lnSpc>
                <a:spcPct val="80000"/>
              </a:lnSpc>
              <a:spcBef>
                <a:spcPts val="900"/>
              </a:spcBef>
              <a:spcAft>
                <a:spcPts val="900"/>
              </a:spcAft>
              <a:buClr>
                <a:srgbClr val="404040"/>
              </a:buClr>
              <a:buFont typeface="Arial" panose="020B0604020202020204" pitchFamily="34" charset="0"/>
              <a:buNone/>
              <a:defRPr sz="2000" kern="1200" spc="5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rtl="0" eaLnBrk="1" fontAlgn="base" hangingPunct="1">
              <a:lnSpc>
                <a:spcPct val="80000"/>
              </a:lnSpc>
              <a:spcBef>
                <a:spcPts val="900"/>
              </a:spcBef>
              <a:spcAft>
                <a:spcPts val="900"/>
              </a:spcAft>
              <a:buClr>
                <a:srgbClr val="404040"/>
              </a:buClr>
              <a:buSzPct val="80000"/>
              <a:buFont typeface="Arial" panose="020B0604020202020204" pitchFamily="34" charset="0"/>
              <a:buNone/>
              <a:defRPr sz="1800" kern="1200" spc="5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599" indent="0" algn="ctr" rtl="0" eaLnBrk="1" fontAlgn="base" hangingPunct="1">
              <a:lnSpc>
                <a:spcPct val="80000"/>
              </a:lnSpc>
              <a:spcBef>
                <a:spcPts val="900"/>
              </a:spcBef>
              <a:spcAft>
                <a:spcPts val="900"/>
              </a:spcAft>
              <a:buFont typeface="Arial" panose="020B0604020202020204" pitchFamily="34" charset="0"/>
              <a:buNone/>
              <a:defRPr sz="1600" b="1" kern="1200" spc="5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1828800" indent="0" algn="ctr" rtl="0" eaLnBrk="1" fontAlgn="base" hangingPunct="1">
              <a:lnSpc>
                <a:spcPct val="80000"/>
              </a:lnSpc>
              <a:spcBef>
                <a:spcPts val="900"/>
              </a:spcBef>
              <a:spcAft>
                <a:spcPts val="900"/>
              </a:spcAft>
              <a:buFont typeface="Arial" panose="020B0604020202020204" pitchFamily="34" charset="0"/>
              <a:buNone/>
              <a:defRPr sz="1600" kern="1200" spc="5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80000"/>
              </a:lnSpc>
              <a:spcBef>
                <a:spcPts val="900"/>
              </a:spcBef>
              <a:spcAft>
                <a:spcPts val="900"/>
              </a:spcAft>
              <a:buClr>
                <a:schemeClr val="tx1">
                  <a:lumMod val="75000"/>
                  <a:lumOff val="25000"/>
                </a:schemeClr>
              </a:buClr>
              <a:buFont typeface="Arial" panose="020B0604020202020204" pitchFamily="34" charset="0"/>
              <a:buNone/>
              <a:defRPr sz="1600" kern="1200" spc="5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80000"/>
              </a:lnSpc>
              <a:spcBef>
                <a:spcPts val="900"/>
              </a:spcBef>
              <a:spcAft>
                <a:spcPts val="900"/>
              </a:spcAft>
              <a:buClr>
                <a:schemeClr val="tx1">
                  <a:lumMod val="75000"/>
                  <a:lumOff val="25000"/>
                </a:schemeClr>
              </a:buClr>
              <a:buSzPct val="80000"/>
              <a:buFont typeface="Arial" panose="020B0604020202020204" pitchFamily="34" charset="0"/>
              <a:buNone/>
              <a:defRPr sz="1600" kern="1200" spc="5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80000"/>
              </a:lnSpc>
              <a:spcBef>
                <a:spcPts val="900"/>
              </a:spcBef>
              <a:spcAft>
                <a:spcPts val="900"/>
              </a:spcAft>
              <a:buFont typeface="Arial" panose="020B0604020202020204" pitchFamily="34" charset="0"/>
              <a:buNone/>
              <a:defRPr sz="1600" b="1" kern="1200" spc="50" baseline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8pPr>
            <a:lvl9pPr marL="3657599" indent="0" algn="ctr" defTabSz="914400" rtl="0" eaLnBrk="1" latinLnBrk="0" hangingPunct="1">
              <a:lnSpc>
                <a:spcPct val="80000"/>
              </a:lnSpc>
              <a:spcBef>
                <a:spcPts val="900"/>
              </a:spcBef>
              <a:spcAft>
                <a:spcPts val="900"/>
              </a:spcAft>
              <a:buFont typeface="Arial" panose="020B0604020202020204" pitchFamily="34" charset="0"/>
              <a:buNone/>
              <a:defRPr sz="1600" i="1" kern="1200" spc="5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Thank you for your attention.</a:t>
            </a:r>
          </a:p>
          <a:p>
            <a:r>
              <a:rPr lang="en-US" dirty="0"/>
              <a:t>Are there any questions?</a:t>
            </a:r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3220257443"/>
      </p:ext>
    </p:extLst>
  </p:cSld>
  <p:clrMapOvr>
    <a:masterClrMapping/>
  </p:clrMapOvr>
  <p:transition spd="med">
    <p:fade/>
  </p:transition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Tijdelijke aanduiding voor afbeelding 26" descr="Afbeelding met buitenshuis, water, hemel, nacht&#10;&#10;Automatisch gegenereerde beschrijving">
            <a:extLst>
              <a:ext uri="{FF2B5EF4-FFF2-40B4-BE49-F238E27FC236}">
                <a16:creationId xmlns:a16="http://schemas.microsoft.com/office/drawing/2014/main" id="{BC022F5A-5359-B862-45E5-CB6FB3EE41E1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331" r="8330" b="-1"/>
          <a:stretch/>
        </p:blipFill>
        <p:spPr>
          <a:xfrm>
            <a:off x="4657351" y="817042"/>
            <a:ext cx="7542236" cy="6040958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</p:pic>
      <p:pic>
        <p:nvPicPr>
          <p:cNvPr id="5" name="Tijdelijke aanduiding voor afbeelding 4" descr="Afbeelding met buitenshuis, water, hemel, nacht&#10;&#10;Automatisch gegenereerde beschrijving">
            <a:extLst>
              <a:ext uri="{FF2B5EF4-FFF2-40B4-BE49-F238E27FC236}">
                <a16:creationId xmlns:a16="http://schemas.microsoft.com/office/drawing/2014/main" id="{962BCBCE-9534-142C-E774-2DFC666D6B82}"/>
              </a:ext>
            </a:extLst>
          </p:cNvPr>
          <p:cNvPicPr>
            <a:picLocks noGrp="1" noChangeAspect="1"/>
          </p:cNvPicPr>
          <p:nvPr>
            <p:ph type="pic" idx="20"/>
          </p:nvPr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" r="-36" b="25812"/>
          <a:stretch/>
        </p:blipFill>
        <p:spPr>
          <a:xfrm>
            <a:off x="-4413" y="817042"/>
            <a:ext cx="12204000" cy="6040958"/>
          </a:xfrm>
        </p:spPr>
      </p:pic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 anchor="ctr">
            <a:normAutofit/>
          </a:bodyPr>
          <a:lstStyle/>
          <a:p>
            <a:r>
              <a:rPr lang="nl-NL" dirty="0" err="1"/>
              <a:t>Closure</a:t>
            </a:r>
            <a:endParaRPr lang="nl-NL" dirty="0"/>
          </a:p>
        </p:txBody>
      </p:sp>
      <p:sp>
        <p:nvSpPr>
          <p:cNvPr id="13" name="Subtitle 3">
            <a:extLst>
              <a:ext uri="{FF2B5EF4-FFF2-40B4-BE49-F238E27FC236}">
                <a16:creationId xmlns:a16="http://schemas.microsoft.com/office/drawing/2014/main" id="{1EC24F49-D435-C515-40F8-AB965D7EB81D}"/>
              </a:ext>
            </a:extLst>
          </p:cNvPr>
          <p:cNvSpPr txBox="1">
            <a:spLocks/>
          </p:cNvSpPr>
          <p:nvPr/>
        </p:nvSpPr>
        <p:spPr>
          <a:xfrm>
            <a:off x="769416" y="5702600"/>
            <a:ext cx="7967586" cy="631031"/>
          </a:xfrm>
          <a:prstGeom prst="rect">
            <a:avLst/>
          </a:prstGeom>
          <a:noFill/>
        </p:spPr>
        <p:txBody>
          <a:bodyPr vert="horz" lIns="0" tIns="0" rIns="0" bIns="0" rtlCol="0" anchor="b">
            <a:noAutofit/>
          </a:bodyPr>
          <a:lstStyle>
            <a:lvl1pPr marL="0" indent="0" algn="l" rtl="0" eaLnBrk="1" fontAlgn="base" hangingPunct="1">
              <a:lnSpc>
                <a:spcPct val="80000"/>
              </a:lnSpc>
              <a:spcBef>
                <a:spcPts val="900"/>
              </a:spcBef>
              <a:spcAft>
                <a:spcPts val="900"/>
              </a:spcAft>
              <a:buFont typeface="Arial" panose="020B0604020202020204" pitchFamily="34" charset="0"/>
              <a:buNone/>
              <a:defRPr sz="2800" b="1" kern="1200" spc="50">
                <a:solidFill>
                  <a:schemeClr val="bg1"/>
                </a:solidFill>
                <a:effectLst>
                  <a:outerShdw blurRad="127000" dist="25400" dir="5400000" algn="t" rotWithShape="0">
                    <a:prstClr val="black">
                      <a:alpha val="25000"/>
                    </a:prstClr>
                  </a:outerShdw>
                </a:effectLst>
                <a:latin typeface="+mn-lt"/>
                <a:ea typeface="+mn-ea"/>
                <a:cs typeface="+mn-cs"/>
              </a:defRPr>
            </a:lvl1pPr>
            <a:lvl2pPr marL="457200" indent="0" algn="ctr" rtl="0" eaLnBrk="1" fontAlgn="base" hangingPunct="1">
              <a:lnSpc>
                <a:spcPct val="80000"/>
              </a:lnSpc>
              <a:spcBef>
                <a:spcPts val="900"/>
              </a:spcBef>
              <a:spcAft>
                <a:spcPts val="900"/>
              </a:spcAft>
              <a:buClr>
                <a:srgbClr val="404040"/>
              </a:buClr>
              <a:buFont typeface="Arial" panose="020B0604020202020204" pitchFamily="34" charset="0"/>
              <a:buNone/>
              <a:defRPr sz="2000" kern="1200" spc="5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ctr" rtl="0" eaLnBrk="1" fontAlgn="base" hangingPunct="1">
              <a:lnSpc>
                <a:spcPct val="80000"/>
              </a:lnSpc>
              <a:spcBef>
                <a:spcPts val="900"/>
              </a:spcBef>
              <a:spcAft>
                <a:spcPts val="900"/>
              </a:spcAft>
              <a:buClr>
                <a:srgbClr val="404040"/>
              </a:buClr>
              <a:buSzPct val="80000"/>
              <a:buFont typeface="Arial" panose="020B0604020202020204" pitchFamily="34" charset="0"/>
              <a:buNone/>
              <a:defRPr sz="1800" kern="1200" spc="5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599" indent="0" algn="ctr" rtl="0" eaLnBrk="1" fontAlgn="base" hangingPunct="1">
              <a:lnSpc>
                <a:spcPct val="80000"/>
              </a:lnSpc>
              <a:spcBef>
                <a:spcPts val="900"/>
              </a:spcBef>
              <a:spcAft>
                <a:spcPts val="900"/>
              </a:spcAft>
              <a:buFont typeface="Arial" panose="020B0604020202020204" pitchFamily="34" charset="0"/>
              <a:buNone/>
              <a:defRPr sz="1600" b="1" kern="1200" spc="5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4pPr>
            <a:lvl5pPr marL="1828800" indent="0" algn="ctr" rtl="0" eaLnBrk="1" fontAlgn="base" hangingPunct="1">
              <a:lnSpc>
                <a:spcPct val="80000"/>
              </a:lnSpc>
              <a:spcBef>
                <a:spcPts val="900"/>
              </a:spcBef>
              <a:spcAft>
                <a:spcPts val="900"/>
              </a:spcAft>
              <a:buFont typeface="Arial" panose="020B0604020202020204" pitchFamily="34" charset="0"/>
              <a:buNone/>
              <a:defRPr sz="1600" kern="1200" spc="5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80000"/>
              </a:lnSpc>
              <a:spcBef>
                <a:spcPts val="900"/>
              </a:spcBef>
              <a:spcAft>
                <a:spcPts val="900"/>
              </a:spcAft>
              <a:buClr>
                <a:schemeClr val="tx1">
                  <a:lumMod val="75000"/>
                  <a:lumOff val="25000"/>
                </a:schemeClr>
              </a:buClr>
              <a:buFont typeface="Arial" panose="020B0604020202020204" pitchFamily="34" charset="0"/>
              <a:buNone/>
              <a:defRPr sz="1600" kern="1200" spc="5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80000"/>
              </a:lnSpc>
              <a:spcBef>
                <a:spcPts val="900"/>
              </a:spcBef>
              <a:spcAft>
                <a:spcPts val="900"/>
              </a:spcAft>
              <a:buClr>
                <a:schemeClr val="tx1">
                  <a:lumMod val="75000"/>
                  <a:lumOff val="25000"/>
                </a:schemeClr>
              </a:buClr>
              <a:buSzPct val="80000"/>
              <a:buFont typeface="Arial" panose="020B0604020202020204" pitchFamily="34" charset="0"/>
              <a:buNone/>
              <a:defRPr sz="1600" kern="1200" spc="5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80000"/>
              </a:lnSpc>
              <a:spcBef>
                <a:spcPts val="900"/>
              </a:spcBef>
              <a:spcAft>
                <a:spcPts val="900"/>
              </a:spcAft>
              <a:buFont typeface="Arial" panose="020B0604020202020204" pitchFamily="34" charset="0"/>
              <a:buNone/>
              <a:defRPr sz="1600" b="1" kern="1200" spc="50" baseline="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8pPr>
            <a:lvl9pPr marL="3657599" indent="0" algn="ctr" defTabSz="914400" rtl="0" eaLnBrk="1" latinLnBrk="0" hangingPunct="1">
              <a:lnSpc>
                <a:spcPct val="80000"/>
              </a:lnSpc>
              <a:spcBef>
                <a:spcPts val="900"/>
              </a:spcBef>
              <a:spcAft>
                <a:spcPts val="900"/>
              </a:spcAft>
              <a:buFont typeface="Arial" panose="020B0604020202020204" pitchFamily="34" charset="0"/>
              <a:buNone/>
              <a:defRPr sz="1600" i="1" kern="1200" spc="5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Ask Colinda!</a:t>
            </a:r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2285561607"/>
      </p:ext>
    </p:extLst>
  </p:cSld>
  <p:clrMapOvr>
    <a:masterClrMapping/>
  </p:clrMapOvr>
  <p:transition spd="med">
    <p:fade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Placeholder 9"/>
          <p:cNvPicPr>
            <a:picLocks noGrp="1" noChangeAspect="1"/>
          </p:cNvPicPr>
          <p:nvPr>
            <p:ph type="pic" idx="13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394" b="8394"/>
          <a:stretch/>
        </p:blipFill>
        <p:spPr/>
      </p:pic>
      <p:sp>
        <p:nvSpPr>
          <p:cNvPr id="7" name="Vertical Text Placeholder 6"/>
          <p:cNvSpPr>
            <a:spLocks noGrp="1"/>
          </p:cNvSpPr>
          <p:nvPr>
            <p:ph type="body" orient="vert" idx="1"/>
          </p:nvPr>
        </p:nvSpPr>
        <p:spPr/>
        <p:txBody>
          <a:bodyPr/>
          <a:lstStyle/>
          <a:p>
            <a:r>
              <a:rPr lang="nl-NL" dirty="0"/>
              <a:t> </a:t>
            </a:r>
          </a:p>
          <a:p>
            <a:r>
              <a:rPr lang="nl-NL" dirty="0"/>
              <a:t>December 12th, 1924</a:t>
            </a:r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 dirty="0"/>
              <a:t>Company profile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876441" cy="411894"/>
          </a:xfrm>
        </p:spPr>
        <p:txBody>
          <a:bodyPr/>
          <a:lstStyle/>
          <a:p>
            <a:r>
              <a:rPr lang="nl-NL" dirty="0" err="1"/>
              <a:t>History</a:t>
            </a:r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3495767392"/>
      </p:ext>
    </p:extLst>
  </p:cSld>
  <p:clrMapOvr>
    <a:masterClrMapping/>
  </p:clrMapOvr>
  <p:transition spd="med">
    <p:fade/>
  </p:transition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Tijdelijke aanduiding voor afbeelding 26" descr="Afbeelding met buitenshuis, water, hemel, nacht&#10;&#10;Automatisch gegenereerde beschrijving">
            <a:extLst>
              <a:ext uri="{FF2B5EF4-FFF2-40B4-BE49-F238E27FC236}">
                <a16:creationId xmlns:a16="http://schemas.microsoft.com/office/drawing/2014/main" id="{BC022F5A-5359-B862-45E5-CB6FB3EE41E1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331" r="8330" b="-1"/>
          <a:stretch/>
        </p:blipFill>
        <p:spPr>
          <a:xfrm>
            <a:off x="4657351" y="817042"/>
            <a:ext cx="7542236" cy="6040958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</p:pic>
      <p:sp>
        <p:nvSpPr>
          <p:cNvPr id="7" name="Vertical Text Placeholder 6"/>
          <p:cNvSpPr>
            <a:spLocks noGrp="1"/>
          </p:cNvSpPr>
          <p:nvPr>
            <p:ph type="body" orient="vert" idx="1"/>
          </p:nvPr>
        </p:nvSpPr>
        <p:spPr>
          <a:xfrm>
            <a:off x="-1" y="1467853"/>
            <a:ext cx="4657352" cy="4968000"/>
          </a:xfrm>
        </p:spPr>
        <p:txBody>
          <a:bodyPr>
            <a:normAutofit/>
          </a:bodyPr>
          <a:lstStyle/>
          <a:p>
            <a:r>
              <a:rPr lang="en-US" dirty="0"/>
              <a:t>The Observator Group comprises three different branches:</a:t>
            </a:r>
          </a:p>
          <a:p>
            <a:pPr lvl="1"/>
            <a:r>
              <a:rPr lang="en-US" dirty="0"/>
              <a:t>Instruments </a:t>
            </a:r>
          </a:p>
          <a:p>
            <a:pPr lvl="1"/>
            <a:r>
              <a:rPr lang="en-US" dirty="0"/>
              <a:t>Vision </a:t>
            </a:r>
          </a:p>
          <a:p>
            <a:pPr lvl="1"/>
            <a:r>
              <a:rPr lang="en-US" dirty="0"/>
              <a:t>Precision Technique</a:t>
            </a:r>
            <a:endParaRPr lang="nl-NL" dirty="0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0" y="0"/>
            <a:ext cx="9332913" cy="817563"/>
          </a:xfrm>
        </p:spPr>
        <p:txBody>
          <a:bodyPr anchor="ctr">
            <a:normAutofit/>
          </a:bodyPr>
          <a:lstStyle/>
          <a:p>
            <a:r>
              <a:rPr lang="nl-NL" dirty="0"/>
              <a:t>Company profile</a:t>
            </a:r>
          </a:p>
        </p:txBody>
      </p:sp>
      <p:sp>
        <p:nvSpPr>
          <p:cNvPr id="8" name="Text Placeholder 7"/>
          <p:cNvSpPr>
            <a:spLocks noGrp="1"/>
          </p:cNvSpPr>
          <p:nvPr>
            <p:ph type="body" idx="16"/>
          </p:nvPr>
        </p:nvSpPr>
        <p:spPr>
          <a:xfrm>
            <a:off x="522196" y="1200172"/>
            <a:ext cx="973229" cy="411894"/>
          </a:xfrm>
        </p:spPr>
        <p:txBody>
          <a:bodyPr wrap="none" anchor="ctr">
            <a:normAutofit/>
          </a:bodyPr>
          <a:lstStyle/>
          <a:p>
            <a:pPr>
              <a:spcAft>
                <a:spcPts val="600"/>
              </a:spcAft>
            </a:pPr>
            <a:r>
              <a:rPr lang="nl-NL" dirty="0"/>
              <a:t>Present</a:t>
            </a:r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4183682775"/>
      </p:ext>
    </p:extLst>
  </p:cSld>
  <p:clrMapOvr>
    <a:masterClrMapping/>
  </p:clrMapOvr>
  <p:transition spd="med">
    <p:fade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TextBox 2">
            <a:extLst>
              <a:ext uri="{FF2B5EF4-FFF2-40B4-BE49-F238E27FC236}">
                <a16:creationId xmlns:a16="http://schemas.microsoft.com/office/drawing/2014/main" id="{D9A8067C-5916-48B5-9B06-19B8BB4703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0771" y="1221318"/>
            <a:ext cx="11521016" cy="2974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nl-NL" sz="1333">
              <a:latin typeface="Arial" panose="020B0604020202020204" pitchFamily="34" charset="0"/>
            </a:endParaRPr>
          </a:p>
        </p:txBody>
      </p:sp>
      <p:sp>
        <p:nvSpPr>
          <p:cNvPr id="3075" name="Text Box 45">
            <a:extLst>
              <a:ext uri="{FF2B5EF4-FFF2-40B4-BE49-F238E27FC236}">
                <a16:creationId xmlns:a16="http://schemas.microsoft.com/office/drawing/2014/main" id="{D3DB0EAE-3AB7-4922-85AB-35B09DD261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08512" y="1864360"/>
            <a:ext cx="2785533" cy="1117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nl-NL" sz="1333" b="1">
              <a:latin typeface="Arial" panose="020B0604020202020204" pitchFamily="34" charset="0"/>
            </a:endParaRP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nl-NL" sz="1333" b="1">
                <a:latin typeface="Arial" panose="020B0604020202020204" pitchFamily="34" charset="0"/>
              </a:rPr>
              <a:t>Precision Technique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nl-NL" altLang="nl-NL" sz="1333" i="1">
                <a:latin typeface="Arial" panose="020B0604020202020204" pitchFamily="34" charset="0"/>
              </a:rPr>
              <a:t>Fine mechanical Engineering and Production</a:t>
            </a:r>
            <a:endParaRPr lang="en-US" altLang="nl-NL" sz="1333" i="1">
              <a:latin typeface="Arial" panose="020B0604020202020204" pitchFamily="34" charset="0"/>
            </a:endParaRPr>
          </a:p>
        </p:txBody>
      </p:sp>
      <p:sp>
        <p:nvSpPr>
          <p:cNvPr id="3076" name="Text Box 45">
            <a:extLst>
              <a:ext uri="{FF2B5EF4-FFF2-40B4-BE49-F238E27FC236}">
                <a16:creationId xmlns:a16="http://schemas.microsoft.com/office/drawing/2014/main" id="{F7F41B91-A460-4A7B-98E4-43E830661F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81004" y="1892300"/>
            <a:ext cx="2209800" cy="1117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nl-NL" sz="1333" b="1" dirty="0">
              <a:latin typeface="Arial" panose="020B0604020202020204" pitchFamily="34" charset="0"/>
            </a:endParaRP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nl-NL" sz="1333" b="1" dirty="0">
                <a:latin typeface="Arial" panose="020B0604020202020204" pitchFamily="34" charset="0"/>
              </a:rPr>
              <a:t>Vision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nl-NL" altLang="nl-NL" sz="1333" i="1" dirty="0" err="1">
                <a:latin typeface="Arial" panose="020B0604020202020204" pitchFamily="34" charset="0"/>
              </a:rPr>
              <a:t>Window</a:t>
            </a:r>
            <a:r>
              <a:rPr lang="nl-NL" altLang="nl-NL" sz="1333" i="1" dirty="0">
                <a:latin typeface="Arial" panose="020B0604020202020204" pitchFamily="34" charset="0"/>
              </a:rPr>
              <a:t> </a:t>
            </a:r>
            <a:r>
              <a:rPr lang="nl-NL" altLang="nl-NL" sz="1333" i="1" dirty="0" err="1">
                <a:latin typeface="Arial" panose="020B0604020202020204" pitchFamily="34" charset="0"/>
              </a:rPr>
              <a:t>wipers</a:t>
            </a:r>
            <a:r>
              <a:rPr lang="nl-NL" altLang="nl-NL" sz="1333" i="1" dirty="0">
                <a:latin typeface="Arial" panose="020B0604020202020204" pitchFamily="34" charset="0"/>
              </a:rPr>
              <a:t> </a:t>
            </a:r>
            <a:r>
              <a:rPr lang="nl-NL" altLang="nl-NL" sz="1333" i="1" dirty="0" err="1">
                <a:latin typeface="Arial" panose="020B0604020202020204" pitchFamily="34" charset="0"/>
              </a:rPr>
              <a:t>and</a:t>
            </a:r>
            <a:r>
              <a:rPr lang="nl-NL" altLang="nl-NL" sz="1333" i="1" dirty="0">
                <a:latin typeface="Arial" panose="020B0604020202020204" pitchFamily="34" charset="0"/>
              </a:rPr>
              <a:t> </a:t>
            </a:r>
            <a:r>
              <a:rPr lang="nl-NL" altLang="nl-NL" sz="1333" i="1" dirty="0" err="1">
                <a:latin typeface="Arial" panose="020B0604020202020204" pitchFamily="34" charset="0"/>
              </a:rPr>
              <a:t>Sunscreens</a:t>
            </a:r>
            <a:endParaRPr lang="en-US" altLang="nl-NL" sz="1333" i="1" dirty="0">
              <a:latin typeface="Arial" panose="020B0604020202020204" pitchFamily="34" charset="0"/>
            </a:endParaRPr>
          </a:p>
        </p:txBody>
      </p:sp>
      <p:sp>
        <p:nvSpPr>
          <p:cNvPr id="3078" name="Text Box 45">
            <a:extLst>
              <a:ext uri="{FF2B5EF4-FFF2-40B4-BE49-F238E27FC236}">
                <a16:creationId xmlns:a16="http://schemas.microsoft.com/office/drawing/2014/main" id="{C804608A-0B2C-4B3E-9CBF-8B0B549270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8638" y="4580467"/>
            <a:ext cx="4607983" cy="18360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nl-NL" sz="1333" b="1" dirty="0">
                <a:latin typeface="Arial" panose="020B0604020202020204" pitchFamily="34" charset="0"/>
              </a:rPr>
              <a:t>General Sales and Service offices	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nl-NL" sz="1333" dirty="0">
                <a:latin typeface="Arial" panose="020B0604020202020204" pitchFamily="34" charset="0"/>
              </a:rPr>
              <a:t>Observator GmbH (Germany)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nl-NL" sz="1333" dirty="0">
                <a:latin typeface="Arial" panose="020B0604020202020204" pitchFamily="34" charset="0"/>
              </a:rPr>
              <a:t>Observator Instruments (Greece)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nl-NL" sz="1333" dirty="0">
                <a:latin typeface="Arial" panose="020B0604020202020204" pitchFamily="34" charset="0"/>
              </a:rPr>
              <a:t>Observator Instruments (Poland)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nl-NL" sz="1333" dirty="0">
                <a:latin typeface="Arial" panose="020B0604020202020204" pitchFamily="34" charset="0"/>
              </a:rPr>
              <a:t>Observator </a:t>
            </a:r>
            <a:r>
              <a:rPr lang="en-US" altLang="nl-NL" sz="1333" dirty="0" err="1">
                <a:latin typeface="Arial" panose="020B0604020202020204" pitchFamily="34" charset="0"/>
              </a:rPr>
              <a:t>Telenav</a:t>
            </a:r>
            <a:r>
              <a:rPr lang="en-US" altLang="nl-NL" sz="1333" dirty="0">
                <a:latin typeface="Arial" panose="020B0604020202020204" pitchFamily="34" charset="0"/>
              </a:rPr>
              <a:t> Pte Ltd (Singapore) 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nl-NL" sz="1333" dirty="0">
                <a:latin typeface="Arial" panose="020B0604020202020204" pitchFamily="34" charset="0"/>
              </a:rPr>
              <a:t>Observator Ltd (United Kingdom)</a:t>
            </a:r>
          </a:p>
        </p:txBody>
      </p:sp>
      <p:sp>
        <p:nvSpPr>
          <p:cNvPr id="3079" name="Text Box 45">
            <a:extLst>
              <a:ext uri="{FF2B5EF4-FFF2-40B4-BE49-F238E27FC236}">
                <a16:creationId xmlns:a16="http://schemas.microsoft.com/office/drawing/2014/main" id="{52436D81-32A6-4A6E-ADA2-A5FEC0AF39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8638" y="1892300"/>
            <a:ext cx="3266016" cy="9128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nl-NL" altLang="nl-NL" sz="1333" b="1" dirty="0">
                <a:latin typeface="Arial" panose="020B0604020202020204" pitchFamily="34" charset="0"/>
              </a:rPr>
              <a:t>Activity</a:t>
            </a:r>
            <a:endParaRPr lang="en-US" altLang="nl-NL" sz="1333" b="1" dirty="0">
              <a:latin typeface="Arial" panose="020B0604020202020204" pitchFamily="34" charset="0"/>
            </a:endParaRP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nl-NL" sz="1333" b="1" dirty="0">
                <a:latin typeface="Arial" panose="020B0604020202020204" pitchFamily="34" charset="0"/>
              </a:rPr>
              <a:t>Instruments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nl-NL" altLang="nl-NL" sz="1333" i="1" dirty="0" err="1">
                <a:latin typeface="Arial" panose="020B0604020202020204" pitchFamily="34" charset="0"/>
              </a:rPr>
              <a:t>Environmental</a:t>
            </a:r>
            <a:r>
              <a:rPr lang="nl-NL" altLang="nl-NL" sz="1333" i="1" dirty="0">
                <a:latin typeface="Arial" panose="020B0604020202020204" pitchFamily="34" charset="0"/>
              </a:rPr>
              <a:t> </a:t>
            </a:r>
            <a:r>
              <a:rPr lang="nl-NL" altLang="nl-NL" sz="1333" i="1" dirty="0" err="1">
                <a:latin typeface="Arial" panose="020B0604020202020204" pitchFamily="34" charset="0"/>
              </a:rPr>
              <a:t>Measurement</a:t>
            </a:r>
            <a:r>
              <a:rPr lang="nl-NL" altLang="nl-NL" sz="1333" i="1" dirty="0">
                <a:latin typeface="Arial" panose="020B0604020202020204" pitchFamily="34" charset="0"/>
              </a:rPr>
              <a:t> Solutions</a:t>
            </a:r>
            <a:endParaRPr lang="en-US" altLang="nl-NL" sz="1333" i="1" dirty="0">
              <a:latin typeface="Arial" panose="020B0604020202020204" pitchFamily="34" charset="0"/>
            </a:endParaRPr>
          </a:p>
        </p:txBody>
      </p:sp>
      <p:sp>
        <p:nvSpPr>
          <p:cNvPr id="3080" name="Text Box 45">
            <a:extLst>
              <a:ext uri="{FF2B5EF4-FFF2-40B4-BE49-F238E27FC236}">
                <a16:creationId xmlns:a16="http://schemas.microsoft.com/office/drawing/2014/main" id="{010EE8A6-5756-4430-A2A6-A406754EEF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8638" y="3524251"/>
            <a:ext cx="3841749" cy="6051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nl-NL" sz="1333">
                <a:latin typeface="Arial" panose="020B0604020202020204" pitchFamily="34" charset="0"/>
              </a:rPr>
              <a:t>Observator Instruments B.V. (Netherlands)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nl-NL" altLang="nl-NL" sz="1333">
                <a:latin typeface="Arial" panose="020B0604020202020204" pitchFamily="34" charset="0"/>
              </a:rPr>
              <a:t>Observator Instruments Pty Ltd (Australia)</a:t>
            </a:r>
            <a:endParaRPr lang="en-US" altLang="nl-NL" sz="1333">
              <a:latin typeface="Arial" panose="020B0604020202020204" pitchFamily="34" charset="0"/>
            </a:endParaRPr>
          </a:p>
        </p:txBody>
      </p:sp>
      <p:sp>
        <p:nvSpPr>
          <p:cNvPr id="3081" name="Text Box 45">
            <a:extLst>
              <a:ext uri="{FF2B5EF4-FFF2-40B4-BE49-F238E27FC236}">
                <a16:creationId xmlns:a16="http://schemas.microsoft.com/office/drawing/2014/main" id="{15BD260F-E429-4770-ADD6-30DF7FBE1A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60887" y="3524252"/>
            <a:ext cx="4800600" cy="2974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nl-NL" sz="1333">
                <a:latin typeface="Arial" panose="020B0604020202020204" pitchFamily="34" charset="0"/>
              </a:rPr>
              <a:t>Observator Precisietechniek B.V. (Netherlands)</a:t>
            </a:r>
          </a:p>
        </p:txBody>
      </p:sp>
      <p:sp>
        <p:nvSpPr>
          <p:cNvPr id="3082" name="Text Box 45">
            <a:extLst>
              <a:ext uri="{FF2B5EF4-FFF2-40B4-BE49-F238E27FC236}">
                <a16:creationId xmlns:a16="http://schemas.microsoft.com/office/drawing/2014/main" id="{4AB2643F-251F-47B6-9E70-342F3E7B3F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93705" y="3524252"/>
            <a:ext cx="3541183" cy="2974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nl-NL" sz="1333">
                <a:latin typeface="Arial" panose="020B0604020202020204" pitchFamily="34" charset="0"/>
              </a:rPr>
              <a:t>Observator Vision B.V. (Netherlands)</a:t>
            </a:r>
          </a:p>
        </p:txBody>
      </p:sp>
      <p:sp>
        <p:nvSpPr>
          <p:cNvPr id="3083" name="Text Box 45">
            <a:extLst>
              <a:ext uri="{FF2B5EF4-FFF2-40B4-BE49-F238E27FC236}">
                <a16:creationId xmlns:a16="http://schemas.microsoft.com/office/drawing/2014/main" id="{7546FE53-0A35-46DB-8889-E3CB91323C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8638" y="3196167"/>
            <a:ext cx="3551767" cy="2974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nl-NL" sz="1333" b="1" dirty="0">
                <a:latin typeface="Arial" panose="020B0604020202020204" pitchFamily="34" charset="0"/>
              </a:rPr>
              <a:t>Main Offices</a:t>
            </a:r>
          </a:p>
        </p:txBody>
      </p:sp>
      <p:sp>
        <p:nvSpPr>
          <p:cNvPr id="6" name="Titel 5">
            <a:extLst>
              <a:ext uri="{FF2B5EF4-FFF2-40B4-BE49-F238E27FC236}">
                <a16:creationId xmlns:a16="http://schemas.microsoft.com/office/drawing/2014/main" id="{72F3487F-F840-4DEC-9F6E-F1EC548B573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 dirty="0"/>
              <a:t>Company profile</a:t>
            </a:r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D731DEC9-5B98-4514-AE29-FD3FE0B72E3A}"/>
              </a:ext>
            </a:extLst>
          </p:cNvPr>
          <p:cNvSpPr>
            <a:spLocks noGrp="1"/>
          </p:cNvSpPr>
          <p:nvPr>
            <p:ph type="body" idx="16"/>
          </p:nvPr>
        </p:nvSpPr>
        <p:spPr>
          <a:xfrm>
            <a:off x="522194" y="1200597"/>
            <a:ext cx="4208832" cy="411894"/>
          </a:xfrm>
        </p:spPr>
        <p:txBody>
          <a:bodyPr/>
          <a:lstStyle/>
          <a:p>
            <a:r>
              <a:rPr lang="en-US" altLang="nl-NL" dirty="0"/>
              <a:t>Observator Group activities and companies</a:t>
            </a:r>
          </a:p>
        </p:txBody>
      </p:sp>
    </p:spTree>
  </p:cSld>
  <p:clrMapOvr>
    <a:masterClrMapping/>
  </p:clrMapOvr>
  <p:transition spd="med">
    <p:fade/>
  </p:transition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Afbeelding 3" descr="Afbeelding met buitenshuis, hemel, wolk, gras&#10;&#10;Automatisch gegenereerde beschrijving">
            <a:extLst>
              <a:ext uri="{FF2B5EF4-FFF2-40B4-BE49-F238E27FC236}">
                <a16:creationId xmlns:a16="http://schemas.microsoft.com/office/drawing/2014/main" id="{B69D0B48-A184-D148-6811-0FD964B034B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000"/>
          <a:stretch/>
        </p:blipFill>
        <p:spPr>
          <a:xfrm>
            <a:off x="-4413" y="817042"/>
            <a:ext cx="12204000" cy="6040958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</p:pic>
      <p:sp>
        <p:nvSpPr>
          <p:cNvPr id="7" name="Vertical Text Placeholder 6"/>
          <p:cNvSpPr>
            <a:spLocks noGrp="1"/>
          </p:cNvSpPr>
          <p:nvPr>
            <p:ph type="body" orient="vert" idx="1"/>
          </p:nvPr>
        </p:nvSpPr>
        <p:spPr>
          <a:xfrm>
            <a:off x="7526266" y="1450800"/>
            <a:ext cx="4668910" cy="4968000"/>
          </a:xfrm>
        </p:spPr>
        <p:txBody>
          <a:bodyPr>
            <a:normAutofit/>
          </a:bodyPr>
          <a:lstStyle/>
          <a:p>
            <a:r>
              <a:rPr lang="en-US" dirty="0"/>
              <a:t>The </a:t>
            </a:r>
            <a:r>
              <a:rPr lang="en-US" dirty="0" err="1"/>
              <a:t>Observator</a:t>
            </a:r>
            <a:r>
              <a:rPr lang="en-US" dirty="0"/>
              <a:t> Group comprises three different branches:</a:t>
            </a:r>
          </a:p>
          <a:p>
            <a:pPr lvl="1"/>
            <a:r>
              <a:rPr lang="en-US" dirty="0">
                <a:solidFill>
                  <a:schemeClr val="bg2"/>
                </a:solidFill>
              </a:rPr>
              <a:t>Instruments </a:t>
            </a:r>
          </a:p>
          <a:p>
            <a:pPr lvl="1"/>
            <a:r>
              <a:rPr lang="en-US" dirty="0"/>
              <a:t>Vision </a:t>
            </a:r>
          </a:p>
          <a:p>
            <a:pPr lvl="1"/>
            <a:r>
              <a:rPr lang="en-US" dirty="0"/>
              <a:t>Precision Technique</a:t>
            </a:r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0" y="0"/>
            <a:ext cx="9332913" cy="817563"/>
          </a:xfrm>
        </p:spPr>
        <p:txBody>
          <a:bodyPr anchor="ctr">
            <a:normAutofit/>
          </a:bodyPr>
          <a:lstStyle/>
          <a:p>
            <a:r>
              <a:rPr lang="nl-NL"/>
              <a:t>Company profile</a:t>
            </a:r>
            <a:endParaRPr lang="nl-NL" dirty="0"/>
          </a:p>
        </p:txBody>
      </p:sp>
      <p:sp>
        <p:nvSpPr>
          <p:cNvPr id="9" name="Text Placeholder 8"/>
          <p:cNvSpPr>
            <a:spLocks noGrp="1"/>
          </p:cNvSpPr>
          <p:nvPr>
            <p:ph type="body" idx="16"/>
          </p:nvPr>
        </p:nvSpPr>
        <p:spPr>
          <a:xfrm>
            <a:off x="8065402" y="1200597"/>
            <a:ext cx="2978676" cy="411894"/>
          </a:xfrm>
        </p:spPr>
        <p:txBody>
          <a:bodyPr wrap="none" anchor="ctr">
            <a:normAutofit/>
          </a:bodyPr>
          <a:lstStyle/>
          <a:p>
            <a:pPr>
              <a:spcAft>
                <a:spcPts val="600"/>
              </a:spcAft>
            </a:pPr>
            <a:r>
              <a:rPr lang="nl-NL"/>
              <a:t>Present</a:t>
            </a:r>
          </a:p>
        </p:txBody>
      </p:sp>
    </p:spTree>
    <p:extLst>
      <p:ext uri="{BB962C8B-B14F-4D97-AF65-F5344CB8AC3E}">
        <p14:creationId xmlns:p14="http://schemas.microsoft.com/office/powerpoint/2010/main" val="3726657889"/>
      </p:ext>
    </p:extLst>
  </p:cSld>
  <p:clrMapOvr>
    <a:masterClrMapping/>
  </p:clrMapOvr>
  <p:transition spd="med">
    <p:fade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Afbeelding 3" descr="Afbeelding met buitenshuis, hemel, wolk, gras&#10;&#10;Automatisch gegenereerde beschrijving">
            <a:extLst>
              <a:ext uri="{FF2B5EF4-FFF2-40B4-BE49-F238E27FC236}">
                <a16:creationId xmlns:a16="http://schemas.microsoft.com/office/drawing/2014/main" id="{B69D0B48-A184-D148-6811-0FD964B034B7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000"/>
          <a:stretch/>
        </p:blipFill>
        <p:spPr>
          <a:xfrm>
            <a:off x="-4413" y="817042"/>
            <a:ext cx="12204000" cy="6040958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</p:pic>
      <p:sp>
        <p:nvSpPr>
          <p:cNvPr id="7" name="Vertical Text Placeholder 6"/>
          <p:cNvSpPr>
            <a:spLocks noGrp="1"/>
          </p:cNvSpPr>
          <p:nvPr>
            <p:ph type="body" orient="vert" idx="1"/>
          </p:nvPr>
        </p:nvSpPr>
        <p:spPr>
          <a:xfrm>
            <a:off x="7526266" y="1450800"/>
            <a:ext cx="4668910" cy="4968000"/>
          </a:xfrm>
        </p:spPr>
        <p:txBody>
          <a:bodyPr>
            <a:normAutofit/>
          </a:bodyPr>
          <a:lstStyle/>
          <a:p>
            <a:pPr marL="0" lvl="1" indent="0">
              <a:buNone/>
            </a:pPr>
            <a:endParaRPr lang="en-US" b="1" dirty="0">
              <a:solidFill>
                <a:srgbClr val="FF0000"/>
              </a:solidFill>
            </a:endParaRPr>
          </a:p>
          <a:p>
            <a:pPr marL="0" lvl="1" indent="0">
              <a:buNone/>
            </a:pPr>
            <a:r>
              <a:rPr lang="en-US" b="1" dirty="0">
                <a:solidFill>
                  <a:schemeClr val="bg2"/>
                </a:solidFill>
              </a:rPr>
              <a:t>Instruments </a:t>
            </a:r>
          </a:p>
          <a:p>
            <a:pPr marL="0" lvl="1" indent="0">
              <a:buNone/>
            </a:pPr>
            <a:r>
              <a:rPr lang="en-US" dirty="0"/>
              <a:t>Environmental Measurement Solutions</a:t>
            </a:r>
          </a:p>
          <a:p>
            <a:pPr marL="0" lvl="1" indent="0">
              <a:buNone/>
            </a:pPr>
            <a:endParaRPr lang="en-US" dirty="0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0" y="0"/>
            <a:ext cx="9332913" cy="817563"/>
          </a:xfrm>
        </p:spPr>
        <p:txBody>
          <a:bodyPr anchor="ctr">
            <a:normAutofit/>
          </a:bodyPr>
          <a:lstStyle/>
          <a:p>
            <a:r>
              <a:rPr lang="nl-NL" dirty="0"/>
              <a:t>Company profile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6"/>
          </p:nvPr>
        </p:nvSpPr>
        <p:spPr>
          <a:xfrm>
            <a:off x="8065402" y="1200597"/>
            <a:ext cx="2978676" cy="411894"/>
          </a:xfrm>
        </p:spPr>
        <p:txBody>
          <a:bodyPr wrap="none" anchor="ctr">
            <a:normAutofit/>
          </a:bodyPr>
          <a:lstStyle/>
          <a:p>
            <a:pPr>
              <a:spcAft>
                <a:spcPts val="600"/>
              </a:spcAft>
            </a:pPr>
            <a:r>
              <a:rPr lang="nl-NL"/>
              <a:t>Present</a:t>
            </a:r>
          </a:p>
        </p:txBody>
      </p:sp>
    </p:spTree>
    <p:extLst>
      <p:ext uri="{BB962C8B-B14F-4D97-AF65-F5344CB8AC3E}">
        <p14:creationId xmlns:p14="http://schemas.microsoft.com/office/powerpoint/2010/main" val="4269297269"/>
      </p:ext>
    </p:extLst>
  </p:cSld>
  <p:clrMapOvr>
    <a:masterClrMapping/>
  </p:clrMapOvr>
  <p:transition spd="med">
    <p:fade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Placeholder 8" descr="Afbeelding met gebouw, buitenshuis, boom, Woonwijk&#10;&#10;Automatisch gegenereerde beschrijving">
            <a:extLst>
              <a:ext uri="{FF2B5EF4-FFF2-40B4-BE49-F238E27FC236}">
                <a16:creationId xmlns:a16="http://schemas.microsoft.com/office/drawing/2014/main" id="{2991A79B-B13C-879B-6E81-2ABB528FD907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00" b="600"/>
          <a:stretch/>
        </p:blipFill>
        <p:spPr>
          <a:xfrm>
            <a:off x="-4413" y="817042"/>
            <a:ext cx="12204000" cy="6040958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</p:pic>
      <p:sp>
        <p:nvSpPr>
          <p:cNvPr id="7" name="Vertical Text Placeholder 6"/>
          <p:cNvSpPr>
            <a:spLocks noGrp="1"/>
          </p:cNvSpPr>
          <p:nvPr>
            <p:ph type="body" orient="vert" idx="1"/>
          </p:nvPr>
        </p:nvSpPr>
        <p:spPr>
          <a:xfrm>
            <a:off x="7526266" y="1450800"/>
            <a:ext cx="4668910" cy="4968000"/>
          </a:xfrm>
        </p:spPr>
        <p:txBody>
          <a:bodyPr>
            <a:normAutofit/>
          </a:bodyPr>
          <a:lstStyle/>
          <a:p>
            <a:r>
              <a:rPr lang="en-US" dirty="0"/>
              <a:t>The Observator Group comprises three different branches:</a:t>
            </a:r>
          </a:p>
          <a:p>
            <a:pPr lvl="1"/>
            <a:r>
              <a:rPr lang="en-US" dirty="0"/>
              <a:t>Instruments </a:t>
            </a:r>
          </a:p>
          <a:p>
            <a:pPr lvl="1"/>
            <a:r>
              <a:rPr lang="en-US" dirty="0">
                <a:solidFill>
                  <a:schemeClr val="bg2"/>
                </a:solidFill>
              </a:rPr>
              <a:t>Vision</a:t>
            </a:r>
            <a:r>
              <a:rPr lang="en-US" b="1" dirty="0">
                <a:solidFill>
                  <a:srgbClr val="FF0000"/>
                </a:solidFill>
              </a:rPr>
              <a:t> </a:t>
            </a:r>
          </a:p>
          <a:p>
            <a:pPr lvl="1"/>
            <a:r>
              <a:rPr lang="en-US" dirty="0"/>
              <a:t>Precision Technique</a:t>
            </a:r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0" y="0"/>
            <a:ext cx="9332913" cy="817563"/>
          </a:xfrm>
        </p:spPr>
        <p:txBody>
          <a:bodyPr anchor="ctr">
            <a:normAutofit/>
          </a:bodyPr>
          <a:lstStyle/>
          <a:p>
            <a:r>
              <a:rPr lang="nl-NL" dirty="0"/>
              <a:t>Company profile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6"/>
          </p:nvPr>
        </p:nvSpPr>
        <p:spPr>
          <a:xfrm>
            <a:off x="8065402" y="1200597"/>
            <a:ext cx="2978676" cy="411894"/>
          </a:xfrm>
        </p:spPr>
        <p:txBody>
          <a:bodyPr wrap="none" anchor="ctr">
            <a:normAutofit/>
          </a:bodyPr>
          <a:lstStyle/>
          <a:p>
            <a:pPr>
              <a:spcAft>
                <a:spcPts val="600"/>
              </a:spcAft>
            </a:pPr>
            <a:r>
              <a:rPr lang="nl-NL" dirty="0"/>
              <a:t>Present</a:t>
            </a:r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861893733"/>
      </p:ext>
    </p:extLst>
  </p:cSld>
  <p:clrMapOvr>
    <a:masterClrMapping/>
  </p:clrMapOvr>
  <p:transition spd="med">
    <p:fade/>
  </p:transition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Placeholder 8">
            <a:extLst>
              <a:ext uri="{FF2B5EF4-FFF2-40B4-BE49-F238E27FC236}">
                <a16:creationId xmlns:a16="http://schemas.microsoft.com/office/drawing/2014/main" id="{2991A79B-B13C-879B-6E81-2ABB528FD907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00" b="600"/>
          <a:stretch/>
        </p:blipFill>
        <p:spPr>
          <a:xfrm>
            <a:off x="-4413" y="817042"/>
            <a:ext cx="12204000" cy="6040958"/>
          </a:xfrm>
          <a:prstGeom prst="rect">
            <a:avLst/>
          </a:prstGeom>
          <a:noFill/>
          <a:effectLst>
            <a:innerShdw dist="25400" dir="16200000">
              <a:prstClr val="black">
                <a:alpha val="10000"/>
              </a:prstClr>
            </a:innerShdw>
          </a:effectLst>
        </p:spPr>
      </p:pic>
      <p:sp>
        <p:nvSpPr>
          <p:cNvPr id="7" name="Vertical Text Placeholder 6"/>
          <p:cNvSpPr>
            <a:spLocks noGrp="1"/>
          </p:cNvSpPr>
          <p:nvPr>
            <p:ph type="body" orient="vert" idx="1"/>
          </p:nvPr>
        </p:nvSpPr>
        <p:spPr>
          <a:xfrm>
            <a:off x="7526266" y="1450800"/>
            <a:ext cx="4668910" cy="4968000"/>
          </a:xfrm>
        </p:spPr>
        <p:txBody>
          <a:bodyPr>
            <a:normAutofit/>
          </a:bodyPr>
          <a:lstStyle/>
          <a:p>
            <a:pPr marL="0" lvl="1" indent="0">
              <a:buNone/>
            </a:pPr>
            <a:endParaRPr lang="en-US" dirty="0"/>
          </a:p>
          <a:p>
            <a:pPr marL="0" lvl="1" indent="0">
              <a:buNone/>
            </a:pPr>
            <a:r>
              <a:rPr lang="en-US" b="1" dirty="0">
                <a:solidFill>
                  <a:schemeClr val="bg2"/>
                </a:solidFill>
              </a:rPr>
              <a:t>Vision </a:t>
            </a:r>
            <a:endParaRPr lang="en-US" dirty="0">
              <a:solidFill>
                <a:schemeClr val="bg2"/>
              </a:solidFill>
            </a:endParaRPr>
          </a:p>
          <a:p>
            <a:pPr marL="0" lvl="1" indent="0">
              <a:buNone/>
            </a:pPr>
            <a:r>
              <a:rPr lang="en-US" dirty="0"/>
              <a:t>Supplier of a wide range of sunscreens and window wipers</a:t>
            </a:r>
          </a:p>
          <a:p>
            <a:pPr marL="0" lvl="1" indent="0">
              <a:buNone/>
            </a:pPr>
            <a:r>
              <a:rPr lang="en-US" dirty="0"/>
              <a:t>Located in Dordrecht, the Netherlands</a:t>
            </a:r>
          </a:p>
          <a:p>
            <a:pPr marL="0" lvl="1" indent="0">
              <a:buNone/>
            </a:pPr>
            <a:endParaRPr lang="en-US" dirty="0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>
          <a:xfrm>
            <a:off x="0" y="0"/>
            <a:ext cx="9332913" cy="817563"/>
          </a:xfrm>
        </p:spPr>
        <p:txBody>
          <a:bodyPr anchor="ctr">
            <a:normAutofit/>
          </a:bodyPr>
          <a:lstStyle/>
          <a:p>
            <a:r>
              <a:rPr lang="nl-NL" dirty="0"/>
              <a:t>Company profile</a:t>
            </a:r>
          </a:p>
        </p:txBody>
      </p:sp>
      <p:sp>
        <p:nvSpPr>
          <p:cNvPr id="9" name="Text Placeholder 8"/>
          <p:cNvSpPr>
            <a:spLocks noGrp="1"/>
          </p:cNvSpPr>
          <p:nvPr>
            <p:ph type="body" idx="16"/>
          </p:nvPr>
        </p:nvSpPr>
        <p:spPr>
          <a:xfrm>
            <a:off x="8065402" y="1200597"/>
            <a:ext cx="2978676" cy="411894"/>
          </a:xfrm>
        </p:spPr>
        <p:txBody>
          <a:bodyPr wrap="none" anchor="ctr">
            <a:normAutofit/>
          </a:bodyPr>
          <a:lstStyle/>
          <a:p>
            <a:pPr>
              <a:spcAft>
                <a:spcPts val="600"/>
              </a:spcAft>
            </a:pPr>
            <a:r>
              <a:rPr lang="nl-NL" dirty="0"/>
              <a:t>Present</a:t>
            </a:r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220502824"/>
      </p:ext>
    </p:extLst>
  </p:cSld>
  <p:clrMapOvr>
    <a:masterClrMapping/>
  </p:clrMapOvr>
  <p:transition spd="med">
    <p:fade/>
  </p:transition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RESOURCE_PATHS_HASH_PRESENTER" val="c8bdbf3f80f866fd37db5355f037ce42f8cde036"/>
</p:tagLst>
</file>

<file path=ppt/theme/theme1.xml><?xml version="1.0" encoding="utf-8"?>
<a:theme xmlns:a="http://schemas.openxmlformats.org/drawingml/2006/main" name="Observator Group template">
  <a:themeElements>
    <a:clrScheme name="Observator">
      <a:dk1>
        <a:sysClr val="windowText" lastClr="000000"/>
      </a:dk1>
      <a:lt1>
        <a:sysClr val="window" lastClr="FFFFFF"/>
      </a:lt1>
      <a:dk2>
        <a:srgbClr val="00214D"/>
      </a:dk2>
      <a:lt2>
        <a:srgbClr val="0079C1"/>
      </a:lt2>
      <a:accent1>
        <a:srgbClr val="132A46"/>
      </a:accent1>
      <a:accent2>
        <a:srgbClr val="153E68"/>
      </a:accent2>
      <a:accent3>
        <a:srgbClr val="175289"/>
      </a:accent3>
      <a:accent4>
        <a:srgbClr val="0079C1"/>
      </a:accent4>
      <a:accent5>
        <a:srgbClr val="E5E9EC"/>
      </a:accent5>
      <a:accent6>
        <a:srgbClr val="FFFFFF"/>
      </a:accent6>
      <a:hlink>
        <a:srgbClr val="108AB7"/>
      </a:hlink>
      <a:folHlink>
        <a:srgbClr val="108AB7"/>
      </a:folHlink>
    </a:clrScheme>
    <a:fontScheme name="MVGM 2.0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Kantoor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VanOord_PowerPoint-template_v0.2.potx" id="{09852720-95B2-47EC-868A-F01838F23118}" vid="{DDDB4804-28B5-417F-B80F-6A4F3F64187B}"/>
    </a:ext>
  </a:extLst>
</a:theme>
</file>

<file path=ppt/theme/theme2.xml><?xml version="1.0" encoding="utf-8"?>
<a:theme xmlns:a="http://schemas.openxmlformats.org/drawingml/2006/main" name="Observator Instruments template">
  <a:themeElements>
    <a:clrScheme name="Observator">
      <a:dk1>
        <a:sysClr val="windowText" lastClr="000000"/>
      </a:dk1>
      <a:lt1>
        <a:sysClr val="window" lastClr="FFFFFF"/>
      </a:lt1>
      <a:dk2>
        <a:srgbClr val="00214D"/>
      </a:dk2>
      <a:lt2>
        <a:srgbClr val="0079C1"/>
      </a:lt2>
      <a:accent1>
        <a:srgbClr val="132A46"/>
      </a:accent1>
      <a:accent2>
        <a:srgbClr val="153E68"/>
      </a:accent2>
      <a:accent3>
        <a:srgbClr val="175289"/>
      </a:accent3>
      <a:accent4>
        <a:srgbClr val="0079C1"/>
      </a:accent4>
      <a:accent5>
        <a:srgbClr val="E5E9EC"/>
      </a:accent5>
      <a:accent6>
        <a:srgbClr val="FFFFFF"/>
      </a:accent6>
      <a:hlink>
        <a:srgbClr val="108AB7"/>
      </a:hlink>
      <a:folHlink>
        <a:srgbClr val="108AB7"/>
      </a:folHlink>
    </a:clrScheme>
    <a:fontScheme name="MVGM 2.0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Kantoor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VanOord_PowerPoint-template_v0.2.potx" id="{09852720-95B2-47EC-868A-F01838F23118}" vid="{DDDB4804-28B5-417F-B80F-6A4F3F64187B}"/>
    </a:ext>
  </a:extLst>
</a:theme>
</file>

<file path=ppt/theme/theme3.xml><?xml version="1.0" encoding="utf-8"?>
<a:theme xmlns:a="http://schemas.openxmlformats.org/drawingml/2006/main" name="Observator Vision template">
  <a:themeElements>
    <a:clrScheme name="Observator">
      <a:dk1>
        <a:sysClr val="windowText" lastClr="000000"/>
      </a:dk1>
      <a:lt1>
        <a:sysClr val="window" lastClr="FFFFFF"/>
      </a:lt1>
      <a:dk2>
        <a:srgbClr val="00214D"/>
      </a:dk2>
      <a:lt2>
        <a:srgbClr val="0079C1"/>
      </a:lt2>
      <a:accent1>
        <a:srgbClr val="132A46"/>
      </a:accent1>
      <a:accent2>
        <a:srgbClr val="153E68"/>
      </a:accent2>
      <a:accent3>
        <a:srgbClr val="175289"/>
      </a:accent3>
      <a:accent4>
        <a:srgbClr val="0079C1"/>
      </a:accent4>
      <a:accent5>
        <a:srgbClr val="E5E9EC"/>
      </a:accent5>
      <a:accent6>
        <a:srgbClr val="FFFFFF"/>
      </a:accent6>
      <a:hlink>
        <a:srgbClr val="108AB7"/>
      </a:hlink>
      <a:folHlink>
        <a:srgbClr val="108AB7"/>
      </a:folHlink>
    </a:clrScheme>
    <a:fontScheme name="MVGM 2.0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Kantoor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VanOord_PowerPoint-template_v0.2.potx" id="{09852720-95B2-47EC-868A-F01838F23118}" vid="{DDDB4804-28B5-417F-B80F-6A4F3F64187B}"/>
    </a:ext>
  </a:extLst>
</a:theme>
</file>

<file path=ppt/theme/theme4.xml><?xml version="1.0" encoding="utf-8"?>
<a:theme xmlns:a="http://schemas.openxmlformats.org/drawingml/2006/main" name="Observator Precisietechniek template">
  <a:themeElements>
    <a:clrScheme name="Observator">
      <a:dk1>
        <a:sysClr val="windowText" lastClr="000000"/>
      </a:dk1>
      <a:lt1>
        <a:sysClr val="window" lastClr="FFFFFF"/>
      </a:lt1>
      <a:dk2>
        <a:srgbClr val="00214D"/>
      </a:dk2>
      <a:lt2>
        <a:srgbClr val="0079C1"/>
      </a:lt2>
      <a:accent1>
        <a:srgbClr val="132A46"/>
      </a:accent1>
      <a:accent2>
        <a:srgbClr val="153E68"/>
      </a:accent2>
      <a:accent3>
        <a:srgbClr val="175289"/>
      </a:accent3>
      <a:accent4>
        <a:srgbClr val="0079C1"/>
      </a:accent4>
      <a:accent5>
        <a:srgbClr val="E5E9EC"/>
      </a:accent5>
      <a:accent6>
        <a:srgbClr val="FFFFFF"/>
      </a:accent6>
      <a:hlink>
        <a:srgbClr val="108AB7"/>
      </a:hlink>
      <a:folHlink>
        <a:srgbClr val="108AB7"/>
      </a:folHlink>
    </a:clrScheme>
    <a:fontScheme name="MVGM 2.0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Kantoor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VanOord_PowerPoint-template_v0.2.potx" id="{09852720-95B2-47EC-868A-F01838F23118}" vid="{DDDB4804-28B5-417F-B80F-6A4F3F64187B}"/>
    </a:ext>
  </a:extLst>
</a:theme>
</file>

<file path=ppt/theme/theme5.xml><?xml version="1.0" encoding="utf-8"?>
<a:theme xmlns:a="http://schemas.openxmlformats.org/drawingml/2006/main" name="Observator GmbH template">
  <a:themeElements>
    <a:clrScheme name="Observator">
      <a:dk1>
        <a:sysClr val="windowText" lastClr="000000"/>
      </a:dk1>
      <a:lt1>
        <a:sysClr val="window" lastClr="FFFFFF"/>
      </a:lt1>
      <a:dk2>
        <a:srgbClr val="00214D"/>
      </a:dk2>
      <a:lt2>
        <a:srgbClr val="0079C1"/>
      </a:lt2>
      <a:accent1>
        <a:srgbClr val="132A46"/>
      </a:accent1>
      <a:accent2>
        <a:srgbClr val="153E68"/>
      </a:accent2>
      <a:accent3>
        <a:srgbClr val="175289"/>
      </a:accent3>
      <a:accent4>
        <a:srgbClr val="0079C1"/>
      </a:accent4>
      <a:accent5>
        <a:srgbClr val="E5E9EC"/>
      </a:accent5>
      <a:accent6>
        <a:srgbClr val="FFFFFF"/>
      </a:accent6>
      <a:hlink>
        <a:srgbClr val="108AB7"/>
      </a:hlink>
      <a:folHlink>
        <a:srgbClr val="108AB7"/>
      </a:folHlink>
    </a:clrScheme>
    <a:fontScheme name="MVGM 2.0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Kantoor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VanOord_PowerPoint-template_v0.2.potx" id="{09852720-95B2-47EC-868A-F01838F23118}" vid="{DDDB4804-28B5-417F-B80F-6A4F3F64187B}"/>
    </a:ext>
  </a:extLst>
</a:theme>
</file>

<file path=ppt/theme/theme6.xml><?xml version="1.0" encoding="utf-8"?>
<a:theme xmlns:a="http://schemas.openxmlformats.org/drawingml/2006/main" name="Observator Ltd template">
  <a:themeElements>
    <a:clrScheme name="Observator">
      <a:dk1>
        <a:sysClr val="windowText" lastClr="000000"/>
      </a:dk1>
      <a:lt1>
        <a:sysClr val="window" lastClr="FFFFFF"/>
      </a:lt1>
      <a:dk2>
        <a:srgbClr val="00214D"/>
      </a:dk2>
      <a:lt2>
        <a:srgbClr val="0079C1"/>
      </a:lt2>
      <a:accent1>
        <a:srgbClr val="132A46"/>
      </a:accent1>
      <a:accent2>
        <a:srgbClr val="153E68"/>
      </a:accent2>
      <a:accent3>
        <a:srgbClr val="175289"/>
      </a:accent3>
      <a:accent4>
        <a:srgbClr val="0079C1"/>
      </a:accent4>
      <a:accent5>
        <a:srgbClr val="E5E9EC"/>
      </a:accent5>
      <a:accent6>
        <a:srgbClr val="FFFFFF"/>
      </a:accent6>
      <a:hlink>
        <a:srgbClr val="108AB7"/>
      </a:hlink>
      <a:folHlink>
        <a:srgbClr val="108AB7"/>
      </a:folHlink>
    </a:clrScheme>
    <a:fontScheme name="MVGM 2.0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Kantoor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VanOord_PowerPoint-template_v0.2.potx" id="{09852720-95B2-47EC-868A-F01838F23118}" vid="{DDDB4804-28B5-417F-B80F-6A4F3F64187B}"/>
    </a:ext>
  </a:extLst>
</a:theme>
</file>

<file path=ppt/theme/theme7.xml><?xml version="1.0" encoding="utf-8"?>
<a:theme xmlns:a="http://schemas.openxmlformats.org/drawingml/2006/main" name="Observator Telenav template">
  <a:themeElements>
    <a:clrScheme name="Observator">
      <a:dk1>
        <a:sysClr val="windowText" lastClr="000000"/>
      </a:dk1>
      <a:lt1>
        <a:sysClr val="window" lastClr="FFFFFF"/>
      </a:lt1>
      <a:dk2>
        <a:srgbClr val="00214D"/>
      </a:dk2>
      <a:lt2>
        <a:srgbClr val="0079C1"/>
      </a:lt2>
      <a:accent1>
        <a:srgbClr val="132A46"/>
      </a:accent1>
      <a:accent2>
        <a:srgbClr val="153E68"/>
      </a:accent2>
      <a:accent3>
        <a:srgbClr val="175289"/>
      </a:accent3>
      <a:accent4>
        <a:srgbClr val="0079C1"/>
      </a:accent4>
      <a:accent5>
        <a:srgbClr val="E5E9EC"/>
      </a:accent5>
      <a:accent6>
        <a:srgbClr val="FFFFFF"/>
      </a:accent6>
      <a:hlink>
        <a:srgbClr val="108AB7"/>
      </a:hlink>
      <a:folHlink>
        <a:srgbClr val="108AB7"/>
      </a:folHlink>
    </a:clrScheme>
    <a:fontScheme name="MVGM 2.0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Kantoor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VanOord_PowerPoint-template_v0.2.potx" id="{09852720-95B2-47EC-868A-F01838F23118}" vid="{DDDB4804-28B5-417F-B80F-6A4F3F64187B}"/>
    </a:ext>
  </a:extLst>
</a:theme>
</file>

<file path=ppt/theme/theme8.xml><?xml version="1.0" encoding="utf-8"?>
<a:theme xmlns:a="http://schemas.openxmlformats.org/drawingml/2006/main" name="Kantoorthema">
  <a:themeElements>
    <a:clrScheme name="Kantoor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Kantoor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Kantoor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Kantoorthema">
  <a:themeElements>
    <a:clrScheme name="Kantoor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Kantoor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Kantoor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eDDiscipline xmlns="c8dd47a2-70bb-4fb2-868f-ba944cfed9e3">COMM</eDDiscipline>
    <eDLanguage xmlns="c8dd47a2-70bb-4fb2-868f-ba944cfed9e3" xsi:nil="true"/>
    <eDCategory xmlns="c8dd47a2-70bb-4fb2-868f-ba944cfed9e3">CM page intranet;Corporate Communication;Multimedia;Style Guide</eDCategory>
    <eDEquipmentName xmlns="c8dd47a2-70bb-4fb2-868f-ba944cfed9e3">-</eDEquipmentName>
    <eDCreator xmlns="c8dd47a2-70bb-4fb2-868f-ba944cfed9e3">COLINDA.VANDERVELDE@VANOORD.COM</eDCreator>
    <Date_x0020_on_x0020_Doc xmlns="c8dd47a2-70bb-4fb2-868f-ba944cfed9e3" xsi:nil="true"/>
    <eDEditDate xmlns="c8dd47a2-70bb-4fb2-868f-ba944cfed9e3">2016-02-02T13:19:49+00:00</eDEditDate>
    <eDCreationDate xmlns="c8dd47a2-70bb-4fb2-868f-ba944cfed9e3">2014-02-01T14:49:14+00:00</eDCreationDate>
    <eDVersion xmlns="c8dd47a2-70bb-4fb2-868f-ba944cfed9e3" xsi:nil="true"/>
    <eDAreaDepartment xmlns="c8dd47a2-70bb-4fb2-868f-ba944cfed9e3">CM</eDAreaDepartment>
    <eDDocumentNumber xmlns="c8dd47a2-70bb-4fb2-868f-ba944cfed9e3">3233810</eDDocumentNumber>
    <eDProjectNumber xmlns="c8dd47a2-70bb-4fb2-868f-ba944cfed9e3">-</eDProjectNumber>
    <LinkedPage xmlns="abb26749-ede7-47f8-9089-4c7e974e2bb7"/>
    <eDDocumentGroup xmlns="c8dd47a2-70bb-4fb2-868f-ba944cfed9e3">Documentation</eDDocumentGroup>
    <eDProjectName xmlns="c8dd47a2-70bb-4fb2-868f-ba944cfed9e3">-</eDProjectName>
    <eDOriginal xmlns="c8dd47a2-70bb-4fb2-868f-ba944cfed9e3" xsi:nil="true"/>
    <eDCompany xmlns="c8dd47a2-70bb-4fb2-868f-ba944cfed9e3" xsi:nil="true"/>
    <eDEditor xmlns="c8dd47a2-70bb-4fb2-868f-ba944cfed9e3">Koole, Tara (T.)</eDEditor>
    <eDProjectArea xmlns="c8dd47a2-70bb-4fb2-868f-ba944cfed9e3">-</eDProjectArea>
    <eDEquipmentNumber xmlns="c8dd47a2-70bb-4fb2-868f-ba944cfed9e3">-</eDEquipmentNumber>
    <eDDocumentType xmlns="c8dd47a2-70bb-4fb2-868f-ba944cfed9e3">Corporate Communication</eDDocumentType>
    <eDCountry xmlns="c8dd47a2-70bb-4fb2-868f-ba944cfed9e3" xsi:nil="true"/>
    <eDEquipmentType xmlns="c8dd47a2-70bb-4fb2-868f-ba944cfed9e3">-</eDEquipmentType>
    <eDAuthor xmlns="c8dd47a2-70bb-4fb2-868f-ba944cfed9e3">Mougiakos, Stavroula (S.)</eDAuthor>
  </documentManagement>
</p:properties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Van Oord document" ma:contentTypeID="0x010100C72024E22235D146BD3F5C9F1A14257E00F50C0A014CE9CD4581E55675D7CCBA45" ma:contentTypeVersion="54" ma:contentTypeDescription="" ma:contentTypeScope="" ma:versionID="0872b7ea7bac476313369cd2d58e773b">
  <xsd:schema xmlns:xsd="http://www.w3.org/2001/XMLSchema" xmlns:xs="http://www.w3.org/2001/XMLSchema" xmlns:p="http://schemas.microsoft.com/office/2006/metadata/properties" xmlns:ns2="c8dd47a2-70bb-4fb2-868f-ba944cfed9e3" xmlns:ns3="abb26749-ede7-47f8-9089-4c7e974e2bb7" xmlns:ns4="917eb952-f882-4e59-9f61-295959eefdac" targetNamespace="http://schemas.microsoft.com/office/2006/metadata/properties" ma:root="true" ma:fieldsID="152d7b470d5f0fa98a1d71c94ac3027f" ns2:_="" ns3:_="" ns4:_="">
    <xsd:import namespace="c8dd47a2-70bb-4fb2-868f-ba944cfed9e3"/>
    <xsd:import namespace="abb26749-ede7-47f8-9089-4c7e974e2bb7"/>
    <xsd:import namespace="917eb952-f882-4e59-9f61-295959eefdac"/>
    <xsd:element name="properties">
      <xsd:complexType>
        <xsd:sequence>
          <xsd:element name="documentManagement">
            <xsd:complexType>
              <xsd:all>
                <xsd:element ref="ns2:eDDocumentNumber" minOccurs="0"/>
                <xsd:element ref="ns2:eDAuthor" minOccurs="0"/>
                <xsd:element ref="ns2:eDAreaDepartment" minOccurs="0"/>
                <xsd:element ref="ns2:eDDiscipline" minOccurs="0"/>
                <xsd:element ref="ns2:eDDocumentGroup" minOccurs="0"/>
                <xsd:element ref="ns2:eDDocumentType" minOccurs="0"/>
                <xsd:element ref="ns2:eDCategory" minOccurs="0"/>
                <xsd:element ref="ns2:eDProjectArea" minOccurs="0"/>
                <xsd:element ref="ns2:eDProjectNumber" minOccurs="0"/>
                <xsd:element ref="ns2:eDProjectName" minOccurs="0"/>
                <xsd:element ref="ns2:eDCountry" minOccurs="0"/>
                <xsd:element ref="ns2:eDEquipmentType" minOccurs="0"/>
                <xsd:element ref="ns2:eDEquipmentNumber" minOccurs="0"/>
                <xsd:element ref="ns2:eDEquipmentName" minOccurs="0"/>
                <xsd:element ref="ns2:eDCreationDate" minOccurs="0"/>
                <xsd:element ref="ns2:eDCreator" minOccurs="0"/>
                <xsd:element ref="ns2:eDEditDate" minOccurs="0"/>
                <xsd:element ref="ns2:eDEditor" minOccurs="0"/>
                <xsd:element ref="ns2:eDVersion" minOccurs="0"/>
                <xsd:element ref="ns2:eDOriginal" minOccurs="0"/>
                <xsd:element ref="ns3:LinkedPage" minOccurs="0"/>
                <xsd:element ref="ns2:eDCompany" minOccurs="0"/>
                <xsd:element ref="ns2:eDLanguage" minOccurs="0"/>
                <xsd:element ref="ns3:SharedWithUsers" minOccurs="0"/>
                <xsd:element ref="ns3:SharingHintHash" minOccurs="0"/>
                <xsd:element ref="ns2:SharedWithDetails" minOccurs="0"/>
                <xsd:element ref="ns2:Date_x0020_on_x0020_Doc" minOccurs="0"/>
                <xsd:element ref="ns4:MediaServiceMetadata" minOccurs="0"/>
                <xsd:element ref="ns4:MediaServiceFastMetadata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c8dd47a2-70bb-4fb2-868f-ba944cfed9e3" elementFormDefault="qualified">
    <xsd:import namespace="http://schemas.microsoft.com/office/2006/documentManagement/types"/>
    <xsd:import namespace="http://schemas.microsoft.com/office/infopath/2007/PartnerControls"/>
    <xsd:element name="eDDocumentNumber" ma:index="8" nillable="true" ma:displayName="Document Number" ma:internalName="eDDocumentNumber" ma:readOnly="false">
      <xsd:simpleType>
        <xsd:restriction base="dms:Text">
          <xsd:maxLength value="255"/>
        </xsd:restriction>
      </xsd:simpleType>
    </xsd:element>
    <xsd:element name="eDAuthor" ma:index="9" nillable="true" ma:displayName="Document Author" ma:internalName="eDAuthor" ma:readOnly="false">
      <xsd:simpleType>
        <xsd:restriction base="dms:Text">
          <xsd:maxLength value="255"/>
        </xsd:restriction>
      </xsd:simpleType>
    </xsd:element>
    <xsd:element name="eDAreaDepartment" ma:index="10" nillable="true" ma:displayName="Area/Department" ma:internalName="eDAreaDepartment" ma:readOnly="false">
      <xsd:simpleType>
        <xsd:restriction base="dms:Text">
          <xsd:maxLength value="255"/>
        </xsd:restriction>
      </xsd:simpleType>
    </xsd:element>
    <xsd:element name="eDDiscipline" ma:index="11" nillable="true" ma:displayName="Discipline" ma:internalName="eDDiscipline" ma:readOnly="false">
      <xsd:simpleType>
        <xsd:restriction base="dms:Text">
          <xsd:maxLength value="255"/>
        </xsd:restriction>
      </xsd:simpleType>
    </xsd:element>
    <xsd:element name="eDDocumentGroup" ma:index="12" nillable="true" ma:displayName="Document Group" ma:internalName="eDDocumentGroup" ma:readOnly="false">
      <xsd:simpleType>
        <xsd:restriction base="dms:Text">
          <xsd:maxLength value="255"/>
        </xsd:restriction>
      </xsd:simpleType>
    </xsd:element>
    <xsd:element name="eDDocumentType" ma:index="13" nillable="true" ma:displayName="Document Type" ma:internalName="eDDocumentType" ma:readOnly="false">
      <xsd:simpleType>
        <xsd:restriction base="dms:Text">
          <xsd:maxLength value="255"/>
        </xsd:restriction>
      </xsd:simpleType>
    </xsd:element>
    <xsd:element name="eDCategory" ma:index="14" nillable="true" ma:displayName="Document Category" ma:internalName="eDCategory" ma:readOnly="false">
      <xsd:simpleType>
        <xsd:restriction base="dms:Text">
          <xsd:maxLength value="255"/>
        </xsd:restriction>
      </xsd:simpleType>
    </xsd:element>
    <xsd:element name="eDProjectArea" ma:index="15" nillable="true" ma:displayName="Project Area" ma:internalName="eDProjectArea" ma:readOnly="false">
      <xsd:simpleType>
        <xsd:restriction base="dms:Text">
          <xsd:maxLength value="255"/>
        </xsd:restriction>
      </xsd:simpleType>
    </xsd:element>
    <xsd:element name="eDProjectNumber" ma:index="16" nillable="true" ma:displayName="Document Project Number" ma:internalName="eDProjectNumber" ma:readOnly="false">
      <xsd:simpleType>
        <xsd:restriction base="dms:Text">
          <xsd:maxLength value="255"/>
        </xsd:restriction>
      </xsd:simpleType>
    </xsd:element>
    <xsd:element name="eDProjectName" ma:index="17" nillable="true" ma:displayName="Document Project Name" ma:internalName="eDProjectName" ma:readOnly="false">
      <xsd:simpleType>
        <xsd:restriction base="dms:Text">
          <xsd:maxLength value="255"/>
        </xsd:restriction>
      </xsd:simpleType>
    </xsd:element>
    <xsd:element name="eDCountry" ma:index="18" nillable="true" ma:displayName="Document Country" ma:internalName="eDCountry" ma:readOnly="false">
      <xsd:simpleType>
        <xsd:restriction base="dms:Text">
          <xsd:maxLength value="255"/>
        </xsd:restriction>
      </xsd:simpleType>
    </xsd:element>
    <xsd:element name="eDEquipmentType" ma:index="19" nillable="true" ma:displayName="Document Equipment Type" ma:internalName="eDEquipmentType" ma:readOnly="false">
      <xsd:simpleType>
        <xsd:restriction base="dms:Text">
          <xsd:maxLength value="255"/>
        </xsd:restriction>
      </xsd:simpleType>
    </xsd:element>
    <xsd:element name="eDEquipmentNumber" ma:index="20" nillable="true" ma:displayName="Document Equipment Number" ma:internalName="eDEquipmentNumber" ma:readOnly="false">
      <xsd:simpleType>
        <xsd:restriction base="dms:Text">
          <xsd:maxLength value="255"/>
        </xsd:restriction>
      </xsd:simpleType>
    </xsd:element>
    <xsd:element name="eDEquipmentName" ma:index="21" nillable="true" ma:displayName="Document Equipment Name" ma:internalName="eDEquipmentName" ma:readOnly="false">
      <xsd:simpleType>
        <xsd:restriction base="dms:Text">
          <xsd:maxLength value="255"/>
        </xsd:restriction>
      </xsd:simpleType>
    </xsd:element>
    <xsd:element name="eDCreationDate" ma:index="22" nillable="true" ma:displayName="Creation Date" ma:format="DateOnly" ma:internalName="eDCreationDate" ma:readOnly="false">
      <xsd:simpleType>
        <xsd:restriction base="dms:DateTime"/>
      </xsd:simpleType>
    </xsd:element>
    <xsd:element name="eDCreator" ma:index="23" nillable="true" ma:displayName="Creator" ma:internalName="eDCreator" ma:readOnly="false">
      <xsd:simpleType>
        <xsd:restriction base="dms:Text">
          <xsd:maxLength value="255"/>
        </xsd:restriction>
      </xsd:simpleType>
    </xsd:element>
    <xsd:element name="eDEditDate" ma:index="24" nillable="true" ma:displayName="Edit date" ma:format="DateOnly" ma:internalName="eDEditDate" ma:readOnly="false">
      <xsd:simpleType>
        <xsd:restriction base="dms:DateTime"/>
      </xsd:simpleType>
    </xsd:element>
    <xsd:element name="eDEditor" ma:index="25" nillable="true" ma:displayName="Editor" ma:internalName="eDEditor" ma:readOnly="false">
      <xsd:simpleType>
        <xsd:restriction base="dms:Text">
          <xsd:maxLength value="255"/>
        </xsd:restriction>
      </xsd:simpleType>
    </xsd:element>
    <xsd:element name="eDVersion" ma:index="26" nillable="true" ma:displayName="Document Version" ma:internalName="eDVersion" ma:readOnly="false">
      <xsd:simpleType>
        <xsd:restriction base="dms:Text">
          <xsd:maxLength value="255"/>
        </xsd:restriction>
      </xsd:simpleType>
    </xsd:element>
    <xsd:element name="eDOriginal" ma:index="27" nillable="true" ma:displayName="Originator" ma:internalName="eDOriginal" ma:readOnly="false">
      <xsd:simpleType>
        <xsd:restriction base="dms:Text">
          <xsd:maxLength value="255"/>
        </xsd:restriction>
      </xsd:simpleType>
    </xsd:element>
    <xsd:element name="eDCompany" ma:index="29" nillable="true" ma:displayName="Document Company" ma:internalName="eDCompany" ma:readOnly="false">
      <xsd:simpleType>
        <xsd:restriction base="dms:Text">
          <xsd:maxLength value="255"/>
        </xsd:restriction>
      </xsd:simpleType>
    </xsd:element>
    <xsd:element name="eDLanguage" ma:index="30" nillable="true" ma:displayName="Document Language" ma:internalName="eDLanguage" ma:readOnly="false">
      <xsd:simpleType>
        <xsd:restriction base="dms:Text">
          <xsd:maxLength value="255"/>
        </xsd:restriction>
      </xsd:simpleType>
    </xsd:element>
    <xsd:element name="SharedWithDetails" ma:index="33" nillable="true" ma:displayName="Shared With Details" ma:description="" ma:internalName="SharedWithDetails" ma:readOnly="true">
      <xsd:simpleType>
        <xsd:restriction base="dms:Note">
          <xsd:maxLength value="255"/>
        </xsd:restriction>
      </xsd:simpleType>
    </xsd:element>
    <xsd:element name="Date_x0020_on_x0020_Doc" ma:index="34" nillable="true" ma:displayName="Date on Doc" ma:internalName="Date_x0020_on_x0020_Doc">
      <xsd:simpleType>
        <xsd:restriction base="dms:Text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abb26749-ede7-47f8-9089-4c7e974e2bb7" elementFormDefault="qualified">
    <xsd:import namespace="http://schemas.microsoft.com/office/2006/documentManagement/types"/>
    <xsd:import namespace="http://schemas.microsoft.com/office/infopath/2007/PartnerControls"/>
    <xsd:element name="LinkedPage" ma:index="28" nillable="true" ma:displayName="Linked page" ma:list="{f99a4f68-0a58-473a-9460-db8eadaf3c98}" ma:internalName="LinkedPage" ma:showField="Title" ma:web="{abb26749-ede7-47f8-9089-4c7e974e2bb7}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  <xsd:element name="SharedWithUsers" ma:index="31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ingHintHash" ma:index="32" nillable="true" ma:displayName="Sharing Hint Hash" ma:internalName="SharingHintHash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917eb952-f882-4e59-9f61-295959eefdac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35" nillable="true" ma:displayName="MediaServiceMetadata" ma:description="" ma:hidden="true" ma:internalName="MediaServiceMetadata" ma:readOnly="true">
      <xsd:simpleType>
        <xsd:restriction base="dms:Note"/>
      </xsd:simpleType>
    </xsd:element>
    <xsd:element name="MediaServiceFastMetadata" ma:index="36" nillable="true" ma:displayName="MediaServiceFastMetadata" ma:description="" ma:hidden="true" ma:internalName="MediaServiceFastMetadata" ma:readOnly="true">
      <xsd:simpleType>
        <xsd:restriction base="dms:Note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C36204BA-3BF9-4FB5-9497-265A97B51A53}">
  <ds:schemaRefs>
    <ds:schemaRef ds:uri="abb26749-ede7-47f8-9089-4c7e974e2bb7"/>
    <ds:schemaRef ds:uri="http://purl.org/dc/terms/"/>
    <ds:schemaRef ds:uri="http://schemas.openxmlformats.org/package/2006/metadata/core-properties"/>
    <ds:schemaRef ds:uri="http://schemas.microsoft.com/office/2006/documentManagement/types"/>
    <ds:schemaRef ds:uri="http://schemas.microsoft.com/office/infopath/2007/PartnerControls"/>
    <ds:schemaRef ds:uri="http://purl.org/dc/elements/1.1/"/>
    <ds:schemaRef ds:uri="http://schemas.microsoft.com/office/2006/metadata/properties"/>
    <ds:schemaRef ds:uri="917eb952-f882-4e59-9f61-295959eefdac"/>
    <ds:schemaRef ds:uri="c8dd47a2-70bb-4fb2-868f-ba944cfed9e3"/>
    <ds:schemaRef ds:uri="http://www.w3.org/XML/1998/namespace"/>
    <ds:schemaRef ds:uri="http://purl.org/dc/dcmitype/"/>
  </ds:schemaRefs>
</ds:datastoreItem>
</file>

<file path=customXml/itemProps2.xml><?xml version="1.0" encoding="utf-8"?>
<ds:datastoreItem xmlns:ds="http://schemas.openxmlformats.org/officeDocument/2006/customXml" ds:itemID="{F6CFDD9D-70F3-426C-9CB5-1F19D51D6237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8A5D11D3-197D-4DC2-8EE5-4637D098BEBE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c8dd47a2-70bb-4fb2-868f-ba944cfed9e3"/>
    <ds:schemaRef ds:uri="abb26749-ede7-47f8-9089-4c7e974e2bb7"/>
    <ds:schemaRef ds:uri="917eb952-f882-4e59-9f61-295959eefdac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VanOord_PowerPoint-template_v0.2</Template>
  <TotalTime>1295</TotalTime>
  <Words>545</Words>
  <Application>Microsoft Office PowerPoint</Application>
  <PresentationFormat>Aangepast</PresentationFormat>
  <Paragraphs>184</Paragraphs>
  <Slides>25</Slides>
  <Notes>8</Notes>
  <HiddenSlides>0</HiddenSlides>
  <MMClips>0</MMClips>
  <ScaleCrop>false</ScaleCrop>
  <HeadingPairs>
    <vt:vector size="6" baseType="variant">
      <vt:variant>
        <vt:lpstr>Gebruikte lettertypen</vt:lpstr>
      </vt:variant>
      <vt:variant>
        <vt:i4>4</vt:i4>
      </vt:variant>
      <vt:variant>
        <vt:lpstr>Thema</vt:lpstr>
      </vt:variant>
      <vt:variant>
        <vt:i4>7</vt:i4>
      </vt:variant>
      <vt:variant>
        <vt:lpstr>Diatitels</vt:lpstr>
      </vt:variant>
      <vt:variant>
        <vt:i4>25</vt:i4>
      </vt:variant>
    </vt:vector>
  </HeadingPairs>
  <TitlesOfParts>
    <vt:vector size="36" baseType="lpstr">
      <vt:lpstr>Arial</vt:lpstr>
      <vt:lpstr>Calibri</vt:lpstr>
      <vt:lpstr>Segoe UI Light</vt:lpstr>
      <vt:lpstr>Wingdings</vt:lpstr>
      <vt:lpstr>Observator Group template</vt:lpstr>
      <vt:lpstr>Observator Instruments template</vt:lpstr>
      <vt:lpstr>Observator Vision template</vt:lpstr>
      <vt:lpstr>Observator Precisietechniek template</vt:lpstr>
      <vt:lpstr>Observator GmbH template</vt:lpstr>
      <vt:lpstr>Observator Ltd template</vt:lpstr>
      <vt:lpstr>Observator Telenav template</vt:lpstr>
      <vt:lpstr>Welcome to the world of Observator</vt:lpstr>
      <vt:lpstr>Welcome</vt:lpstr>
      <vt:lpstr>Company profile</vt:lpstr>
      <vt:lpstr>Company profile</vt:lpstr>
      <vt:lpstr>Company profile</vt:lpstr>
      <vt:lpstr>Company profile</vt:lpstr>
      <vt:lpstr>Company profile</vt:lpstr>
      <vt:lpstr>Company profile</vt:lpstr>
      <vt:lpstr>Company profile</vt:lpstr>
      <vt:lpstr>Company profile</vt:lpstr>
      <vt:lpstr>Products - Sunscreens</vt:lpstr>
      <vt:lpstr>Products - Window wipers</vt:lpstr>
      <vt:lpstr>Company profile</vt:lpstr>
      <vt:lpstr>Company profile</vt:lpstr>
      <vt:lpstr>Company profile</vt:lpstr>
      <vt:lpstr>Company profile</vt:lpstr>
      <vt:lpstr>Program</vt:lpstr>
      <vt:lpstr>Program</vt:lpstr>
      <vt:lpstr>Program</vt:lpstr>
      <vt:lpstr>Program</vt:lpstr>
      <vt:lpstr>Program</vt:lpstr>
      <vt:lpstr>Program</vt:lpstr>
      <vt:lpstr>Program</vt:lpstr>
      <vt:lpstr>Closure</vt:lpstr>
      <vt:lpstr>Closure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Colinda van der Velde</dc:creator>
  <cp:lastModifiedBy>Colinda van der Velde</cp:lastModifiedBy>
  <cp:revision>105</cp:revision>
  <dcterms:created xsi:type="dcterms:W3CDTF">2016-01-28T12:16:56Z</dcterms:created>
  <dcterms:modified xsi:type="dcterms:W3CDTF">2024-11-18T10:35:26Z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0x010100C72024E22235D146BD3F5C9F1A14257E00F50C0A014CE9CD4581E55675D7CCBA45</vt:lpwstr>
  </property>
</Properties>
</file>