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2.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3.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4.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5.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6.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6" r:id="rId4"/>
    <p:sldMasterId id="2147483802" r:id="rId5"/>
    <p:sldMasterId id="2147483826" r:id="rId6"/>
    <p:sldMasterId id="2147483850" r:id="rId7"/>
    <p:sldMasterId id="2147483882" r:id="rId8"/>
    <p:sldMasterId id="2147483908" r:id="rId9"/>
    <p:sldMasterId id="2147483934" r:id="rId10"/>
  </p:sldMasterIdLst>
  <p:notesMasterIdLst>
    <p:notesMasterId r:id="rId58"/>
  </p:notesMasterIdLst>
  <p:handoutMasterIdLst>
    <p:handoutMasterId r:id="rId59"/>
  </p:handoutMasterIdLst>
  <p:sldIdLst>
    <p:sldId id="256" r:id="rId11"/>
    <p:sldId id="379" r:id="rId12"/>
    <p:sldId id="263" r:id="rId13"/>
    <p:sldId id="302" r:id="rId14"/>
    <p:sldId id="307" r:id="rId15"/>
    <p:sldId id="308" r:id="rId16"/>
    <p:sldId id="340" r:id="rId17"/>
    <p:sldId id="341" r:id="rId18"/>
    <p:sldId id="342" r:id="rId19"/>
    <p:sldId id="337" r:id="rId20"/>
    <p:sldId id="385" r:id="rId21"/>
    <p:sldId id="372" r:id="rId22"/>
    <p:sldId id="374" r:id="rId23"/>
    <p:sldId id="373" r:id="rId24"/>
    <p:sldId id="375" r:id="rId25"/>
    <p:sldId id="371" r:id="rId26"/>
    <p:sldId id="376" r:id="rId27"/>
    <p:sldId id="366" r:id="rId28"/>
    <p:sldId id="367" r:id="rId29"/>
    <p:sldId id="368" r:id="rId30"/>
    <p:sldId id="370" r:id="rId31"/>
    <p:sldId id="369" r:id="rId32"/>
    <p:sldId id="334" r:id="rId33"/>
    <p:sldId id="382" r:id="rId34"/>
    <p:sldId id="381" r:id="rId35"/>
    <p:sldId id="362" r:id="rId36"/>
    <p:sldId id="343" r:id="rId37"/>
    <p:sldId id="304" r:id="rId38"/>
    <p:sldId id="344" r:id="rId39"/>
    <p:sldId id="345" r:id="rId40"/>
    <p:sldId id="349" r:id="rId41"/>
    <p:sldId id="363" r:id="rId42"/>
    <p:sldId id="378" r:id="rId43"/>
    <p:sldId id="347" r:id="rId44"/>
    <p:sldId id="350" r:id="rId45"/>
    <p:sldId id="351" r:id="rId46"/>
    <p:sldId id="352" r:id="rId47"/>
    <p:sldId id="353" r:id="rId48"/>
    <p:sldId id="354" r:id="rId49"/>
    <p:sldId id="355" r:id="rId50"/>
    <p:sldId id="356" r:id="rId51"/>
    <p:sldId id="357" r:id="rId52"/>
    <p:sldId id="358" r:id="rId53"/>
    <p:sldId id="383" r:id="rId54"/>
    <p:sldId id="384" r:id="rId55"/>
    <p:sldId id="264" r:id="rId56"/>
    <p:sldId id="274" r:id="rId57"/>
  </p:sldIdLst>
  <p:sldSz cx="12195175" cy="6858000"/>
  <p:notesSz cx="6858000" cy="9144000"/>
  <p:custDataLst>
    <p:tags r:id="rId60"/>
  </p:custDataLst>
  <p:defaultTextStyle>
    <a:defPPr>
      <a:defRPr lang="en-US"/>
    </a:defPPr>
    <a:lvl1pPr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384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oole T.M. (Tara)" initials="TKE" lastIdx="44" clrIdx="0"/>
  <p:cmAuthor id="2" name="flexplek" initials="f" lastIdx="19"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5E9EC"/>
    <a:srgbClr val="A6A6A6"/>
    <a:srgbClr val="113E79"/>
    <a:srgbClr val="B1B1B1"/>
    <a:srgbClr val="B81873"/>
    <a:srgbClr val="E2E7F6"/>
    <a:srgbClr val="000000"/>
    <a:srgbClr val="E5E5E5"/>
    <a:srgbClr val="F1F1F1"/>
    <a:srgbClr val="FF870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E0A8307-CDA7-4524-8911-4610EFFCDA21}" v="4" dt="2024-11-19T09:36:10.249"/>
  </p1510:revLst>
</p1510:revInfo>
</file>

<file path=ppt/tableStyles.xml><?xml version="1.0" encoding="utf-8"?>
<a:tblStyleLst xmlns:a="http://schemas.openxmlformats.org/drawingml/2006/main" def="{5C22544A-7EE6-4342-B048-85BDC9FD1C3A}">
  <a:tblStyle styleId="{5C22544A-7EE6-4342-B048-85BDC9FD1C3A}" styleName="Stijl, gemiddeld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Geen stijl, geen raster">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A111915-BE36-4E01-A7E5-04B1672EAD32}" styleName="Stijl, licht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44" autoAdjust="0"/>
    <p:restoredTop sz="96318" autoAdjust="0"/>
  </p:normalViewPr>
  <p:slideViewPr>
    <p:cSldViewPr snapToGrid="0">
      <p:cViewPr varScale="1">
        <p:scale>
          <a:sx n="100" d="100"/>
          <a:sy n="100" d="100"/>
        </p:scale>
        <p:origin x="1608" y="114"/>
      </p:cViewPr>
      <p:guideLst>
        <p:guide orient="horz" pos="2160"/>
        <p:guide pos="3841"/>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12516"/>
    </p:cViewPr>
  </p:sorterViewPr>
  <p:notesViewPr>
    <p:cSldViewPr snapToGrid="0">
      <p:cViewPr varScale="1">
        <p:scale>
          <a:sx n="83" d="100"/>
          <a:sy n="83" d="100"/>
        </p:scale>
        <p:origin x="2820" y="8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6.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slide" Target="slides/slide45.xml"/><Relationship Id="rId63" Type="http://schemas.openxmlformats.org/officeDocument/2006/relationships/viewProps" Target="view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notesMaster" Target="notesMasters/notesMaster1.xml"/><Relationship Id="rId66" Type="http://schemas.microsoft.com/office/2016/11/relationships/changesInfo" Target="changesInfos/changesInfo1.xml"/><Relationship Id="rId5" Type="http://schemas.openxmlformats.org/officeDocument/2006/relationships/slideMaster" Target="slideMasters/slideMaster2.xml"/><Relationship Id="rId61" Type="http://schemas.openxmlformats.org/officeDocument/2006/relationships/commentAuthors" Target="commentAuthors.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64"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41.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handoutMaster" Target="handoutMasters/handoutMaster1.xml"/><Relationship Id="rId67" Type="http://schemas.microsoft.com/office/2015/10/relationships/revisionInfo" Target="revisionInfo.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10" Type="http://schemas.openxmlformats.org/officeDocument/2006/relationships/slideMaster" Target="slideMasters/slideMaster7.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tags" Target="tags/tag1.xml"/><Relationship Id="rId65"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 Target="slides/slide3.xml"/><Relationship Id="rId18" Type="http://schemas.openxmlformats.org/officeDocument/2006/relationships/slide" Target="slides/slide8.xml"/><Relationship Id="rId39" Type="http://schemas.openxmlformats.org/officeDocument/2006/relationships/slide" Target="slides/slide2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rtur Miller" userId="d280da5f-53c3-4de1-b77e-bf795f45bd22" providerId="ADAL" clId="{A2C77108-962D-470B-A682-3FE82D91768A}"/>
    <pc:docChg chg="undo redo custSel addSld delSld modSld sldOrd">
      <pc:chgData name="Artur Miller" userId="d280da5f-53c3-4de1-b77e-bf795f45bd22" providerId="ADAL" clId="{A2C77108-962D-470B-A682-3FE82D91768A}" dt="2024-11-15T14:47:59.379" v="1823" actId="20577"/>
      <pc:docMkLst>
        <pc:docMk/>
      </pc:docMkLst>
      <pc:sldChg chg="modSp mod">
        <pc:chgData name="Artur Miller" userId="d280da5f-53c3-4de1-b77e-bf795f45bd22" providerId="ADAL" clId="{A2C77108-962D-470B-A682-3FE82D91768A}" dt="2024-11-15T10:04:12.589" v="238" actId="20577"/>
        <pc:sldMkLst>
          <pc:docMk/>
          <pc:sldMk cId="3495767392" sldId="263"/>
        </pc:sldMkLst>
        <pc:spChg chg="mod">
          <ac:chgData name="Artur Miller" userId="d280da5f-53c3-4de1-b77e-bf795f45bd22" providerId="ADAL" clId="{A2C77108-962D-470B-A682-3FE82D91768A}" dt="2024-11-15T10:04:12.589" v="238" actId="20577"/>
          <ac:spMkLst>
            <pc:docMk/>
            <pc:sldMk cId="3495767392" sldId="263"/>
            <ac:spMk id="7" creationId="{00000000-0000-0000-0000-000000000000}"/>
          </ac:spMkLst>
        </pc:spChg>
      </pc:sldChg>
      <pc:sldChg chg="modSp mod">
        <pc:chgData name="Artur Miller" userId="d280da5f-53c3-4de1-b77e-bf795f45bd22" providerId="ADAL" clId="{A2C77108-962D-470B-A682-3FE82D91768A}" dt="2024-11-15T14:42:27.631" v="1784" actId="2710"/>
        <pc:sldMkLst>
          <pc:docMk/>
          <pc:sldMk cId="3857346511" sldId="302"/>
        </pc:sldMkLst>
        <pc:spChg chg="mod">
          <ac:chgData name="Artur Miller" userId="d280da5f-53c3-4de1-b77e-bf795f45bd22" providerId="ADAL" clId="{A2C77108-962D-470B-A682-3FE82D91768A}" dt="2024-11-15T14:42:27.631" v="1784" actId="2710"/>
          <ac:spMkLst>
            <pc:docMk/>
            <pc:sldMk cId="3857346511" sldId="302"/>
            <ac:spMk id="7" creationId="{00000000-0000-0000-0000-000000000000}"/>
          </ac:spMkLst>
        </pc:spChg>
      </pc:sldChg>
      <pc:sldChg chg="modSp mod">
        <pc:chgData name="Artur Miller" userId="d280da5f-53c3-4de1-b77e-bf795f45bd22" providerId="ADAL" clId="{A2C77108-962D-470B-A682-3FE82D91768A}" dt="2024-11-15T14:31:56.951" v="1704" actId="20577"/>
        <pc:sldMkLst>
          <pc:docMk/>
          <pc:sldMk cId="1123716443" sldId="304"/>
        </pc:sldMkLst>
        <pc:spChg chg="mod">
          <ac:chgData name="Artur Miller" userId="d280da5f-53c3-4de1-b77e-bf795f45bd22" providerId="ADAL" clId="{A2C77108-962D-470B-A682-3FE82D91768A}" dt="2024-11-15T14:31:56.951" v="1704" actId="20577"/>
          <ac:spMkLst>
            <pc:docMk/>
            <pc:sldMk cId="1123716443" sldId="304"/>
            <ac:spMk id="7" creationId="{00000000-0000-0000-0000-000000000000}"/>
          </ac:spMkLst>
        </pc:spChg>
      </pc:sldChg>
      <pc:sldChg chg="modSp add del mod">
        <pc:chgData name="Artur Miller" userId="d280da5f-53c3-4de1-b77e-bf795f45bd22" providerId="ADAL" clId="{A2C77108-962D-470B-A682-3FE82D91768A}" dt="2024-11-15T14:42:49.990" v="1785" actId="313"/>
        <pc:sldMkLst>
          <pc:docMk/>
          <pc:sldMk cId="3177719213" sldId="307"/>
        </pc:sldMkLst>
        <pc:spChg chg="mod">
          <ac:chgData name="Artur Miller" userId="d280da5f-53c3-4de1-b77e-bf795f45bd22" providerId="ADAL" clId="{A2C77108-962D-470B-A682-3FE82D91768A}" dt="2024-11-15T14:42:49.990" v="1785" actId="313"/>
          <ac:spMkLst>
            <pc:docMk/>
            <pc:sldMk cId="3177719213" sldId="307"/>
            <ac:spMk id="7" creationId="{00000000-0000-0000-0000-000000000000}"/>
          </ac:spMkLst>
        </pc:spChg>
      </pc:sldChg>
      <pc:sldChg chg="del">
        <pc:chgData name="Artur Miller" userId="d280da5f-53c3-4de1-b77e-bf795f45bd22" providerId="ADAL" clId="{A2C77108-962D-470B-A682-3FE82D91768A}" dt="2024-11-15T10:05:20.607" v="239" actId="47"/>
        <pc:sldMkLst>
          <pc:docMk/>
          <pc:sldMk cId="1705549337" sldId="308"/>
        </pc:sldMkLst>
      </pc:sldChg>
      <pc:sldChg chg="addSp delSp modSp mod ord">
        <pc:chgData name="Artur Miller" userId="d280da5f-53c3-4de1-b77e-bf795f45bd22" providerId="ADAL" clId="{A2C77108-962D-470B-A682-3FE82D91768A}" dt="2024-11-15T14:18:55.500" v="1548" actId="1076"/>
        <pc:sldMkLst>
          <pc:docMk/>
          <pc:sldMk cId="2480430014" sldId="334"/>
        </pc:sldMkLst>
        <pc:spChg chg="mod">
          <ac:chgData name="Artur Miller" userId="d280da5f-53c3-4de1-b77e-bf795f45bd22" providerId="ADAL" clId="{A2C77108-962D-470B-A682-3FE82D91768A}" dt="2024-11-15T14:16:07.074" v="1535" actId="20577"/>
          <ac:spMkLst>
            <pc:docMk/>
            <pc:sldMk cId="2480430014" sldId="334"/>
            <ac:spMk id="7" creationId="{00000000-0000-0000-0000-000000000000}"/>
          </ac:spMkLst>
        </pc:spChg>
        <pc:spChg chg="mod">
          <ac:chgData name="Artur Miller" userId="d280da5f-53c3-4de1-b77e-bf795f45bd22" providerId="ADAL" clId="{A2C77108-962D-470B-A682-3FE82D91768A}" dt="2024-11-15T14:12:29.066" v="1469" actId="20577"/>
          <ac:spMkLst>
            <pc:docMk/>
            <pc:sldMk cId="2480430014" sldId="334"/>
            <ac:spMk id="8" creationId="{00000000-0000-0000-0000-000000000000}"/>
          </ac:spMkLst>
        </pc:spChg>
        <pc:picChg chg="add mod">
          <ac:chgData name="Artur Miller" userId="d280da5f-53c3-4de1-b77e-bf795f45bd22" providerId="ADAL" clId="{A2C77108-962D-470B-A682-3FE82D91768A}" dt="2024-11-15T14:17:05.814" v="1545" actId="1076"/>
          <ac:picMkLst>
            <pc:docMk/>
            <pc:sldMk cId="2480430014" sldId="334"/>
            <ac:picMk id="2" creationId="{7E68F178-A435-73AC-DF41-A3A95D4461E4}"/>
          </ac:picMkLst>
        </pc:picChg>
        <pc:picChg chg="mod">
          <ac:chgData name="Artur Miller" userId="d280da5f-53c3-4de1-b77e-bf795f45bd22" providerId="ADAL" clId="{A2C77108-962D-470B-A682-3FE82D91768A}" dt="2024-11-15T14:16:58.282" v="1542" actId="1076"/>
          <ac:picMkLst>
            <pc:docMk/>
            <pc:sldMk cId="2480430014" sldId="334"/>
            <ac:picMk id="3" creationId="{B0F88EE3-CF81-EC69-7683-8C9D1C98AD1B}"/>
          </ac:picMkLst>
        </pc:picChg>
        <pc:picChg chg="del">
          <ac:chgData name="Artur Miller" userId="d280da5f-53c3-4de1-b77e-bf795f45bd22" providerId="ADAL" clId="{A2C77108-962D-470B-A682-3FE82D91768A}" dt="2024-11-15T14:16:11.874" v="1538" actId="478"/>
          <ac:picMkLst>
            <pc:docMk/>
            <pc:sldMk cId="2480430014" sldId="334"/>
            <ac:picMk id="4" creationId="{738F0475-A4D2-00B6-6800-E3AA0CD905AB}"/>
          </ac:picMkLst>
        </pc:picChg>
        <pc:picChg chg="del">
          <ac:chgData name="Artur Miller" userId="d280da5f-53c3-4de1-b77e-bf795f45bd22" providerId="ADAL" clId="{A2C77108-962D-470B-A682-3FE82D91768A}" dt="2024-11-15T14:16:10.789" v="1537" actId="478"/>
          <ac:picMkLst>
            <pc:docMk/>
            <pc:sldMk cId="2480430014" sldId="334"/>
            <ac:picMk id="5" creationId="{DC1454F8-D6B3-93A8-740F-1286F4F315DA}"/>
          </ac:picMkLst>
        </pc:picChg>
        <pc:picChg chg="del">
          <ac:chgData name="Artur Miller" userId="d280da5f-53c3-4de1-b77e-bf795f45bd22" providerId="ADAL" clId="{A2C77108-962D-470B-A682-3FE82D91768A}" dt="2024-11-15T14:16:10.069" v="1536" actId="478"/>
          <ac:picMkLst>
            <pc:docMk/>
            <pc:sldMk cId="2480430014" sldId="334"/>
            <ac:picMk id="9" creationId="{ECA4F645-336D-9301-E062-1D31BB6625C0}"/>
          </ac:picMkLst>
        </pc:picChg>
        <pc:picChg chg="add mod">
          <ac:chgData name="Artur Miller" userId="d280da5f-53c3-4de1-b77e-bf795f45bd22" providerId="ADAL" clId="{A2C77108-962D-470B-A682-3FE82D91768A}" dt="2024-11-15T14:18:55.500" v="1548" actId="1076"/>
          <ac:picMkLst>
            <pc:docMk/>
            <pc:sldMk cId="2480430014" sldId="334"/>
            <ac:picMk id="11" creationId="{9C5AFC07-A05C-AB38-0667-5801C3B70D19}"/>
          </ac:picMkLst>
        </pc:picChg>
      </pc:sldChg>
      <pc:sldChg chg="del">
        <pc:chgData name="Artur Miller" userId="d280da5f-53c3-4de1-b77e-bf795f45bd22" providerId="ADAL" clId="{A2C77108-962D-470B-A682-3FE82D91768A}" dt="2024-11-15T10:05:50.282" v="245" actId="47"/>
        <pc:sldMkLst>
          <pc:docMk/>
          <pc:sldMk cId="2558016625" sldId="337"/>
        </pc:sldMkLst>
      </pc:sldChg>
      <pc:sldChg chg="del">
        <pc:chgData name="Artur Miller" userId="d280da5f-53c3-4de1-b77e-bf795f45bd22" providerId="ADAL" clId="{A2C77108-962D-470B-A682-3FE82D91768A}" dt="2024-11-15T10:05:23.843" v="240" actId="47"/>
        <pc:sldMkLst>
          <pc:docMk/>
          <pc:sldMk cId="2082529176" sldId="340"/>
        </pc:sldMkLst>
      </pc:sldChg>
      <pc:sldChg chg="del">
        <pc:chgData name="Artur Miller" userId="d280da5f-53c3-4de1-b77e-bf795f45bd22" providerId="ADAL" clId="{A2C77108-962D-470B-A682-3FE82D91768A}" dt="2024-11-15T10:05:43.896" v="243" actId="47"/>
        <pc:sldMkLst>
          <pc:docMk/>
          <pc:sldMk cId="786699913" sldId="341"/>
        </pc:sldMkLst>
      </pc:sldChg>
      <pc:sldChg chg="del">
        <pc:chgData name="Artur Miller" userId="d280da5f-53c3-4de1-b77e-bf795f45bd22" providerId="ADAL" clId="{A2C77108-962D-470B-A682-3FE82D91768A}" dt="2024-11-15T10:05:46.476" v="244" actId="47"/>
        <pc:sldMkLst>
          <pc:docMk/>
          <pc:sldMk cId="3104364117" sldId="342"/>
        </pc:sldMkLst>
      </pc:sldChg>
      <pc:sldChg chg="modSp mod">
        <pc:chgData name="Artur Miller" userId="d280da5f-53c3-4de1-b77e-bf795f45bd22" providerId="ADAL" clId="{A2C77108-962D-470B-A682-3FE82D91768A}" dt="2024-11-15T14:07:57.104" v="1434" actId="20577"/>
        <pc:sldMkLst>
          <pc:docMk/>
          <pc:sldMk cId="3909863445" sldId="343"/>
        </pc:sldMkLst>
        <pc:spChg chg="mod">
          <ac:chgData name="Artur Miller" userId="d280da5f-53c3-4de1-b77e-bf795f45bd22" providerId="ADAL" clId="{A2C77108-962D-470B-A682-3FE82D91768A}" dt="2024-11-15T14:07:57.104" v="1434" actId="20577"/>
          <ac:spMkLst>
            <pc:docMk/>
            <pc:sldMk cId="3909863445" sldId="343"/>
            <ac:spMk id="7" creationId="{00000000-0000-0000-0000-000000000000}"/>
          </ac:spMkLst>
        </pc:spChg>
      </pc:sldChg>
      <pc:sldChg chg="modSp mod">
        <pc:chgData name="Artur Miller" userId="d280da5f-53c3-4de1-b77e-bf795f45bd22" providerId="ADAL" clId="{A2C77108-962D-470B-A682-3FE82D91768A}" dt="2024-11-15T10:09:49.565" v="248" actId="790"/>
        <pc:sldMkLst>
          <pc:docMk/>
          <pc:sldMk cId="3196252150" sldId="344"/>
        </pc:sldMkLst>
        <pc:spChg chg="mod">
          <ac:chgData name="Artur Miller" userId="d280da5f-53c3-4de1-b77e-bf795f45bd22" providerId="ADAL" clId="{A2C77108-962D-470B-A682-3FE82D91768A}" dt="2024-11-15T10:09:49.565" v="248" actId="790"/>
          <ac:spMkLst>
            <pc:docMk/>
            <pc:sldMk cId="3196252150" sldId="344"/>
            <ac:spMk id="5" creationId="{00000000-0000-0000-0000-000000000000}"/>
          </ac:spMkLst>
        </pc:spChg>
      </pc:sldChg>
      <pc:sldChg chg="modSp mod">
        <pc:chgData name="Artur Miller" userId="d280da5f-53c3-4de1-b77e-bf795f45bd22" providerId="ADAL" clId="{A2C77108-962D-470B-A682-3FE82D91768A}" dt="2024-11-15T14:33:02.615" v="1710" actId="20577"/>
        <pc:sldMkLst>
          <pc:docMk/>
          <pc:sldMk cId="782787514" sldId="345"/>
        </pc:sldMkLst>
        <pc:spChg chg="mod">
          <ac:chgData name="Artur Miller" userId="d280da5f-53c3-4de1-b77e-bf795f45bd22" providerId="ADAL" clId="{A2C77108-962D-470B-A682-3FE82D91768A}" dt="2024-11-15T14:33:02.615" v="1710" actId="20577"/>
          <ac:spMkLst>
            <pc:docMk/>
            <pc:sldMk cId="782787514" sldId="345"/>
            <ac:spMk id="7" creationId="{00000000-0000-0000-0000-000000000000}"/>
          </ac:spMkLst>
        </pc:spChg>
      </pc:sldChg>
      <pc:sldChg chg="modSp mod">
        <pc:chgData name="Artur Miller" userId="d280da5f-53c3-4de1-b77e-bf795f45bd22" providerId="ADAL" clId="{A2C77108-962D-470B-A682-3FE82D91768A}" dt="2024-11-15T14:33:56.705" v="1723"/>
        <pc:sldMkLst>
          <pc:docMk/>
          <pc:sldMk cId="3630338743" sldId="347"/>
        </pc:sldMkLst>
        <pc:spChg chg="mod">
          <ac:chgData name="Artur Miller" userId="d280da5f-53c3-4de1-b77e-bf795f45bd22" providerId="ADAL" clId="{A2C77108-962D-470B-A682-3FE82D91768A}" dt="2024-11-15T14:33:56.705" v="1723"/>
          <ac:spMkLst>
            <pc:docMk/>
            <pc:sldMk cId="3630338743" sldId="347"/>
            <ac:spMk id="7" creationId="{00000000-0000-0000-0000-000000000000}"/>
          </ac:spMkLst>
        </pc:spChg>
      </pc:sldChg>
      <pc:sldChg chg="modSp mod">
        <pc:chgData name="Artur Miller" userId="d280da5f-53c3-4de1-b77e-bf795f45bd22" providerId="ADAL" clId="{A2C77108-962D-470B-A682-3FE82D91768A}" dt="2024-11-15T14:33:16" v="1711"/>
        <pc:sldMkLst>
          <pc:docMk/>
          <pc:sldMk cId="3678062478" sldId="349"/>
        </pc:sldMkLst>
        <pc:spChg chg="mod">
          <ac:chgData name="Artur Miller" userId="d280da5f-53c3-4de1-b77e-bf795f45bd22" providerId="ADAL" clId="{A2C77108-962D-470B-A682-3FE82D91768A}" dt="2024-11-15T14:33:16" v="1711"/>
          <ac:spMkLst>
            <pc:docMk/>
            <pc:sldMk cId="3678062478" sldId="349"/>
            <ac:spMk id="13" creationId="{B130F77A-BB5D-471E-91B0-030C82F57949}"/>
          </ac:spMkLst>
        </pc:spChg>
      </pc:sldChg>
      <pc:sldChg chg="modSp mod">
        <pc:chgData name="Artur Miller" userId="d280da5f-53c3-4de1-b77e-bf795f45bd22" providerId="ADAL" clId="{A2C77108-962D-470B-A682-3FE82D91768A}" dt="2024-11-15T14:33:39.977" v="1722" actId="20577"/>
        <pc:sldMkLst>
          <pc:docMk/>
          <pc:sldMk cId="1630768999" sldId="350"/>
        </pc:sldMkLst>
        <pc:spChg chg="mod">
          <ac:chgData name="Artur Miller" userId="d280da5f-53c3-4de1-b77e-bf795f45bd22" providerId="ADAL" clId="{A2C77108-962D-470B-A682-3FE82D91768A}" dt="2024-11-15T14:33:39.977" v="1722" actId="20577"/>
          <ac:spMkLst>
            <pc:docMk/>
            <pc:sldMk cId="1630768999" sldId="350"/>
            <ac:spMk id="13" creationId="{B130F77A-BB5D-471E-91B0-030C82F57949}"/>
          </ac:spMkLst>
        </pc:spChg>
      </pc:sldChg>
      <pc:sldChg chg="modSp mod">
        <pc:chgData name="Artur Miller" userId="d280da5f-53c3-4de1-b77e-bf795f45bd22" providerId="ADAL" clId="{A2C77108-962D-470B-A682-3FE82D91768A}" dt="2024-11-15T14:34:18.521" v="1728" actId="20577"/>
        <pc:sldMkLst>
          <pc:docMk/>
          <pc:sldMk cId="3840443137" sldId="351"/>
        </pc:sldMkLst>
        <pc:spChg chg="mod">
          <ac:chgData name="Artur Miller" userId="d280da5f-53c3-4de1-b77e-bf795f45bd22" providerId="ADAL" clId="{A2C77108-962D-470B-A682-3FE82D91768A}" dt="2024-11-15T14:34:18.521" v="1728" actId="20577"/>
          <ac:spMkLst>
            <pc:docMk/>
            <pc:sldMk cId="3840443137" sldId="351"/>
            <ac:spMk id="7" creationId="{00000000-0000-0000-0000-000000000000}"/>
          </ac:spMkLst>
        </pc:spChg>
      </pc:sldChg>
      <pc:sldChg chg="modSp mod">
        <pc:chgData name="Artur Miller" userId="d280da5f-53c3-4de1-b77e-bf795f45bd22" providerId="ADAL" clId="{A2C77108-962D-470B-A682-3FE82D91768A}" dt="2024-11-15T14:34:28.753" v="1729"/>
        <pc:sldMkLst>
          <pc:docMk/>
          <pc:sldMk cId="3046965454" sldId="352"/>
        </pc:sldMkLst>
        <pc:spChg chg="mod">
          <ac:chgData name="Artur Miller" userId="d280da5f-53c3-4de1-b77e-bf795f45bd22" providerId="ADAL" clId="{A2C77108-962D-470B-A682-3FE82D91768A}" dt="2024-11-15T14:34:28.753" v="1729"/>
          <ac:spMkLst>
            <pc:docMk/>
            <pc:sldMk cId="3046965454" sldId="352"/>
            <ac:spMk id="7" creationId="{00000000-0000-0000-0000-000000000000}"/>
          </ac:spMkLst>
        </pc:spChg>
      </pc:sldChg>
      <pc:sldChg chg="modSp mod">
        <pc:chgData name="Artur Miller" userId="d280da5f-53c3-4de1-b77e-bf795f45bd22" providerId="ADAL" clId="{A2C77108-962D-470B-A682-3FE82D91768A}" dt="2024-11-15T14:34:33.210" v="1730"/>
        <pc:sldMkLst>
          <pc:docMk/>
          <pc:sldMk cId="4050736226" sldId="353"/>
        </pc:sldMkLst>
        <pc:spChg chg="mod">
          <ac:chgData name="Artur Miller" userId="d280da5f-53c3-4de1-b77e-bf795f45bd22" providerId="ADAL" clId="{A2C77108-962D-470B-A682-3FE82D91768A}" dt="2024-11-15T14:34:33.210" v="1730"/>
          <ac:spMkLst>
            <pc:docMk/>
            <pc:sldMk cId="4050736226" sldId="353"/>
            <ac:spMk id="13" creationId="{B130F77A-BB5D-471E-91B0-030C82F57949}"/>
          </ac:spMkLst>
        </pc:spChg>
      </pc:sldChg>
      <pc:sldChg chg="modSp mod">
        <pc:chgData name="Artur Miller" userId="d280da5f-53c3-4de1-b77e-bf795f45bd22" providerId="ADAL" clId="{A2C77108-962D-470B-A682-3FE82D91768A}" dt="2024-11-15T14:34:44.954" v="1743" actId="20577"/>
        <pc:sldMkLst>
          <pc:docMk/>
          <pc:sldMk cId="1402751541" sldId="354"/>
        </pc:sldMkLst>
        <pc:spChg chg="mod">
          <ac:chgData name="Artur Miller" userId="d280da5f-53c3-4de1-b77e-bf795f45bd22" providerId="ADAL" clId="{A2C77108-962D-470B-A682-3FE82D91768A}" dt="2024-11-15T14:34:44.954" v="1743" actId="20577"/>
          <ac:spMkLst>
            <pc:docMk/>
            <pc:sldMk cId="1402751541" sldId="354"/>
            <ac:spMk id="7" creationId="{00000000-0000-0000-0000-000000000000}"/>
          </ac:spMkLst>
        </pc:spChg>
      </pc:sldChg>
      <pc:sldChg chg="modSp mod">
        <pc:chgData name="Artur Miller" userId="d280da5f-53c3-4de1-b77e-bf795f45bd22" providerId="ADAL" clId="{A2C77108-962D-470B-A682-3FE82D91768A}" dt="2024-11-15T14:34:57.178" v="1744"/>
        <pc:sldMkLst>
          <pc:docMk/>
          <pc:sldMk cId="1634171859" sldId="355"/>
        </pc:sldMkLst>
        <pc:spChg chg="mod">
          <ac:chgData name="Artur Miller" userId="d280da5f-53c3-4de1-b77e-bf795f45bd22" providerId="ADAL" clId="{A2C77108-962D-470B-A682-3FE82D91768A}" dt="2024-11-15T14:34:57.178" v="1744"/>
          <ac:spMkLst>
            <pc:docMk/>
            <pc:sldMk cId="1634171859" sldId="355"/>
            <ac:spMk id="7" creationId="{00000000-0000-0000-0000-000000000000}"/>
          </ac:spMkLst>
        </pc:spChg>
      </pc:sldChg>
      <pc:sldChg chg="modSp mod">
        <pc:chgData name="Artur Miller" userId="d280da5f-53c3-4de1-b77e-bf795f45bd22" providerId="ADAL" clId="{A2C77108-962D-470B-A682-3FE82D91768A}" dt="2024-11-15T14:35:01.458" v="1745"/>
        <pc:sldMkLst>
          <pc:docMk/>
          <pc:sldMk cId="996472508" sldId="356"/>
        </pc:sldMkLst>
        <pc:spChg chg="mod">
          <ac:chgData name="Artur Miller" userId="d280da5f-53c3-4de1-b77e-bf795f45bd22" providerId="ADAL" clId="{A2C77108-962D-470B-A682-3FE82D91768A}" dt="2024-11-15T14:35:01.458" v="1745"/>
          <ac:spMkLst>
            <pc:docMk/>
            <pc:sldMk cId="996472508" sldId="356"/>
            <ac:spMk id="7" creationId="{00000000-0000-0000-0000-000000000000}"/>
          </ac:spMkLst>
        </pc:spChg>
      </pc:sldChg>
      <pc:sldChg chg="modSp mod">
        <pc:chgData name="Artur Miller" userId="d280da5f-53c3-4de1-b77e-bf795f45bd22" providerId="ADAL" clId="{A2C77108-962D-470B-A682-3FE82D91768A}" dt="2024-11-15T14:35:05.523" v="1746"/>
        <pc:sldMkLst>
          <pc:docMk/>
          <pc:sldMk cId="3933588412" sldId="357"/>
        </pc:sldMkLst>
        <pc:spChg chg="mod">
          <ac:chgData name="Artur Miller" userId="d280da5f-53c3-4de1-b77e-bf795f45bd22" providerId="ADAL" clId="{A2C77108-962D-470B-A682-3FE82D91768A}" dt="2024-11-15T14:35:05.523" v="1746"/>
          <ac:spMkLst>
            <pc:docMk/>
            <pc:sldMk cId="3933588412" sldId="357"/>
            <ac:spMk id="7" creationId="{00000000-0000-0000-0000-000000000000}"/>
          </ac:spMkLst>
        </pc:spChg>
      </pc:sldChg>
      <pc:sldChg chg="modSp mod">
        <pc:chgData name="Artur Miller" userId="d280da5f-53c3-4de1-b77e-bf795f45bd22" providerId="ADAL" clId="{A2C77108-962D-470B-A682-3FE82D91768A}" dt="2024-11-15T14:35:10.117" v="1747"/>
        <pc:sldMkLst>
          <pc:docMk/>
          <pc:sldMk cId="762610552" sldId="358"/>
        </pc:sldMkLst>
        <pc:spChg chg="mod">
          <ac:chgData name="Artur Miller" userId="d280da5f-53c3-4de1-b77e-bf795f45bd22" providerId="ADAL" clId="{A2C77108-962D-470B-A682-3FE82D91768A}" dt="2024-11-15T14:35:10.117" v="1747"/>
          <ac:spMkLst>
            <pc:docMk/>
            <pc:sldMk cId="762610552" sldId="358"/>
            <ac:spMk id="13" creationId="{B130F77A-BB5D-471E-91B0-030C82F57949}"/>
          </ac:spMkLst>
        </pc:spChg>
      </pc:sldChg>
      <pc:sldChg chg="del ord">
        <pc:chgData name="Artur Miller" userId="d280da5f-53c3-4de1-b77e-bf795f45bd22" providerId="ADAL" clId="{A2C77108-962D-470B-A682-3FE82D91768A}" dt="2024-11-15T14:08:18.154" v="1443" actId="47"/>
        <pc:sldMkLst>
          <pc:docMk/>
          <pc:sldMk cId="3789151163" sldId="361"/>
        </pc:sldMkLst>
      </pc:sldChg>
      <pc:sldChg chg="modSp mod ord">
        <pc:chgData name="Artur Miller" userId="d280da5f-53c3-4de1-b77e-bf795f45bd22" providerId="ADAL" clId="{A2C77108-962D-470B-A682-3FE82D91768A}" dt="2024-11-15T14:08:07.332" v="1442" actId="20577"/>
        <pc:sldMkLst>
          <pc:docMk/>
          <pc:sldMk cId="105214695" sldId="362"/>
        </pc:sldMkLst>
        <pc:spChg chg="mod">
          <ac:chgData name="Artur Miller" userId="d280da5f-53c3-4de1-b77e-bf795f45bd22" providerId="ADAL" clId="{A2C77108-962D-470B-A682-3FE82D91768A}" dt="2024-11-15T14:08:07.332" v="1442" actId="20577"/>
          <ac:spMkLst>
            <pc:docMk/>
            <pc:sldMk cId="105214695" sldId="362"/>
            <ac:spMk id="8" creationId="{00000000-0000-0000-0000-000000000000}"/>
          </ac:spMkLst>
        </pc:spChg>
      </pc:sldChg>
      <pc:sldChg chg="modSp mod">
        <pc:chgData name="Artur Miller" userId="d280da5f-53c3-4de1-b77e-bf795f45bd22" providerId="ADAL" clId="{A2C77108-962D-470B-A682-3FE82D91768A}" dt="2024-11-15T14:33:20.303" v="1712"/>
        <pc:sldMkLst>
          <pc:docMk/>
          <pc:sldMk cId="2302911172" sldId="363"/>
        </pc:sldMkLst>
        <pc:spChg chg="mod">
          <ac:chgData name="Artur Miller" userId="d280da5f-53c3-4de1-b77e-bf795f45bd22" providerId="ADAL" clId="{A2C77108-962D-470B-A682-3FE82D91768A}" dt="2024-11-15T14:33:20.303" v="1712"/>
          <ac:spMkLst>
            <pc:docMk/>
            <pc:sldMk cId="2302911172" sldId="363"/>
            <ac:spMk id="7" creationId="{00000000-0000-0000-0000-000000000000}"/>
          </ac:spMkLst>
        </pc:spChg>
      </pc:sldChg>
      <pc:sldChg chg="add del ord">
        <pc:chgData name="Artur Miller" userId="d280da5f-53c3-4de1-b77e-bf795f45bd22" providerId="ADAL" clId="{A2C77108-962D-470B-A682-3FE82D91768A}" dt="2024-11-15T10:11:04.859" v="253" actId="47"/>
        <pc:sldMkLst>
          <pc:docMk/>
          <pc:sldMk cId="3666617026" sldId="365"/>
        </pc:sldMkLst>
      </pc:sldChg>
      <pc:sldChg chg="addSp delSp modSp add mod ord">
        <pc:chgData name="Artur Miller" userId="d280da5f-53c3-4de1-b77e-bf795f45bd22" providerId="ADAL" clId="{A2C77108-962D-470B-A682-3FE82D91768A}" dt="2024-11-15T14:10:11.899" v="1446"/>
        <pc:sldMkLst>
          <pc:docMk/>
          <pc:sldMk cId="264866068" sldId="366"/>
        </pc:sldMkLst>
        <pc:spChg chg="add del mod">
          <ac:chgData name="Artur Miller" userId="d280da5f-53c3-4de1-b77e-bf795f45bd22" providerId="ADAL" clId="{A2C77108-962D-470B-A682-3FE82D91768A}" dt="2024-11-15T10:11:13.907" v="255" actId="478"/>
          <ac:spMkLst>
            <pc:docMk/>
            <pc:sldMk cId="264866068" sldId="366"/>
            <ac:spMk id="3" creationId="{1F2EAC8A-1CF8-7720-D1BA-3776832CFAC4}"/>
          </ac:spMkLst>
        </pc:spChg>
        <pc:spChg chg="del">
          <ac:chgData name="Artur Miller" userId="d280da5f-53c3-4de1-b77e-bf795f45bd22" providerId="ADAL" clId="{A2C77108-962D-470B-A682-3FE82D91768A}" dt="2024-11-15T10:11:10.151" v="254" actId="478"/>
          <ac:spMkLst>
            <pc:docMk/>
            <pc:sldMk cId="264866068" sldId="366"/>
            <ac:spMk id="6" creationId="{9FFC0EC4-A77B-679F-B6E1-82FFB56F7322}"/>
          </ac:spMkLst>
        </pc:spChg>
        <pc:spChg chg="mod">
          <ac:chgData name="Artur Miller" userId="d280da5f-53c3-4de1-b77e-bf795f45bd22" providerId="ADAL" clId="{A2C77108-962D-470B-A682-3FE82D91768A}" dt="2024-11-15T13:36:50.121" v="1033" actId="20577"/>
          <ac:spMkLst>
            <pc:docMk/>
            <pc:sldMk cId="264866068" sldId="366"/>
            <ac:spMk id="7" creationId="{027FAA8A-ACA1-4ABC-B894-FCA748508496}"/>
          </ac:spMkLst>
        </pc:spChg>
        <pc:picChg chg="add mod ord">
          <ac:chgData name="Artur Miller" userId="d280da5f-53c3-4de1-b77e-bf795f45bd22" providerId="ADAL" clId="{A2C77108-962D-470B-A682-3FE82D91768A}" dt="2024-11-15T13:36:44.451" v="1026" actId="167"/>
          <ac:picMkLst>
            <pc:docMk/>
            <pc:sldMk cId="264866068" sldId="366"/>
            <ac:picMk id="4" creationId="{E84179CB-1F21-D908-3169-C02F97DD5EF2}"/>
          </ac:picMkLst>
        </pc:picChg>
        <pc:picChg chg="add mod">
          <ac:chgData name="Artur Miller" userId="d280da5f-53c3-4de1-b77e-bf795f45bd22" providerId="ADAL" clId="{A2C77108-962D-470B-A682-3FE82D91768A}" dt="2024-11-15T10:12:18.536" v="308"/>
          <ac:picMkLst>
            <pc:docMk/>
            <pc:sldMk cId="264866068" sldId="366"/>
            <ac:picMk id="8" creationId="{C984AB32-2C8E-CB51-2F5E-585E9DFCADD0}"/>
          </ac:picMkLst>
        </pc:picChg>
        <pc:picChg chg="add mod">
          <ac:chgData name="Artur Miller" userId="d280da5f-53c3-4de1-b77e-bf795f45bd22" providerId="ADAL" clId="{A2C77108-962D-470B-A682-3FE82D91768A}" dt="2024-11-15T10:12:18.536" v="308"/>
          <ac:picMkLst>
            <pc:docMk/>
            <pc:sldMk cId="264866068" sldId="366"/>
            <ac:picMk id="9" creationId="{BF8CFDDC-DBD9-36F7-8D34-9569D851B8BE}"/>
          </ac:picMkLst>
        </pc:picChg>
        <pc:picChg chg="add mod">
          <ac:chgData name="Artur Miller" userId="d280da5f-53c3-4de1-b77e-bf795f45bd22" providerId="ADAL" clId="{A2C77108-962D-470B-A682-3FE82D91768A}" dt="2024-11-15T10:12:18.536" v="308"/>
          <ac:picMkLst>
            <pc:docMk/>
            <pc:sldMk cId="264866068" sldId="366"/>
            <ac:picMk id="10" creationId="{2E9E772F-577C-D8A9-A231-D171E1679470}"/>
          </ac:picMkLst>
        </pc:picChg>
        <pc:picChg chg="add mod">
          <ac:chgData name="Artur Miller" userId="d280da5f-53c3-4de1-b77e-bf795f45bd22" providerId="ADAL" clId="{A2C77108-962D-470B-A682-3FE82D91768A}" dt="2024-11-15T10:12:18.536" v="308"/>
          <ac:picMkLst>
            <pc:docMk/>
            <pc:sldMk cId="264866068" sldId="366"/>
            <ac:picMk id="11" creationId="{7D98B3D6-F825-116B-EE98-68125513CE71}"/>
          </ac:picMkLst>
        </pc:picChg>
        <pc:picChg chg="add mod">
          <ac:chgData name="Artur Miller" userId="d280da5f-53c3-4de1-b77e-bf795f45bd22" providerId="ADAL" clId="{A2C77108-962D-470B-A682-3FE82D91768A}" dt="2024-11-15T10:12:18.536" v="308"/>
          <ac:picMkLst>
            <pc:docMk/>
            <pc:sldMk cId="264866068" sldId="366"/>
            <ac:picMk id="12" creationId="{C0268B69-EEA1-B529-C054-D20F2ED36A13}"/>
          </ac:picMkLst>
        </pc:picChg>
      </pc:sldChg>
      <pc:sldChg chg="addSp modSp add mod ord">
        <pc:chgData name="Artur Miller" userId="d280da5f-53c3-4de1-b77e-bf795f45bd22" providerId="ADAL" clId="{A2C77108-962D-470B-A682-3FE82D91768A}" dt="2024-11-15T14:10:11.899" v="1446"/>
        <pc:sldMkLst>
          <pc:docMk/>
          <pc:sldMk cId="3742004296" sldId="367"/>
        </pc:sldMkLst>
        <pc:spChg chg="mod">
          <ac:chgData name="Artur Miller" userId="d280da5f-53c3-4de1-b77e-bf795f45bd22" providerId="ADAL" clId="{A2C77108-962D-470B-A682-3FE82D91768A}" dt="2024-11-15T13:37:03.545" v="1056" actId="20577"/>
          <ac:spMkLst>
            <pc:docMk/>
            <pc:sldMk cId="3742004296" sldId="367"/>
            <ac:spMk id="7" creationId="{EBF5C333-9380-C197-F28E-F71C6668E0A1}"/>
          </ac:spMkLst>
        </pc:spChg>
        <pc:picChg chg="add mod">
          <ac:chgData name="Artur Miller" userId="d280da5f-53c3-4de1-b77e-bf795f45bd22" providerId="ADAL" clId="{A2C77108-962D-470B-A682-3FE82D91768A}" dt="2024-11-15T10:13:39.112" v="313" actId="14100"/>
          <ac:picMkLst>
            <pc:docMk/>
            <pc:sldMk cId="3742004296" sldId="367"/>
            <ac:picMk id="2" creationId="{1B91CC96-6168-6A2A-EB5E-D2F8118B7592}"/>
          </ac:picMkLst>
        </pc:picChg>
        <pc:picChg chg="add mod">
          <ac:chgData name="Artur Miller" userId="d280da5f-53c3-4de1-b77e-bf795f45bd22" providerId="ADAL" clId="{A2C77108-962D-470B-A682-3FE82D91768A}" dt="2024-11-15T10:12:46.944" v="311" actId="1076"/>
          <ac:picMkLst>
            <pc:docMk/>
            <pc:sldMk cId="3742004296" sldId="367"/>
            <ac:picMk id="3" creationId="{E1030DCB-7395-3E0B-B0F3-1FF942133013}"/>
          </ac:picMkLst>
        </pc:picChg>
      </pc:sldChg>
      <pc:sldChg chg="addSp modSp add mod ord">
        <pc:chgData name="Artur Miller" userId="d280da5f-53c3-4de1-b77e-bf795f45bd22" providerId="ADAL" clId="{A2C77108-962D-470B-A682-3FE82D91768A}" dt="2024-11-15T14:10:11.899" v="1446"/>
        <pc:sldMkLst>
          <pc:docMk/>
          <pc:sldMk cId="380110714" sldId="368"/>
        </pc:sldMkLst>
        <pc:spChg chg="mod">
          <ac:chgData name="Artur Miller" userId="d280da5f-53c3-4de1-b77e-bf795f45bd22" providerId="ADAL" clId="{A2C77108-962D-470B-A682-3FE82D91768A}" dt="2024-11-15T10:14:50.640" v="314"/>
          <ac:spMkLst>
            <pc:docMk/>
            <pc:sldMk cId="380110714" sldId="368"/>
            <ac:spMk id="3" creationId="{75FFB999-498C-6A5B-48CF-EAA39BB63B73}"/>
          </ac:spMkLst>
        </pc:spChg>
        <pc:spChg chg="mod">
          <ac:chgData name="Artur Miller" userId="d280da5f-53c3-4de1-b77e-bf795f45bd22" providerId="ADAL" clId="{A2C77108-962D-470B-A682-3FE82D91768A}" dt="2024-11-15T10:14:50.640" v="314"/>
          <ac:spMkLst>
            <pc:docMk/>
            <pc:sldMk cId="380110714" sldId="368"/>
            <ac:spMk id="4" creationId="{A632FACC-4D34-6CE7-07F1-D5C8BADB3591}"/>
          </ac:spMkLst>
        </pc:spChg>
        <pc:spChg chg="mod">
          <ac:chgData name="Artur Miller" userId="d280da5f-53c3-4de1-b77e-bf795f45bd22" providerId="ADAL" clId="{A2C77108-962D-470B-A682-3FE82D91768A}" dt="2024-11-15T10:14:50.640" v="314"/>
          <ac:spMkLst>
            <pc:docMk/>
            <pc:sldMk cId="380110714" sldId="368"/>
            <ac:spMk id="6" creationId="{FFC0F88B-FB34-E475-7FBB-E3AFE1F6E081}"/>
          </ac:spMkLst>
        </pc:spChg>
        <pc:spChg chg="mod">
          <ac:chgData name="Artur Miller" userId="d280da5f-53c3-4de1-b77e-bf795f45bd22" providerId="ADAL" clId="{A2C77108-962D-470B-A682-3FE82D91768A}" dt="2024-11-15T10:14:50.640" v="314"/>
          <ac:spMkLst>
            <pc:docMk/>
            <pc:sldMk cId="380110714" sldId="368"/>
            <ac:spMk id="11" creationId="{3E9EC912-EDE7-9D7E-8BD8-0E6C652C324A}"/>
          </ac:spMkLst>
        </pc:spChg>
        <pc:spChg chg="add mod">
          <ac:chgData name="Artur Miller" userId="d280da5f-53c3-4de1-b77e-bf795f45bd22" providerId="ADAL" clId="{A2C77108-962D-470B-A682-3FE82D91768A}" dt="2024-11-15T10:14:50.640" v="314"/>
          <ac:spMkLst>
            <pc:docMk/>
            <pc:sldMk cId="380110714" sldId="368"/>
            <ac:spMk id="14" creationId="{828FE087-F6D4-769E-A32E-CC161155573B}"/>
          </ac:spMkLst>
        </pc:spChg>
        <pc:spChg chg="mod">
          <ac:chgData name="Artur Miller" userId="d280da5f-53c3-4de1-b77e-bf795f45bd22" providerId="ADAL" clId="{A2C77108-962D-470B-A682-3FE82D91768A}" dt="2024-11-15T10:15:09.091" v="315"/>
          <ac:spMkLst>
            <pc:docMk/>
            <pc:sldMk cId="380110714" sldId="368"/>
            <ac:spMk id="19" creationId="{F3536F92-C4C8-6AA1-3377-F93CA67D4A5C}"/>
          </ac:spMkLst>
        </pc:spChg>
        <pc:spChg chg="mod">
          <ac:chgData name="Artur Miller" userId="d280da5f-53c3-4de1-b77e-bf795f45bd22" providerId="ADAL" clId="{A2C77108-962D-470B-A682-3FE82D91768A}" dt="2024-11-15T10:15:09.091" v="315"/>
          <ac:spMkLst>
            <pc:docMk/>
            <pc:sldMk cId="380110714" sldId="368"/>
            <ac:spMk id="20" creationId="{61A4B675-AB82-D742-AF74-9E8F5384FEE8}"/>
          </ac:spMkLst>
        </pc:spChg>
        <pc:spChg chg="mod">
          <ac:chgData name="Artur Miller" userId="d280da5f-53c3-4de1-b77e-bf795f45bd22" providerId="ADAL" clId="{A2C77108-962D-470B-A682-3FE82D91768A}" dt="2024-11-15T10:15:09.091" v="315"/>
          <ac:spMkLst>
            <pc:docMk/>
            <pc:sldMk cId="380110714" sldId="368"/>
            <ac:spMk id="21" creationId="{D43902C8-9B77-5475-C37B-933767685D19}"/>
          </ac:spMkLst>
        </pc:spChg>
        <pc:spChg chg="mod">
          <ac:chgData name="Artur Miller" userId="d280da5f-53c3-4de1-b77e-bf795f45bd22" providerId="ADAL" clId="{A2C77108-962D-470B-A682-3FE82D91768A}" dt="2024-11-15T10:15:09.091" v="315"/>
          <ac:spMkLst>
            <pc:docMk/>
            <pc:sldMk cId="380110714" sldId="368"/>
            <ac:spMk id="25" creationId="{4C034847-1DAE-EAD1-F1AE-01284FD3EF91}"/>
          </ac:spMkLst>
        </pc:spChg>
        <pc:spChg chg="add mod">
          <ac:chgData name="Artur Miller" userId="d280da5f-53c3-4de1-b77e-bf795f45bd22" providerId="ADAL" clId="{A2C77108-962D-470B-A682-3FE82D91768A}" dt="2024-11-15T10:15:09.091" v="315"/>
          <ac:spMkLst>
            <pc:docMk/>
            <pc:sldMk cId="380110714" sldId="368"/>
            <ac:spMk id="28" creationId="{4879090C-2092-2204-C3CB-029993B820A8}"/>
          </ac:spMkLst>
        </pc:spChg>
        <pc:spChg chg="mod">
          <ac:chgData name="Artur Miller" userId="d280da5f-53c3-4de1-b77e-bf795f45bd22" providerId="ADAL" clId="{A2C77108-962D-470B-A682-3FE82D91768A}" dt="2024-11-15T10:16:59.078" v="322" actId="207"/>
          <ac:spMkLst>
            <pc:docMk/>
            <pc:sldMk cId="380110714" sldId="368"/>
            <ac:spMk id="33" creationId="{8301DA72-76A9-56EE-9626-3E0A77F7E055}"/>
          </ac:spMkLst>
        </pc:spChg>
        <pc:spChg chg="mod">
          <ac:chgData name="Artur Miller" userId="d280da5f-53c3-4de1-b77e-bf795f45bd22" providerId="ADAL" clId="{A2C77108-962D-470B-A682-3FE82D91768A}" dt="2024-11-15T10:16:59.078" v="322" actId="207"/>
          <ac:spMkLst>
            <pc:docMk/>
            <pc:sldMk cId="380110714" sldId="368"/>
            <ac:spMk id="34" creationId="{1FCA9C0F-12C9-0150-144E-F5732105F5A3}"/>
          </ac:spMkLst>
        </pc:spChg>
        <pc:spChg chg="mod">
          <ac:chgData name="Artur Miller" userId="d280da5f-53c3-4de1-b77e-bf795f45bd22" providerId="ADAL" clId="{A2C77108-962D-470B-A682-3FE82D91768A}" dt="2024-11-15T10:16:59.078" v="322" actId="207"/>
          <ac:spMkLst>
            <pc:docMk/>
            <pc:sldMk cId="380110714" sldId="368"/>
            <ac:spMk id="35" creationId="{5BDBA089-673E-4B80-6F46-331C1CF1F306}"/>
          </ac:spMkLst>
        </pc:spChg>
        <pc:spChg chg="mod">
          <ac:chgData name="Artur Miller" userId="d280da5f-53c3-4de1-b77e-bf795f45bd22" providerId="ADAL" clId="{A2C77108-962D-470B-A682-3FE82D91768A}" dt="2024-11-15T10:17:18.691" v="326" actId="20577"/>
          <ac:spMkLst>
            <pc:docMk/>
            <pc:sldMk cId="380110714" sldId="368"/>
            <ac:spMk id="39" creationId="{B41AEB8C-B001-A196-2859-42902772824D}"/>
          </ac:spMkLst>
        </pc:spChg>
        <pc:spChg chg="add mod">
          <ac:chgData name="Artur Miller" userId="d280da5f-53c3-4de1-b77e-bf795f45bd22" providerId="ADAL" clId="{A2C77108-962D-470B-A682-3FE82D91768A}" dt="2024-11-15T10:16:47.317" v="321" actId="207"/>
          <ac:spMkLst>
            <pc:docMk/>
            <pc:sldMk cId="380110714" sldId="368"/>
            <ac:spMk id="42" creationId="{FB212CB1-7760-704D-8F3B-C3EA7AB4B4DC}"/>
          </ac:spMkLst>
        </pc:spChg>
        <pc:grpChg chg="add mod">
          <ac:chgData name="Artur Miller" userId="d280da5f-53c3-4de1-b77e-bf795f45bd22" providerId="ADAL" clId="{A2C77108-962D-470B-A682-3FE82D91768A}" dt="2024-11-15T10:14:50.640" v="314"/>
          <ac:grpSpMkLst>
            <pc:docMk/>
            <pc:sldMk cId="380110714" sldId="368"/>
            <ac:grpSpMk id="2" creationId="{185D1128-1CCA-19E4-28DA-FB44C076044D}"/>
          </ac:grpSpMkLst>
        </pc:grpChg>
        <pc:grpChg chg="add mod">
          <ac:chgData name="Artur Miller" userId="d280da5f-53c3-4de1-b77e-bf795f45bd22" providerId="ADAL" clId="{A2C77108-962D-470B-A682-3FE82D91768A}" dt="2024-11-15T10:14:50.640" v="314"/>
          <ac:grpSpMkLst>
            <pc:docMk/>
            <pc:sldMk cId="380110714" sldId="368"/>
            <ac:grpSpMk id="15" creationId="{07899888-B66B-66FD-1766-B5933C999B97}"/>
          </ac:grpSpMkLst>
        </pc:grpChg>
        <pc:grpChg chg="add mod">
          <ac:chgData name="Artur Miller" userId="d280da5f-53c3-4de1-b77e-bf795f45bd22" providerId="ADAL" clId="{A2C77108-962D-470B-A682-3FE82D91768A}" dt="2024-11-15T10:15:09.091" v="315"/>
          <ac:grpSpMkLst>
            <pc:docMk/>
            <pc:sldMk cId="380110714" sldId="368"/>
            <ac:grpSpMk id="18" creationId="{A7DC3609-7370-F5F7-E64E-B7FEA0CF612D}"/>
          </ac:grpSpMkLst>
        </pc:grpChg>
        <pc:grpChg chg="add mod">
          <ac:chgData name="Artur Miller" userId="d280da5f-53c3-4de1-b77e-bf795f45bd22" providerId="ADAL" clId="{A2C77108-962D-470B-A682-3FE82D91768A}" dt="2024-11-15T10:15:09.091" v="315"/>
          <ac:grpSpMkLst>
            <pc:docMk/>
            <pc:sldMk cId="380110714" sldId="368"/>
            <ac:grpSpMk id="29" creationId="{D960FA4A-803D-ADEC-B066-19F8E956DE30}"/>
          </ac:grpSpMkLst>
        </pc:grpChg>
        <pc:grpChg chg="add mod">
          <ac:chgData name="Artur Miller" userId="d280da5f-53c3-4de1-b77e-bf795f45bd22" providerId="ADAL" clId="{A2C77108-962D-470B-A682-3FE82D91768A}" dt="2024-11-15T10:15:11.687" v="316"/>
          <ac:grpSpMkLst>
            <pc:docMk/>
            <pc:sldMk cId="380110714" sldId="368"/>
            <ac:grpSpMk id="32" creationId="{FF4228AC-5F91-BB07-C129-DE8169BD4FC7}"/>
          </ac:grpSpMkLst>
        </pc:grpChg>
        <pc:grpChg chg="add mod">
          <ac:chgData name="Artur Miller" userId="d280da5f-53c3-4de1-b77e-bf795f45bd22" providerId="ADAL" clId="{A2C77108-962D-470B-A682-3FE82D91768A}" dt="2024-11-15T10:15:11.687" v="316"/>
          <ac:grpSpMkLst>
            <pc:docMk/>
            <pc:sldMk cId="380110714" sldId="368"/>
            <ac:grpSpMk id="43" creationId="{6F3AE62E-105C-C9F1-C71F-1F0FBBB3BAF5}"/>
          </ac:grpSpMkLst>
        </pc:grpChg>
        <pc:picChg chg="mod">
          <ac:chgData name="Artur Miller" userId="d280da5f-53c3-4de1-b77e-bf795f45bd22" providerId="ADAL" clId="{A2C77108-962D-470B-A682-3FE82D91768A}" dt="2024-11-15T10:14:50.640" v="314"/>
          <ac:picMkLst>
            <pc:docMk/>
            <pc:sldMk cId="380110714" sldId="368"/>
            <ac:picMk id="8" creationId="{3AD67DA6-2AEE-9E66-0E6A-1BAB619C1ACE}"/>
          </ac:picMkLst>
        </pc:picChg>
        <pc:picChg chg="mod">
          <ac:chgData name="Artur Miller" userId="d280da5f-53c3-4de1-b77e-bf795f45bd22" providerId="ADAL" clId="{A2C77108-962D-470B-A682-3FE82D91768A}" dt="2024-11-15T10:14:50.640" v="314"/>
          <ac:picMkLst>
            <pc:docMk/>
            <pc:sldMk cId="380110714" sldId="368"/>
            <ac:picMk id="16" creationId="{4DBAFA92-F880-D288-772E-29D90EAF4A7C}"/>
          </ac:picMkLst>
        </pc:picChg>
        <pc:picChg chg="mod">
          <ac:chgData name="Artur Miller" userId="d280da5f-53c3-4de1-b77e-bf795f45bd22" providerId="ADAL" clId="{A2C77108-962D-470B-A682-3FE82D91768A}" dt="2024-11-15T10:14:50.640" v="314"/>
          <ac:picMkLst>
            <pc:docMk/>
            <pc:sldMk cId="380110714" sldId="368"/>
            <ac:picMk id="17" creationId="{83E5C755-77B3-E797-D871-29FEF27371E4}"/>
          </ac:picMkLst>
        </pc:picChg>
        <pc:picChg chg="mod">
          <ac:chgData name="Artur Miller" userId="d280da5f-53c3-4de1-b77e-bf795f45bd22" providerId="ADAL" clId="{A2C77108-962D-470B-A682-3FE82D91768A}" dt="2024-11-15T10:15:09.091" v="315"/>
          <ac:picMkLst>
            <pc:docMk/>
            <pc:sldMk cId="380110714" sldId="368"/>
            <ac:picMk id="22" creationId="{3513AC12-2F34-8669-7E5A-633EE5B1856D}"/>
          </ac:picMkLst>
        </pc:picChg>
        <pc:picChg chg="mod">
          <ac:chgData name="Artur Miller" userId="d280da5f-53c3-4de1-b77e-bf795f45bd22" providerId="ADAL" clId="{A2C77108-962D-470B-A682-3FE82D91768A}" dt="2024-11-15T10:15:09.091" v="315"/>
          <ac:picMkLst>
            <pc:docMk/>
            <pc:sldMk cId="380110714" sldId="368"/>
            <ac:picMk id="30" creationId="{691FDD1E-FAB8-DC6A-831B-09129AA8DC6D}"/>
          </ac:picMkLst>
        </pc:picChg>
        <pc:picChg chg="mod">
          <ac:chgData name="Artur Miller" userId="d280da5f-53c3-4de1-b77e-bf795f45bd22" providerId="ADAL" clId="{A2C77108-962D-470B-A682-3FE82D91768A}" dt="2024-11-15T10:15:09.091" v="315"/>
          <ac:picMkLst>
            <pc:docMk/>
            <pc:sldMk cId="380110714" sldId="368"/>
            <ac:picMk id="31" creationId="{EA97C6DE-2D58-6E56-7A67-940E3E5E9215}"/>
          </ac:picMkLst>
        </pc:picChg>
        <pc:picChg chg="mod">
          <ac:chgData name="Artur Miller" userId="d280da5f-53c3-4de1-b77e-bf795f45bd22" providerId="ADAL" clId="{A2C77108-962D-470B-A682-3FE82D91768A}" dt="2024-11-15T10:15:11.687" v="316"/>
          <ac:picMkLst>
            <pc:docMk/>
            <pc:sldMk cId="380110714" sldId="368"/>
            <ac:picMk id="36" creationId="{70F1CADB-149D-362F-D0F4-3FCC780D3330}"/>
          </ac:picMkLst>
        </pc:picChg>
        <pc:picChg chg="mod">
          <ac:chgData name="Artur Miller" userId="d280da5f-53c3-4de1-b77e-bf795f45bd22" providerId="ADAL" clId="{A2C77108-962D-470B-A682-3FE82D91768A}" dt="2024-11-15T10:15:11.687" v="316"/>
          <ac:picMkLst>
            <pc:docMk/>
            <pc:sldMk cId="380110714" sldId="368"/>
            <ac:picMk id="44" creationId="{EED28FF9-5058-A5A1-1BA8-990EB2351331}"/>
          </ac:picMkLst>
        </pc:picChg>
        <pc:picChg chg="mod">
          <ac:chgData name="Artur Miller" userId="d280da5f-53c3-4de1-b77e-bf795f45bd22" providerId="ADAL" clId="{A2C77108-962D-470B-A682-3FE82D91768A}" dt="2024-11-15T10:15:11.687" v="316"/>
          <ac:picMkLst>
            <pc:docMk/>
            <pc:sldMk cId="380110714" sldId="368"/>
            <ac:picMk id="45" creationId="{2D0345EE-BB50-6DDF-7304-A0F3C761A978}"/>
          </ac:picMkLst>
        </pc:picChg>
        <pc:cxnChg chg="mod">
          <ac:chgData name="Artur Miller" userId="d280da5f-53c3-4de1-b77e-bf795f45bd22" providerId="ADAL" clId="{A2C77108-962D-470B-A682-3FE82D91768A}" dt="2024-11-15T10:14:50.640" v="314"/>
          <ac:cxnSpMkLst>
            <pc:docMk/>
            <pc:sldMk cId="380110714" sldId="368"/>
            <ac:cxnSpMk id="9" creationId="{9BBBE946-3A6D-12DE-649B-0116F0546690}"/>
          </ac:cxnSpMkLst>
        </pc:cxnChg>
        <pc:cxnChg chg="mod">
          <ac:chgData name="Artur Miller" userId="d280da5f-53c3-4de1-b77e-bf795f45bd22" providerId="ADAL" clId="{A2C77108-962D-470B-A682-3FE82D91768A}" dt="2024-11-15T10:14:50.640" v="314"/>
          <ac:cxnSpMkLst>
            <pc:docMk/>
            <pc:sldMk cId="380110714" sldId="368"/>
            <ac:cxnSpMk id="10" creationId="{88717061-23F7-D9E1-03E7-6075B427CB4F}"/>
          </ac:cxnSpMkLst>
        </pc:cxnChg>
        <pc:cxnChg chg="mod">
          <ac:chgData name="Artur Miller" userId="d280da5f-53c3-4de1-b77e-bf795f45bd22" providerId="ADAL" clId="{A2C77108-962D-470B-A682-3FE82D91768A}" dt="2024-11-15T10:14:50.640" v="314"/>
          <ac:cxnSpMkLst>
            <pc:docMk/>
            <pc:sldMk cId="380110714" sldId="368"/>
            <ac:cxnSpMk id="12" creationId="{7A624968-47C5-591A-9A53-33E1C8D9B13F}"/>
          </ac:cxnSpMkLst>
        </pc:cxnChg>
        <pc:cxnChg chg="mod">
          <ac:chgData name="Artur Miller" userId="d280da5f-53c3-4de1-b77e-bf795f45bd22" providerId="ADAL" clId="{A2C77108-962D-470B-A682-3FE82D91768A}" dt="2024-11-15T10:14:50.640" v="314"/>
          <ac:cxnSpMkLst>
            <pc:docMk/>
            <pc:sldMk cId="380110714" sldId="368"/>
            <ac:cxnSpMk id="13" creationId="{2D54947D-6EDA-4948-2E52-836621A29FE3}"/>
          </ac:cxnSpMkLst>
        </pc:cxnChg>
        <pc:cxnChg chg="mod">
          <ac:chgData name="Artur Miller" userId="d280da5f-53c3-4de1-b77e-bf795f45bd22" providerId="ADAL" clId="{A2C77108-962D-470B-A682-3FE82D91768A}" dt="2024-11-15T10:15:09.091" v="315"/>
          <ac:cxnSpMkLst>
            <pc:docMk/>
            <pc:sldMk cId="380110714" sldId="368"/>
            <ac:cxnSpMk id="23" creationId="{9A8F2A97-8B2F-C687-0CBE-0792C52C75CD}"/>
          </ac:cxnSpMkLst>
        </pc:cxnChg>
        <pc:cxnChg chg="mod">
          <ac:chgData name="Artur Miller" userId="d280da5f-53c3-4de1-b77e-bf795f45bd22" providerId="ADAL" clId="{A2C77108-962D-470B-A682-3FE82D91768A}" dt="2024-11-15T10:15:09.091" v="315"/>
          <ac:cxnSpMkLst>
            <pc:docMk/>
            <pc:sldMk cId="380110714" sldId="368"/>
            <ac:cxnSpMk id="24" creationId="{B5C7A013-5588-6AC6-512A-1C4ECB42237E}"/>
          </ac:cxnSpMkLst>
        </pc:cxnChg>
        <pc:cxnChg chg="mod">
          <ac:chgData name="Artur Miller" userId="d280da5f-53c3-4de1-b77e-bf795f45bd22" providerId="ADAL" clId="{A2C77108-962D-470B-A682-3FE82D91768A}" dt="2024-11-15T10:15:09.091" v="315"/>
          <ac:cxnSpMkLst>
            <pc:docMk/>
            <pc:sldMk cId="380110714" sldId="368"/>
            <ac:cxnSpMk id="26" creationId="{9E846105-41A4-1795-5A61-544743EBF2E5}"/>
          </ac:cxnSpMkLst>
        </pc:cxnChg>
        <pc:cxnChg chg="mod">
          <ac:chgData name="Artur Miller" userId="d280da5f-53c3-4de1-b77e-bf795f45bd22" providerId="ADAL" clId="{A2C77108-962D-470B-A682-3FE82D91768A}" dt="2024-11-15T10:15:09.091" v="315"/>
          <ac:cxnSpMkLst>
            <pc:docMk/>
            <pc:sldMk cId="380110714" sldId="368"/>
            <ac:cxnSpMk id="27" creationId="{23745CE2-2EB5-A6BA-C460-5F00C8FD8491}"/>
          </ac:cxnSpMkLst>
        </pc:cxnChg>
        <pc:cxnChg chg="mod">
          <ac:chgData name="Artur Miller" userId="d280da5f-53c3-4de1-b77e-bf795f45bd22" providerId="ADAL" clId="{A2C77108-962D-470B-A682-3FE82D91768A}" dt="2024-11-15T10:15:11.687" v="316"/>
          <ac:cxnSpMkLst>
            <pc:docMk/>
            <pc:sldMk cId="380110714" sldId="368"/>
            <ac:cxnSpMk id="37" creationId="{C00CD702-0DF7-344E-57E5-287385A32753}"/>
          </ac:cxnSpMkLst>
        </pc:cxnChg>
        <pc:cxnChg chg="mod">
          <ac:chgData name="Artur Miller" userId="d280da5f-53c3-4de1-b77e-bf795f45bd22" providerId="ADAL" clId="{A2C77108-962D-470B-A682-3FE82D91768A}" dt="2024-11-15T10:15:11.687" v="316"/>
          <ac:cxnSpMkLst>
            <pc:docMk/>
            <pc:sldMk cId="380110714" sldId="368"/>
            <ac:cxnSpMk id="38" creationId="{B1F0C663-3DF2-84D0-8F7C-76E96CFA4150}"/>
          </ac:cxnSpMkLst>
        </pc:cxnChg>
        <pc:cxnChg chg="mod">
          <ac:chgData name="Artur Miller" userId="d280da5f-53c3-4de1-b77e-bf795f45bd22" providerId="ADAL" clId="{A2C77108-962D-470B-A682-3FE82D91768A}" dt="2024-11-15T10:15:11.687" v="316"/>
          <ac:cxnSpMkLst>
            <pc:docMk/>
            <pc:sldMk cId="380110714" sldId="368"/>
            <ac:cxnSpMk id="40" creationId="{B7E7B9AA-1142-98EE-20ED-1F96520E225E}"/>
          </ac:cxnSpMkLst>
        </pc:cxnChg>
        <pc:cxnChg chg="mod">
          <ac:chgData name="Artur Miller" userId="d280da5f-53c3-4de1-b77e-bf795f45bd22" providerId="ADAL" clId="{A2C77108-962D-470B-A682-3FE82D91768A}" dt="2024-11-15T10:15:11.687" v="316"/>
          <ac:cxnSpMkLst>
            <pc:docMk/>
            <pc:sldMk cId="380110714" sldId="368"/>
            <ac:cxnSpMk id="41" creationId="{6C435B7C-7F79-9E37-48D5-C775A5D4E88C}"/>
          </ac:cxnSpMkLst>
        </pc:cxnChg>
      </pc:sldChg>
      <pc:sldChg chg="addSp modSp add mod ord">
        <pc:chgData name="Artur Miller" userId="d280da5f-53c3-4de1-b77e-bf795f45bd22" providerId="ADAL" clId="{A2C77108-962D-470B-A682-3FE82D91768A}" dt="2024-11-15T14:43:17.650" v="1787"/>
        <pc:sldMkLst>
          <pc:docMk/>
          <pc:sldMk cId="212529269" sldId="369"/>
        </pc:sldMkLst>
        <pc:spChg chg="add mod">
          <ac:chgData name="Artur Miller" userId="d280da5f-53c3-4de1-b77e-bf795f45bd22" providerId="ADAL" clId="{A2C77108-962D-470B-A682-3FE82D91768A}" dt="2024-11-15T10:51:11.041" v="393" actId="1076"/>
          <ac:spMkLst>
            <pc:docMk/>
            <pc:sldMk cId="212529269" sldId="369"/>
            <ac:spMk id="6" creationId="{F29CC2AA-CBB7-B8DC-EE7F-B9C863C32D62}"/>
          </ac:spMkLst>
        </pc:spChg>
        <pc:spChg chg="add mod">
          <ac:chgData name="Artur Miller" userId="d280da5f-53c3-4de1-b77e-bf795f45bd22" providerId="ADAL" clId="{A2C77108-962D-470B-A682-3FE82D91768A}" dt="2024-11-15T10:52:47.634" v="409" actId="1076"/>
          <ac:spMkLst>
            <pc:docMk/>
            <pc:sldMk cId="212529269" sldId="369"/>
            <ac:spMk id="8" creationId="{8E882CBA-49A4-2F2B-9690-97E1FE230CD4}"/>
          </ac:spMkLst>
        </pc:spChg>
        <pc:spChg chg="add mod">
          <ac:chgData name="Artur Miller" userId="d280da5f-53c3-4de1-b77e-bf795f45bd22" providerId="ADAL" clId="{A2C77108-962D-470B-A682-3FE82D91768A}" dt="2024-11-15T10:51:17.304" v="395" actId="14100"/>
          <ac:spMkLst>
            <pc:docMk/>
            <pc:sldMk cId="212529269" sldId="369"/>
            <ac:spMk id="10" creationId="{1D36837B-B33A-4664-20C1-24660E1B77AB}"/>
          </ac:spMkLst>
        </pc:spChg>
        <pc:spChg chg="add mod">
          <ac:chgData name="Artur Miller" userId="d280da5f-53c3-4de1-b77e-bf795f45bd22" providerId="ADAL" clId="{A2C77108-962D-470B-A682-3FE82D91768A}" dt="2024-11-15T10:51:14.332" v="394" actId="14100"/>
          <ac:spMkLst>
            <pc:docMk/>
            <pc:sldMk cId="212529269" sldId="369"/>
            <ac:spMk id="12" creationId="{FD52E7EE-9285-3025-2C16-89B3E4BAB256}"/>
          </ac:spMkLst>
        </pc:spChg>
        <pc:spChg chg="add mod">
          <ac:chgData name="Artur Miller" userId="d280da5f-53c3-4de1-b77e-bf795f45bd22" providerId="ADAL" clId="{A2C77108-962D-470B-A682-3FE82D91768A}" dt="2024-11-15T13:34:24.723" v="968" actId="120"/>
          <ac:spMkLst>
            <pc:docMk/>
            <pc:sldMk cId="212529269" sldId="369"/>
            <ac:spMk id="15" creationId="{98E46846-3C91-E4AD-3CC0-09EC5DA429BA}"/>
          </ac:spMkLst>
        </pc:spChg>
        <pc:picChg chg="add mod">
          <ac:chgData name="Artur Miller" userId="d280da5f-53c3-4de1-b77e-bf795f45bd22" providerId="ADAL" clId="{A2C77108-962D-470B-A682-3FE82D91768A}" dt="2024-11-15T10:50:00.866" v="386"/>
          <ac:picMkLst>
            <pc:docMk/>
            <pc:sldMk cId="212529269" sldId="369"/>
            <ac:picMk id="2" creationId="{A0E359D5-6296-350B-E604-CBD981225D40}"/>
          </ac:picMkLst>
        </pc:picChg>
        <pc:picChg chg="add mod">
          <ac:chgData name="Artur Miller" userId="d280da5f-53c3-4de1-b77e-bf795f45bd22" providerId="ADAL" clId="{A2C77108-962D-470B-A682-3FE82D91768A}" dt="2024-11-15T10:50:52.288" v="392" actId="1076"/>
          <ac:picMkLst>
            <pc:docMk/>
            <pc:sldMk cId="212529269" sldId="369"/>
            <ac:picMk id="3" creationId="{F401F39B-E8E0-556D-DDB5-9A116A8CA28A}"/>
          </ac:picMkLst>
        </pc:picChg>
        <pc:picChg chg="add mod">
          <ac:chgData name="Artur Miller" userId="d280da5f-53c3-4de1-b77e-bf795f45bd22" providerId="ADAL" clId="{A2C77108-962D-470B-A682-3FE82D91768A}" dt="2024-11-15T10:52:40.707" v="408" actId="1076"/>
          <ac:picMkLst>
            <pc:docMk/>
            <pc:sldMk cId="212529269" sldId="369"/>
            <ac:picMk id="9" creationId="{125CE78C-117D-8538-B84F-BB61B187A090}"/>
          </ac:picMkLst>
        </pc:picChg>
        <pc:picChg chg="add mod">
          <ac:chgData name="Artur Miller" userId="d280da5f-53c3-4de1-b77e-bf795f45bd22" providerId="ADAL" clId="{A2C77108-962D-470B-A682-3FE82D91768A}" dt="2024-11-15T10:52:26.077" v="404" actId="1076"/>
          <ac:picMkLst>
            <pc:docMk/>
            <pc:sldMk cId="212529269" sldId="369"/>
            <ac:picMk id="14" creationId="{A5DB0CBD-C16A-E89D-32AA-7278D994DFFD}"/>
          </ac:picMkLst>
        </pc:picChg>
        <pc:cxnChg chg="add mod">
          <ac:chgData name="Artur Miller" userId="d280da5f-53c3-4de1-b77e-bf795f45bd22" providerId="ADAL" clId="{A2C77108-962D-470B-A682-3FE82D91768A}" dt="2024-11-15T10:51:49.253" v="398" actId="14100"/>
          <ac:cxnSpMkLst>
            <pc:docMk/>
            <pc:sldMk cId="212529269" sldId="369"/>
            <ac:cxnSpMk id="4" creationId="{16737A0F-7AA3-5B86-FE2B-F3C6F2439C87}"/>
          </ac:cxnSpMkLst>
        </pc:cxnChg>
        <pc:cxnChg chg="add mod">
          <ac:chgData name="Artur Miller" userId="d280da5f-53c3-4de1-b77e-bf795f45bd22" providerId="ADAL" clId="{A2C77108-962D-470B-A682-3FE82D91768A}" dt="2024-11-15T10:51:43.821" v="397" actId="14100"/>
          <ac:cxnSpMkLst>
            <pc:docMk/>
            <pc:sldMk cId="212529269" sldId="369"/>
            <ac:cxnSpMk id="11" creationId="{C2FD995D-490F-50C3-D151-EC01A9E8589D}"/>
          </ac:cxnSpMkLst>
        </pc:cxnChg>
        <pc:cxnChg chg="add mod">
          <ac:chgData name="Artur Miller" userId="d280da5f-53c3-4de1-b77e-bf795f45bd22" providerId="ADAL" clId="{A2C77108-962D-470B-A682-3FE82D91768A}" dt="2024-11-15T10:51:28.810" v="396" actId="14100"/>
          <ac:cxnSpMkLst>
            <pc:docMk/>
            <pc:sldMk cId="212529269" sldId="369"/>
            <ac:cxnSpMk id="13" creationId="{B6C0AB50-F0D5-BE7C-81D0-C3A4D74CE9B3}"/>
          </ac:cxnSpMkLst>
        </pc:cxnChg>
      </pc:sldChg>
      <pc:sldChg chg="addSp modSp add mod ord">
        <pc:chgData name="Artur Miller" userId="d280da5f-53c3-4de1-b77e-bf795f45bd22" providerId="ADAL" clId="{A2C77108-962D-470B-A682-3FE82D91768A}" dt="2024-11-15T14:10:11.899" v="1446"/>
        <pc:sldMkLst>
          <pc:docMk/>
          <pc:sldMk cId="904608792" sldId="370"/>
        </pc:sldMkLst>
        <pc:spChg chg="mod">
          <ac:chgData name="Artur Miller" userId="d280da5f-53c3-4de1-b77e-bf795f45bd22" providerId="ADAL" clId="{A2C77108-962D-470B-A682-3FE82D91768A}" dt="2024-11-15T10:18:19.906" v="330" actId="207"/>
          <ac:spMkLst>
            <pc:docMk/>
            <pc:sldMk cId="904608792" sldId="370"/>
            <ac:spMk id="8" creationId="{D9ED42FC-42C9-8EE2-F86A-127ED962F9A5}"/>
          </ac:spMkLst>
        </pc:spChg>
        <pc:spChg chg="mod">
          <ac:chgData name="Artur Miller" userId="d280da5f-53c3-4de1-b77e-bf795f45bd22" providerId="ADAL" clId="{A2C77108-962D-470B-A682-3FE82D91768A}" dt="2024-11-15T10:18:19.906" v="330" actId="207"/>
          <ac:spMkLst>
            <pc:docMk/>
            <pc:sldMk cId="904608792" sldId="370"/>
            <ac:spMk id="9" creationId="{A5FD7E3E-7661-197E-0A83-19787328D0CA}"/>
          </ac:spMkLst>
        </pc:spChg>
        <pc:spChg chg="add mod">
          <ac:chgData name="Artur Miller" userId="d280da5f-53c3-4de1-b77e-bf795f45bd22" providerId="ADAL" clId="{A2C77108-962D-470B-A682-3FE82D91768A}" dt="2024-11-15T10:49:12.104" v="382" actId="1076"/>
          <ac:spMkLst>
            <pc:docMk/>
            <pc:sldMk cId="904608792" sldId="370"/>
            <ac:spMk id="10" creationId="{75549DCC-CAFB-0749-C87E-28B0DD3EBB70}"/>
          </ac:spMkLst>
        </pc:spChg>
        <pc:spChg chg="add mod">
          <ac:chgData name="Artur Miller" userId="d280da5f-53c3-4de1-b77e-bf795f45bd22" providerId="ADAL" clId="{A2C77108-962D-470B-A682-3FE82D91768A}" dt="2024-11-15T10:46:55.376" v="338"/>
          <ac:spMkLst>
            <pc:docMk/>
            <pc:sldMk cId="904608792" sldId="370"/>
            <ac:spMk id="13" creationId="{FFC614F9-2658-07E6-272A-9B51176869DB}"/>
          </ac:spMkLst>
        </pc:spChg>
        <pc:spChg chg="add mod">
          <ac:chgData name="Artur Miller" userId="d280da5f-53c3-4de1-b77e-bf795f45bd22" providerId="ADAL" clId="{A2C77108-962D-470B-A682-3FE82D91768A}" dt="2024-11-15T10:48:56.210" v="379" actId="1076"/>
          <ac:spMkLst>
            <pc:docMk/>
            <pc:sldMk cId="904608792" sldId="370"/>
            <ac:spMk id="15" creationId="{441480AD-679E-DBF2-DF34-9837684C78BF}"/>
          </ac:spMkLst>
        </pc:spChg>
        <pc:grpChg chg="add mod">
          <ac:chgData name="Artur Miller" userId="d280da5f-53c3-4de1-b77e-bf795f45bd22" providerId="ADAL" clId="{A2C77108-962D-470B-A682-3FE82D91768A}" dt="2024-11-15T10:48:56.210" v="379" actId="1076"/>
          <ac:grpSpMkLst>
            <pc:docMk/>
            <pc:sldMk cId="904608792" sldId="370"/>
            <ac:grpSpMk id="2" creationId="{491C3DEE-1795-6CF5-9E15-D263426BA951}"/>
          </ac:grpSpMkLst>
        </pc:grpChg>
        <pc:picChg chg="mod">
          <ac:chgData name="Artur Miller" userId="d280da5f-53c3-4de1-b77e-bf795f45bd22" providerId="ADAL" clId="{A2C77108-962D-470B-A682-3FE82D91768A}" dt="2024-11-15T10:17:55.979" v="327"/>
          <ac:picMkLst>
            <pc:docMk/>
            <pc:sldMk cId="904608792" sldId="370"/>
            <ac:picMk id="3" creationId="{3E5821E2-E1B6-45E4-AB5E-412780B8F2BE}"/>
          </ac:picMkLst>
        </pc:picChg>
        <pc:picChg chg="add mod">
          <ac:chgData name="Artur Miller" userId="d280da5f-53c3-4de1-b77e-bf795f45bd22" providerId="ADAL" clId="{A2C77108-962D-470B-A682-3FE82D91768A}" dt="2024-11-15T10:49:12.104" v="382" actId="1076"/>
          <ac:picMkLst>
            <pc:docMk/>
            <pc:sldMk cId="904608792" sldId="370"/>
            <ac:picMk id="11" creationId="{F5708C34-A498-2E4D-23EB-F2BF642F4D69}"/>
          </ac:picMkLst>
        </pc:picChg>
        <pc:picChg chg="add mod">
          <ac:chgData name="Artur Miller" userId="d280da5f-53c3-4de1-b77e-bf795f45bd22" providerId="ADAL" clId="{A2C77108-962D-470B-A682-3FE82D91768A}" dt="2024-11-15T10:49:02.003" v="380" actId="1076"/>
          <ac:picMkLst>
            <pc:docMk/>
            <pc:sldMk cId="904608792" sldId="370"/>
            <ac:picMk id="17" creationId="{D7C5AF30-90A5-3633-518A-87F23CFDDE2E}"/>
          </ac:picMkLst>
        </pc:picChg>
        <pc:picChg chg="add mod">
          <ac:chgData name="Artur Miller" userId="d280da5f-53c3-4de1-b77e-bf795f45bd22" providerId="ADAL" clId="{A2C77108-962D-470B-A682-3FE82D91768A}" dt="2024-11-15T10:49:30.931" v="385" actId="1076"/>
          <ac:picMkLst>
            <pc:docMk/>
            <pc:sldMk cId="904608792" sldId="370"/>
            <ac:picMk id="18" creationId="{8BB6F6C3-2275-2669-328C-B7D2C1808EB0}"/>
          </ac:picMkLst>
        </pc:picChg>
        <pc:cxnChg chg="mod">
          <ac:chgData name="Artur Miller" userId="d280da5f-53c3-4de1-b77e-bf795f45bd22" providerId="ADAL" clId="{A2C77108-962D-470B-A682-3FE82D91768A}" dt="2024-11-15T10:18:19.425" v="329" actId="404"/>
          <ac:cxnSpMkLst>
            <pc:docMk/>
            <pc:sldMk cId="904608792" sldId="370"/>
            <ac:cxnSpMk id="4" creationId="{8FD2049B-A488-8FF8-6392-3E8BE2F33F74}"/>
          </ac:cxnSpMkLst>
        </pc:cxnChg>
        <pc:cxnChg chg="mod">
          <ac:chgData name="Artur Miller" userId="d280da5f-53c3-4de1-b77e-bf795f45bd22" providerId="ADAL" clId="{A2C77108-962D-470B-A682-3FE82D91768A}" dt="2024-11-15T10:17:55.979" v="327"/>
          <ac:cxnSpMkLst>
            <pc:docMk/>
            <pc:sldMk cId="904608792" sldId="370"/>
            <ac:cxnSpMk id="6" creationId="{241D6869-A272-BDC2-76EB-87DEF3B097BD}"/>
          </ac:cxnSpMkLst>
        </pc:cxnChg>
        <pc:cxnChg chg="add mod">
          <ac:chgData name="Artur Miller" userId="d280da5f-53c3-4de1-b77e-bf795f45bd22" providerId="ADAL" clId="{A2C77108-962D-470B-A682-3FE82D91768A}" dt="2024-11-15T10:46:55.376" v="338"/>
          <ac:cxnSpMkLst>
            <pc:docMk/>
            <pc:sldMk cId="904608792" sldId="370"/>
            <ac:cxnSpMk id="12" creationId="{E9AF55CB-A4B8-6CBC-8D7F-DFDE5F01A093}"/>
          </ac:cxnSpMkLst>
        </pc:cxnChg>
        <pc:cxnChg chg="add mod">
          <ac:chgData name="Artur Miller" userId="d280da5f-53c3-4de1-b77e-bf795f45bd22" providerId="ADAL" clId="{A2C77108-962D-470B-A682-3FE82D91768A}" dt="2024-11-15T10:48:56.210" v="379" actId="1076"/>
          <ac:cxnSpMkLst>
            <pc:docMk/>
            <pc:sldMk cId="904608792" sldId="370"/>
            <ac:cxnSpMk id="14" creationId="{E49ADB3F-0AEC-A30B-26F7-9F2AC10FF799}"/>
          </ac:cxnSpMkLst>
        </pc:cxnChg>
      </pc:sldChg>
      <pc:sldChg chg="addSp modSp add mod ord">
        <pc:chgData name="Artur Miller" userId="d280da5f-53c3-4de1-b77e-bf795f45bd22" providerId="ADAL" clId="{A2C77108-962D-470B-A682-3FE82D91768A}" dt="2024-11-15T13:55:19.483" v="1362"/>
        <pc:sldMkLst>
          <pc:docMk/>
          <pc:sldMk cId="3363365653" sldId="371"/>
        </pc:sldMkLst>
        <pc:spChg chg="add mod">
          <ac:chgData name="Artur Miller" userId="d280da5f-53c3-4de1-b77e-bf795f45bd22" providerId="ADAL" clId="{A2C77108-962D-470B-A682-3FE82D91768A}" dt="2024-11-15T12:26:55.002" v="811" actId="1076"/>
          <ac:spMkLst>
            <pc:docMk/>
            <pc:sldMk cId="3363365653" sldId="371"/>
            <ac:spMk id="2" creationId="{7282140A-B138-DE8B-D90C-4E9C90DC19F4}"/>
          </ac:spMkLst>
        </pc:spChg>
        <pc:spChg chg="add mod">
          <ac:chgData name="Artur Miller" userId="d280da5f-53c3-4de1-b77e-bf795f45bd22" providerId="ADAL" clId="{A2C77108-962D-470B-A682-3FE82D91768A}" dt="2024-11-15T12:27:34.859" v="818" actId="120"/>
          <ac:spMkLst>
            <pc:docMk/>
            <pc:sldMk cId="3363365653" sldId="371"/>
            <ac:spMk id="4" creationId="{9F480C08-5B17-DC9B-DBB8-BE62224A58B9}"/>
          </ac:spMkLst>
        </pc:spChg>
        <pc:spChg chg="mod">
          <ac:chgData name="Artur Miller" userId="d280da5f-53c3-4de1-b77e-bf795f45bd22" providerId="ADAL" clId="{A2C77108-962D-470B-A682-3FE82D91768A}" dt="2024-11-15T12:28:08.217" v="830" actId="20577"/>
          <ac:spMkLst>
            <pc:docMk/>
            <pc:sldMk cId="3363365653" sldId="371"/>
            <ac:spMk id="7" creationId="{6EE7F34E-EBA3-7D41-8F21-31536EBAC4BE}"/>
          </ac:spMkLst>
        </pc:spChg>
        <pc:spChg chg="add mod">
          <ac:chgData name="Artur Miller" userId="d280da5f-53c3-4de1-b77e-bf795f45bd22" providerId="ADAL" clId="{A2C77108-962D-470B-A682-3FE82D91768A}" dt="2024-11-15T12:27:04.518" v="812" actId="1076"/>
          <ac:spMkLst>
            <pc:docMk/>
            <pc:sldMk cId="3363365653" sldId="371"/>
            <ac:spMk id="8" creationId="{9ED81D5E-1BEF-C927-6E5C-C8D719C8E2EB}"/>
          </ac:spMkLst>
        </pc:spChg>
        <pc:spChg chg="add mod">
          <ac:chgData name="Artur Miller" userId="d280da5f-53c3-4de1-b77e-bf795f45bd22" providerId="ADAL" clId="{A2C77108-962D-470B-A682-3FE82D91768A}" dt="2024-11-15T12:27:10.879" v="813" actId="1076"/>
          <ac:spMkLst>
            <pc:docMk/>
            <pc:sldMk cId="3363365653" sldId="371"/>
            <ac:spMk id="11" creationId="{C4D6929D-8A79-918D-D2D1-22E39B9EF6A9}"/>
          </ac:spMkLst>
        </pc:spChg>
        <pc:spChg chg="add mod ord">
          <ac:chgData name="Artur Miller" userId="d280da5f-53c3-4de1-b77e-bf795f45bd22" providerId="ADAL" clId="{A2C77108-962D-470B-A682-3FE82D91768A}" dt="2024-11-15T13:28:33.757" v="938" actId="167"/>
          <ac:spMkLst>
            <pc:docMk/>
            <pc:sldMk cId="3363365653" sldId="371"/>
            <ac:spMk id="18" creationId="{B3AC91E9-D905-66D3-3718-81364637F550}"/>
          </ac:spMkLst>
        </pc:spChg>
        <pc:picChg chg="add mod">
          <ac:chgData name="Artur Miller" userId="d280da5f-53c3-4de1-b77e-bf795f45bd22" providerId="ADAL" clId="{A2C77108-962D-470B-A682-3FE82D91768A}" dt="2024-11-15T12:24:11.883" v="782" actId="1076"/>
          <ac:picMkLst>
            <pc:docMk/>
            <pc:sldMk cId="3363365653" sldId="371"/>
            <ac:picMk id="3" creationId="{C747BA96-BD53-B881-355D-73A40244D5F0}"/>
          </ac:picMkLst>
        </pc:picChg>
        <pc:cxnChg chg="add mod">
          <ac:chgData name="Artur Miller" userId="d280da5f-53c3-4de1-b77e-bf795f45bd22" providerId="ADAL" clId="{A2C77108-962D-470B-A682-3FE82D91768A}" dt="2024-11-15T12:25:43.833" v="808" actId="14100"/>
          <ac:cxnSpMkLst>
            <pc:docMk/>
            <pc:sldMk cId="3363365653" sldId="371"/>
            <ac:cxnSpMk id="6" creationId="{A201BD2D-0156-1269-4C3D-39582F4DEB8D}"/>
          </ac:cxnSpMkLst>
        </pc:cxnChg>
        <pc:cxnChg chg="add mod">
          <ac:chgData name="Artur Miller" userId="d280da5f-53c3-4de1-b77e-bf795f45bd22" providerId="ADAL" clId="{A2C77108-962D-470B-A682-3FE82D91768A}" dt="2024-11-15T12:25:57.622" v="809" actId="14100"/>
          <ac:cxnSpMkLst>
            <pc:docMk/>
            <pc:sldMk cId="3363365653" sldId="371"/>
            <ac:cxnSpMk id="9" creationId="{9359391C-6649-2FF3-68CB-B7703861052B}"/>
          </ac:cxnSpMkLst>
        </pc:cxnChg>
        <pc:cxnChg chg="add mod">
          <ac:chgData name="Artur Miller" userId="d280da5f-53c3-4de1-b77e-bf795f45bd22" providerId="ADAL" clId="{A2C77108-962D-470B-A682-3FE82D91768A}" dt="2024-11-15T12:26:02.226" v="810" actId="14100"/>
          <ac:cxnSpMkLst>
            <pc:docMk/>
            <pc:sldMk cId="3363365653" sldId="371"/>
            <ac:cxnSpMk id="10" creationId="{7E587B2E-C126-62EE-E173-FB115EB662C3}"/>
          </ac:cxnSpMkLst>
        </pc:cxnChg>
      </pc:sldChg>
      <pc:sldChg chg="addSp delSp modSp add mod ord">
        <pc:chgData name="Artur Miller" userId="d280da5f-53c3-4de1-b77e-bf795f45bd22" providerId="ADAL" clId="{A2C77108-962D-470B-A682-3FE82D91768A}" dt="2024-11-15T13:40:55.974" v="1084" actId="20577"/>
        <pc:sldMkLst>
          <pc:docMk/>
          <pc:sldMk cId="2141039549" sldId="372"/>
        </pc:sldMkLst>
        <pc:spChg chg="add mod">
          <ac:chgData name="Artur Miller" userId="d280da5f-53c3-4de1-b77e-bf795f45bd22" providerId="ADAL" clId="{A2C77108-962D-470B-A682-3FE82D91768A}" dt="2024-11-15T12:18:15.471" v="682" actId="1076"/>
          <ac:spMkLst>
            <pc:docMk/>
            <pc:sldMk cId="2141039549" sldId="372"/>
            <ac:spMk id="4" creationId="{66230F57-74DE-F4ED-BB2B-AE3A2164D9D2}"/>
          </ac:spMkLst>
        </pc:spChg>
        <pc:spChg chg="mod">
          <ac:chgData name="Artur Miller" userId="d280da5f-53c3-4de1-b77e-bf795f45bd22" providerId="ADAL" clId="{A2C77108-962D-470B-A682-3FE82D91768A}" dt="2024-11-15T12:24:26.404" v="797" actId="20577"/>
          <ac:spMkLst>
            <pc:docMk/>
            <pc:sldMk cId="2141039549" sldId="372"/>
            <ac:spMk id="7" creationId="{E09E17B0-1026-5584-5FDA-BCF6E87960CD}"/>
          </ac:spMkLst>
        </pc:spChg>
        <pc:spChg chg="add mod">
          <ac:chgData name="Artur Miller" userId="d280da5f-53c3-4de1-b77e-bf795f45bd22" providerId="ADAL" clId="{A2C77108-962D-470B-A682-3FE82D91768A}" dt="2024-11-15T12:10:23.532" v="469" actId="1076"/>
          <ac:spMkLst>
            <pc:docMk/>
            <pc:sldMk cId="2141039549" sldId="372"/>
            <ac:spMk id="13" creationId="{5316DCE0-36B8-27AE-15EA-CECFBB6D791B}"/>
          </ac:spMkLst>
        </pc:spChg>
        <pc:spChg chg="add mod">
          <ac:chgData name="Artur Miller" userId="d280da5f-53c3-4de1-b77e-bf795f45bd22" providerId="ADAL" clId="{A2C77108-962D-470B-A682-3FE82D91768A}" dt="2024-11-15T13:24:32.321" v="843" actId="20577"/>
          <ac:spMkLst>
            <pc:docMk/>
            <pc:sldMk cId="2141039549" sldId="372"/>
            <ac:spMk id="15" creationId="{D5607972-AE1C-A763-6AB6-0E96CCC8B0C2}"/>
          </ac:spMkLst>
        </pc:spChg>
        <pc:spChg chg="add mod">
          <ac:chgData name="Artur Miller" userId="d280da5f-53c3-4de1-b77e-bf795f45bd22" providerId="ADAL" clId="{A2C77108-962D-470B-A682-3FE82D91768A}" dt="2024-11-15T12:10:29.250" v="471"/>
          <ac:spMkLst>
            <pc:docMk/>
            <pc:sldMk cId="2141039549" sldId="372"/>
            <ac:spMk id="17" creationId="{7DFD5732-9D19-8352-D122-7E4A1067BBA2}"/>
          </ac:spMkLst>
        </pc:spChg>
        <pc:spChg chg="add mod">
          <ac:chgData name="Artur Miller" userId="d280da5f-53c3-4de1-b77e-bf795f45bd22" providerId="ADAL" clId="{A2C77108-962D-470B-A682-3FE82D91768A}" dt="2024-11-15T12:10:29.584" v="472"/>
          <ac:spMkLst>
            <pc:docMk/>
            <pc:sldMk cId="2141039549" sldId="372"/>
            <ac:spMk id="19" creationId="{C408027A-D85F-0971-39F6-106A26080D69}"/>
          </ac:spMkLst>
        </pc:spChg>
        <pc:spChg chg="add del mod">
          <ac:chgData name="Artur Miller" userId="d280da5f-53c3-4de1-b77e-bf795f45bd22" providerId="ADAL" clId="{A2C77108-962D-470B-A682-3FE82D91768A}" dt="2024-11-15T12:17:07.678" v="627" actId="478"/>
          <ac:spMkLst>
            <pc:docMk/>
            <pc:sldMk cId="2141039549" sldId="372"/>
            <ac:spMk id="21" creationId="{159829E4-CE41-1B1C-A70C-68294D110684}"/>
          </ac:spMkLst>
        </pc:spChg>
        <pc:spChg chg="add mod">
          <ac:chgData name="Artur Miller" userId="d280da5f-53c3-4de1-b77e-bf795f45bd22" providerId="ADAL" clId="{A2C77108-962D-470B-A682-3FE82D91768A}" dt="2024-11-15T13:40:55.974" v="1084" actId="20577"/>
          <ac:spMkLst>
            <pc:docMk/>
            <pc:sldMk cId="2141039549" sldId="372"/>
            <ac:spMk id="23" creationId="{AD712819-28E8-EA11-78D8-B263A3F0F642}"/>
          </ac:spMkLst>
        </pc:spChg>
        <pc:spChg chg="add mod">
          <ac:chgData name="Artur Miller" userId="d280da5f-53c3-4de1-b77e-bf795f45bd22" providerId="ADAL" clId="{A2C77108-962D-470B-A682-3FE82D91768A}" dt="2024-11-15T12:22:44.938" v="777" actId="1076"/>
          <ac:spMkLst>
            <pc:docMk/>
            <pc:sldMk cId="2141039549" sldId="372"/>
            <ac:spMk id="26" creationId="{6A6CFF77-4C81-158C-EC60-0B8A964B3D7F}"/>
          </ac:spMkLst>
        </pc:spChg>
        <pc:spChg chg="add mod">
          <ac:chgData name="Artur Miller" userId="d280da5f-53c3-4de1-b77e-bf795f45bd22" providerId="ADAL" clId="{A2C77108-962D-470B-A682-3FE82D91768A}" dt="2024-11-15T12:22:53.769" v="779" actId="1076"/>
          <ac:spMkLst>
            <pc:docMk/>
            <pc:sldMk cId="2141039549" sldId="372"/>
            <ac:spMk id="28" creationId="{5D1A5699-3A54-1FB6-324B-A055D5FB4AA9}"/>
          </ac:spMkLst>
        </pc:spChg>
        <pc:spChg chg="add mod">
          <ac:chgData name="Artur Miller" userId="d280da5f-53c3-4de1-b77e-bf795f45bd22" providerId="ADAL" clId="{A2C77108-962D-470B-A682-3FE82D91768A}" dt="2024-11-15T12:19:01.892" v="690" actId="1076"/>
          <ac:spMkLst>
            <pc:docMk/>
            <pc:sldMk cId="2141039549" sldId="372"/>
            <ac:spMk id="30" creationId="{D0DE4498-B555-3A33-F213-AED64D50A5D8}"/>
          </ac:spMkLst>
        </pc:spChg>
        <pc:spChg chg="add mod">
          <ac:chgData name="Artur Miller" userId="d280da5f-53c3-4de1-b77e-bf795f45bd22" providerId="ADAL" clId="{A2C77108-962D-470B-A682-3FE82D91768A}" dt="2024-11-15T12:17:56.428" v="679" actId="1076"/>
          <ac:spMkLst>
            <pc:docMk/>
            <pc:sldMk cId="2141039549" sldId="372"/>
            <ac:spMk id="32" creationId="{E4B13F8E-89DF-51FE-0FDB-FB47ED606692}"/>
          </ac:spMkLst>
        </pc:spChg>
        <pc:spChg chg="add mod">
          <ac:chgData name="Artur Miller" userId="d280da5f-53c3-4de1-b77e-bf795f45bd22" providerId="ADAL" clId="{A2C77108-962D-470B-A682-3FE82D91768A}" dt="2024-11-15T12:14:45.136" v="552"/>
          <ac:spMkLst>
            <pc:docMk/>
            <pc:sldMk cId="2141039549" sldId="372"/>
            <ac:spMk id="34" creationId="{5F626990-5CF6-71B6-FD49-DE9CF415FAC5}"/>
          </ac:spMkLst>
        </pc:spChg>
        <pc:spChg chg="add mod">
          <ac:chgData name="Artur Miller" userId="d280da5f-53c3-4de1-b77e-bf795f45bd22" providerId="ADAL" clId="{A2C77108-962D-470B-A682-3FE82D91768A}" dt="2024-11-15T12:14:46.008" v="553"/>
          <ac:spMkLst>
            <pc:docMk/>
            <pc:sldMk cId="2141039549" sldId="372"/>
            <ac:spMk id="35" creationId="{E731FB11-5B8E-5D2B-F047-F987500809D9}"/>
          </ac:spMkLst>
        </pc:spChg>
        <pc:spChg chg="add mod">
          <ac:chgData name="Artur Miller" userId="d280da5f-53c3-4de1-b77e-bf795f45bd22" providerId="ADAL" clId="{A2C77108-962D-470B-A682-3FE82D91768A}" dt="2024-11-15T12:18:38.161" v="686" actId="313"/>
          <ac:spMkLst>
            <pc:docMk/>
            <pc:sldMk cId="2141039549" sldId="372"/>
            <ac:spMk id="37" creationId="{C14F4AFB-3655-7C6E-B2D1-FC63B1E39D0D}"/>
          </ac:spMkLst>
        </pc:spChg>
        <pc:spChg chg="add mod">
          <ac:chgData name="Artur Miller" userId="d280da5f-53c3-4de1-b77e-bf795f45bd22" providerId="ADAL" clId="{A2C77108-962D-470B-A682-3FE82D91768A}" dt="2024-11-15T12:18:42.593" v="687" actId="313"/>
          <ac:spMkLst>
            <pc:docMk/>
            <pc:sldMk cId="2141039549" sldId="372"/>
            <ac:spMk id="39" creationId="{F6D44A8A-4B9D-7AFC-E350-9BC2995636B5}"/>
          </ac:spMkLst>
        </pc:spChg>
        <pc:spChg chg="add mod">
          <ac:chgData name="Artur Miller" userId="d280da5f-53c3-4de1-b77e-bf795f45bd22" providerId="ADAL" clId="{A2C77108-962D-470B-A682-3FE82D91768A}" dt="2024-11-15T13:40:35.929" v="1075" actId="14100"/>
          <ac:spMkLst>
            <pc:docMk/>
            <pc:sldMk cId="2141039549" sldId="372"/>
            <ac:spMk id="54" creationId="{36D45241-9158-53E0-DF8D-C1F223BB13C3}"/>
          </ac:spMkLst>
        </pc:spChg>
        <pc:picChg chg="add mod">
          <ac:chgData name="Artur Miller" userId="d280da5f-53c3-4de1-b77e-bf795f45bd22" providerId="ADAL" clId="{A2C77108-962D-470B-A682-3FE82D91768A}" dt="2024-11-15T12:06:54.457" v="415" actId="14100"/>
          <ac:picMkLst>
            <pc:docMk/>
            <pc:sldMk cId="2141039549" sldId="372"/>
            <ac:picMk id="2" creationId="{4294E332-AE9B-0DCE-CBBD-39F3EF8C3372}"/>
          </ac:picMkLst>
        </pc:picChg>
        <pc:cxnChg chg="add mod">
          <ac:chgData name="Artur Miller" userId="d280da5f-53c3-4de1-b77e-bf795f45bd22" providerId="ADAL" clId="{A2C77108-962D-470B-A682-3FE82D91768A}" dt="2024-11-15T12:18:21.615" v="683" actId="14100"/>
          <ac:cxnSpMkLst>
            <pc:docMk/>
            <pc:sldMk cId="2141039549" sldId="372"/>
            <ac:cxnSpMk id="3" creationId="{86667B86-0AED-28B5-ABF5-ED10E7239AB6}"/>
          </ac:cxnSpMkLst>
        </pc:cxnChg>
        <pc:cxnChg chg="add mod">
          <ac:chgData name="Artur Miller" userId="d280da5f-53c3-4de1-b77e-bf795f45bd22" providerId="ADAL" clId="{A2C77108-962D-470B-A682-3FE82D91768A}" dt="2024-11-15T12:18:34.999" v="685" actId="1076"/>
          <ac:cxnSpMkLst>
            <pc:docMk/>
            <pc:sldMk cId="2141039549" sldId="372"/>
            <ac:cxnSpMk id="14" creationId="{970492DC-985F-7184-29D4-36D5D8E2E2F0}"/>
          </ac:cxnSpMkLst>
        </pc:cxnChg>
        <pc:cxnChg chg="add mod">
          <ac:chgData name="Artur Miller" userId="d280da5f-53c3-4de1-b77e-bf795f45bd22" providerId="ADAL" clId="{A2C77108-962D-470B-A682-3FE82D91768A}" dt="2024-11-15T12:10:29.250" v="471"/>
          <ac:cxnSpMkLst>
            <pc:docMk/>
            <pc:sldMk cId="2141039549" sldId="372"/>
            <ac:cxnSpMk id="16" creationId="{C3F61DFE-7FA3-F536-3FC3-FD2730B73476}"/>
          </ac:cxnSpMkLst>
        </pc:cxnChg>
        <pc:cxnChg chg="add mod">
          <ac:chgData name="Artur Miller" userId="d280da5f-53c3-4de1-b77e-bf795f45bd22" providerId="ADAL" clId="{A2C77108-962D-470B-A682-3FE82D91768A}" dt="2024-11-15T12:10:29.584" v="472"/>
          <ac:cxnSpMkLst>
            <pc:docMk/>
            <pc:sldMk cId="2141039549" sldId="372"/>
            <ac:cxnSpMk id="18" creationId="{7E1F71A7-CFCE-97C6-74AD-D00620F13EEE}"/>
          </ac:cxnSpMkLst>
        </pc:cxnChg>
        <pc:cxnChg chg="add del mod">
          <ac:chgData name="Artur Miller" userId="d280da5f-53c3-4de1-b77e-bf795f45bd22" providerId="ADAL" clId="{A2C77108-962D-470B-A682-3FE82D91768A}" dt="2024-11-15T12:17:09.354" v="628" actId="478"/>
          <ac:cxnSpMkLst>
            <pc:docMk/>
            <pc:sldMk cId="2141039549" sldId="372"/>
            <ac:cxnSpMk id="20" creationId="{DD02B7E9-9E03-39D3-4CB9-CD5325C17F0B}"/>
          </ac:cxnSpMkLst>
        </pc:cxnChg>
        <pc:cxnChg chg="add mod">
          <ac:chgData name="Artur Miller" userId="d280da5f-53c3-4de1-b77e-bf795f45bd22" providerId="ADAL" clId="{A2C77108-962D-470B-A682-3FE82D91768A}" dt="2024-11-15T13:40:42.485" v="1076" actId="14100"/>
          <ac:cxnSpMkLst>
            <pc:docMk/>
            <pc:sldMk cId="2141039549" sldId="372"/>
            <ac:cxnSpMk id="22" creationId="{8C99CAB3-159A-197B-9A28-656B7E2B3BAB}"/>
          </ac:cxnSpMkLst>
        </pc:cxnChg>
        <pc:cxnChg chg="add mod">
          <ac:chgData name="Artur Miller" userId="d280da5f-53c3-4de1-b77e-bf795f45bd22" providerId="ADAL" clId="{A2C77108-962D-470B-A682-3FE82D91768A}" dt="2024-11-15T12:22:49.555" v="778" actId="14100"/>
          <ac:cxnSpMkLst>
            <pc:docMk/>
            <pc:sldMk cId="2141039549" sldId="372"/>
            <ac:cxnSpMk id="27" creationId="{52B3A646-BC22-BCB5-5C9C-7DBCD40AFAA7}"/>
          </ac:cxnSpMkLst>
        </pc:cxnChg>
        <pc:cxnChg chg="add mod">
          <ac:chgData name="Artur Miller" userId="d280da5f-53c3-4de1-b77e-bf795f45bd22" providerId="ADAL" clId="{A2C77108-962D-470B-A682-3FE82D91768A}" dt="2024-11-15T12:22:59.655" v="780" actId="14100"/>
          <ac:cxnSpMkLst>
            <pc:docMk/>
            <pc:sldMk cId="2141039549" sldId="372"/>
            <ac:cxnSpMk id="29" creationId="{99868B8E-C74A-161E-AEBC-2F8C5978ABAA}"/>
          </ac:cxnSpMkLst>
        </pc:cxnChg>
        <pc:cxnChg chg="add mod">
          <ac:chgData name="Artur Miller" userId="d280da5f-53c3-4de1-b77e-bf795f45bd22" providerId="ADAL" clId="{A2C77108-962D-470B-A682-3FE82D91768A}" dt="2024-11-15T12:18:57.128" v="689" actId="14100"/>
          <ac:cxnSpMkLst>
            <pc:docMk/>
            <pc:sldMk cId="2141039549" sldId="372"/>
            <ac:cxnSpMk id="31" creationId="{28187774-2F87-6F8F-23FF-E4687CB1DE31}"/>
          </ac:cxnSpMkLst>
        </pc:cxnChg>
        <pc:cxnChg chg="add mod">
          <ac:chgData name="Artur Miller" userId="d280da5f-53c3-4de1-b77e-bf795f45bd22" providerId="ADAL" clId="{A2C77108-962D-470B-A682-3FE82D91768A}" dt="2024-11-15T12:17:59.865" v="680" actId="14100"/>
          <ac:cxnSpMkLst>
            <pc:docMk/>
            <pc:sldMk cId="2141039549" sldId="372"/>
            <ac:cxnSpMk id="33" creationId="{553F6DF5-89B9-4EB9-F81A-76249F96F114}"/>
          </ac:cxnSpMkLst>
        </pc:cxnChg>
        <pc:cxnChg chg="add mod">
          <ac:chgData name="Artur Miller" userId="d280da5f-53c3-4de1-b77e-bf795f45bd22" providerId="ADAL" clId="{A2C77108-962D-470B-A682-3FE82D91768A}" dt="2024-11-15T12:15:23.447" v="558" actId="14100"/>
          <ac:cxnSpMkLst>
            <pc:docMk/>
            <pc:sldMk cId="2141039549" sldId="372"/>
            <ac:cxnSpMk id="36" creationId="{0CF983D2-E7B7-C64E-A202-062C177D990E}"/>
          </ac:cxnSpMkLst>
        </pc:cxnChg>
        <pc:cxnChg chg="add mod">
          <ac:chgData name="Artur Miller" userId="d280da5f-53c3-4de1-b77e-bf795f45bd22" providerId="ADAL" clId="{A2C77108-962D-470B-A682-3FE82D91768A}" dt="2024-11-15T12:18:26.413" v="684" actId="14100"/>
          <ac:cxnSpMkLst>
            <pc:docMk/>
            <pc:sldMk cId="2141039549" sldId="372"/>
            <ac:cxnSpMk id="38" creationId="{C5A4FE0B-8915-8AD0-B073-3C0D9F40D348}"/>
          </ac:cxnSpMkLst>
        </pc:cxnChg>
        <pc:cxnChg chg="add mod">
          <ac:chgData name="Artur Miller" userId="d280da5f-53c3-4de1-b77e-bf795f45bd22" providerId="ADAL" clId="{A2C77108-962D-470B-A682-3FE82D91768A}" dt="2024-11-15T13:40:35.929" v="1075" actId="14100"/>
          <ac:cxnSpMkLst>
            <pc:docMk/>
            <pc:sldMk cId="2141039549" sldId="372"/>
            <ac:cxnSpMk id="53" creationId="{504D0D42-A3ED-D60A-86FD-DF30E859CEEB}"/>
          </ac:cxnSpMkLst>
        </pc:cxnChg>
      </pc:sldChg>
      <pc:sldChg chg="addSp delSp modSp add mod">
        <pc:chgData name="Artur Miller" userId="d280da5f-53c3-4de1-b77e-bf795f45bd22" providerId="ADAL" clId="{A2C77108-962D-470B-A682-3FE82D91768A}" dt="2024-11-15T13:52:21.229" v="1331" actId="20577"/>
        <pc:sldMkLst>
          <pc:docMk/>
          <pc:sldMk cId="4204674688" sldId="373"/>
        </pc:sldMkLst>
        <pc:spChg chg="del">
          <ac:chgData name="Artur Miller" userId="d280da5f-53c3-4de1-b77e-bf795f45bd22" providerId="ADAL" clId="{A2C77108-962D-470B-A682-3FE82D91768A}" dt="2024-11-15T13:28:52.547" v="941" actId="478"/>
          <ac:spMkLst>
            <pc:docMk/>
            <pc:sldMk cId="4204674688" sldId="373"/>
            <ac:spMk id="2" creationId="{F55E161F-C2A1-9ECC-515C-37B2207AB548}"/>
          </ac:spMkLst>
        </pc:spChg>
        <pc:spChg chg="del">
          <ac:chgData name="Artur Miller" userId="d280da5f-53c3-4de1-b77e-bf795f45bd22" providerId="ADAL" clId="{A2C77108-962D-470B-A682-3FE82D91768A}" dt="2024-11-15T13:28:52.547" v="941" actId="478"/>
          <ac:spMkLst>
            <pc:docMk/>
            <pc:sldMk cId="4204674688" sldId="373"/>
            <ac:spMk id="4" creationId="{C751BFD2-2020-8061-5B8A-EABDD26936C5}"/>
          </ac:spMkLst>
        </pc:spChg>
        <pc:spChg chg="mod">
          <ac:chgData name="Artur Miller" userId="d280da5f-53c3-4de1-b77e-bf795f45bd22" providerId="ADAL" clId="{A2C77108-962D-470B-A682-3FE82D91768A}" dt="2024-11-15T13:52:21.229" v="1331" actId="20577"/>
          <ac:spMkLst>
            <pc:docMk/>
            <pc:sldMk cId="4204674688" sldId="373"/>
            <ac:spMk id="7" creationId="{F35677B1-7F61-3F6A-F38F-4EE726C50CDC}"/>
          </ac:spMkLst>
        </pc:spChg>
        <pc:spChg chg="del">
          <ac:chgData name="Artur Miller" userId="d280da5f-53c3-4de1-b77e-bf795f45bd22" providerId="ADAL" clId="{A2C77108-962D-470B-A682-3FE82D91768A}" dt="2024-11-15T13:28:52.547" v="941" actId="478"/>
          <ac:spMkLst>
            <pc:docMk/>
            <pc:sldMk cId="4204674688" sldId="373"/>
            <ac:spMk id="8" creationId="{C8A898A6-F766-59D7-1864-583C8AB6802D}"/>
          </ac:spMkLst>
        </pc:spChg>
        <pc:spChg chg="del">
          <ac:chgData name="Artur Miller" userId="d280da5f-53c3-4de1-b77e-bf795f45bd22" providerId="ADAL" clId="{A2C77108-962D-470B-A682-3FE82D91768A}" dt="2024-11-15T13:28:52.547" v="941" actId="478"/>
          <ac:spMkLst>
            <pc:docMk/>
            <pc:sldMk cId="4204674688" sldId="373"/>
            <ac:spMk id="11" creationId="{B8C93C90-9B9F-4278-A6CB-B9593ED37468}"/>
          </ac:spMkLst>
        </pc:spChg>
        <pc:spChg chg="add del mod">
          <ac:chgData name="Artur Miller" userId="d280da5f-53c3-4de1-b77e-bf795f45bd22" providerId="ADAL" clId="{A2C77108-962D-470B-A682-3FE82D91768A}" dt="2024-11-15T13:26:27.968" v="849" actId="21"/>
          <ac:spMkLst>
            <pc:docMk/>
            <pc:sldMk cId="4204674688" sldId="373"/>
            <ac:spMk id="12" creationId="{B3AC91E9-D905-66D3-3718-81364637F550}"/>
          </ac:spMkLst>
        </pc:spChg>
        <pc:spChg chg="add del mod">
          <ac:chgData name="Artur Miller" userId="d280da5f-53c3-4de1-b77e-bf795f45bd22" providerId="ADAL" clId="{A2C77108-962D-470B-A682-3FE82D91768A}" dt="2024-11-15T13:28:47.111" v="939" actId="478"/>
          <ac:spMkLst>
            <pc:docMk/>
            <pc:sldMk cId="4204674688" sldId="373"/>
            <ac:spMk id="14" creationId="{7666358C-D79C-17CA-AF9A-289693FBAA1F}"/>
          </ac:spMkLst>
        </pc:spChg>
        <pc:spChg chg="add del mod">
          <ac:chgData name="Artur Miller" userId="d280da5f-53c3-4de1-b77e-bf795f45bd22" providerId="ADAL" clId="{A2C77108-962D-470B-A682-3FE82D91768A}" dt="2024-11-15T13:39:07.373" v="1066" actId="478"/>
          <ac:spMkLst>
            <pc:docMk/>
            <pc:sldMk cId="4204674688" sldId="373"/>
            <ac:spMk id="16" creationId="{7F4E9D43-3743-DDBF-A12D-7737D5601B52}"/>
          </ac:spMkLst>
        </pc:spChg>
        <pc:spChg chg="add del mod">
          <ac:chgData name="Artur Miller" userId="d280da5f-53c3-4de1-b77e-bf795f45bd22" providerId="ADAL" clId="{A2C77108-962D-470B-A682-3FE82D91768A}" dt="2024-11-15T13:39:07.373" v="1066" actId="478"/>
          <ac:spMkLst>
            <pc:docMk/>
            <pc:sldMk cId="4204674688" sldId="373"/>
            <ac:spMk id="20" creationId="{63CE95BD-44BA-0DE0-3FD1-C26F79613B8D}"/>
          </ac:spMkLst>
        </pc:spChg>
        <pc:spChg chg="add del mod">
          <ac:chgData name="Artur Miller" userId="d280da5f-53c3-4de1-b77e-bf795f45bd22" providerId="ADAL" clId="{A2C77108-962D-470B-A682-3FE82D91768A}" dt="2024-11-15T13:39:07.373" v="1066" actId="478"/>
          <ac:spMkLst>
            <pc:docMk/>
            <pc:sldMk cId="4204674688" sldId="373"/>
            <ac:spMk id="21" creationId="{A14D1F24-5020-5315-C245-7D7F4639EB0E}"/>
          </ac:spMkLst>
        </pc:spChg>
        <pc:spChg chg="add del mod">
          <ac:chgData name="Artur Miller" userId="d280da5f-53c3-4de1-b77e-bf795f45bd22" providerId="ADAL" clId="{A2C77108-962D-470B-A682-3FE82D91768A}" dt="2024-11-15T13:39:11.527" v="1069" actId="478"/>
          <ac:spMkLst>
            <pc:docMk/>
            <pc:sldMk cId="4204674688" sldId="373"/>
            <ac:spMk id="33" creationId="{3C34AE3A-1A3F-69EC-8F02-F0FBE744A7AF}"/>
          </ac:spMkLst>
        </pc:spChg>
        <pc:spChg chg="add del mod">
          <ac:chgData name="Artur Miller" userId="d280da5f-53c3-4de1-b77e-bf795f45bd22" providerId="ADAL" clId="{A2C77108-962D-470B-A682-3FE82D91768A}" dt="2024-11-15T13:45:06.323" v="1115" actId="478"/>
          <ac:spMkLst>
            <pc:docMk/>
            <pc:sldMk cId="4204674688" sldId="373"/>
            <ac:spMk id="35" creationId="{A9B1215B-ECE2-B479-3324-6AD486C8954D}"/>
          </ac:spMkLst>
        </pc:spChg>
        <pc:spChg chg="add del mod">
          <ac:chgData name="Artur Miller" userId="d280da5f-53c3-4de1-b77e-bf795f45bd22" providerId="ADAL" clId="{A2C77108-962D-470B-A682-3FE82D91768A}" dt="2024-11-15T13:45:15.279" v="1120" actId="478"/>
          <ac:spMkLst>
            <pc:docMk/>
            <pc:sldMk cId="4204674688" sldId="373"/>
            <ac:spMk id="37" creationId="{5B2712E4-EB9B-CE91-B752-D2D7B05A5D80}"/>
          </ac:spMkLst>
        </pc:spChg>
        <pc:spChg chg="add del mod">
          <ac:chgData name="Artur Miller" userId="d280da5f-53c3-4de1-b77e-bf795f45bd22" providerId="ADAL" clId="{A2C77108-962D-470B-A682-3FE82D91768A}" dt="2024-11-15T13:45:27.568" v="1122" actId="478"/>
          <ac:spMkLst>
            <pc:docMk/>
            <pc:sldMk cId="4204674688" sldId="373"/>
            <ac:spMk id="42" creationId="{B775BD3E-59ED-F04A-05E3-E25A20C1B9AB}"/>
          </ac:spMkLst>
        </pc:spChg>
        <pc:spChg chg="add mod">
          <ac:chgData name="Artur Miller" userId="d280da5f-53c3-4de1-b77e-bf795f45bd22" providerId="ADAL" clId="{A2C77108-962D-470B-A682-3FE82D91768A}" dt="2024-11-15T13:47:37.517" v="1176" actId="1076"/>
          <ac:spMkLst>
            <pc:docMk/>
            <pc:sldMk cId="4204674688" sldId="373"/>
            <ac:spMk id="48" creationId="{480DDFFC-914F-4581-8D91-B576654FAFD4}"/>
          </ac:spMkLst>
        </pc:spChg>
        <pc:spChg chg="add mod">
          <ac:chgData name="Artur Miller" userId="d280da5f-53c3-4de1-b77e-bf795f45bd22" providerId="ADAL" clId="{A2C77108-962D-470B-A682-3FE82D91768A}" dt="2024-11-15T13:48:41.531" v="1220" actId="14100"/>
          <ac:spMkLst>
            <pc:docMk/>
            <pc:sldMk cId="4204674688" sldId="373"/>
            <ac:spMk id="59" creationId="{613C50F9-1FC2-387F-A3D1-B239D32A43B8}"/>
          </ac:spMkLst>
        </pc:spChg>
        <pc:spChg chg="add mod">
          <ac:chgData name="Artur Miller" userId="d280da5f-53c3-4de1-b77e-bf795f45bd22" providerId="ADAL" clId="{A2C77108-962D-470B-A682-3FE82D91768A}" dt="2024-11-15T13:49:45.080" v="1269" actId="20577"/>
          <ac:spMkLst>
            <pc:docMk/>
            <pc:sldMk cId="4204674688" sldId="373"/>
            <ac:spMk id="67" creationId="{2CFB084A-B037-A4DF-BA28-071016D00742}"/>
          </ac:spMkLst>
        </pc:spChg>
        <pc:spChg chg="add mod">
          <ac:chgData name="Artur Miller" userId="d280da5f-53c3-4de1-b77e-bf795f45bd22" providerId="ADAL" clId="{A2C77108-962D-470B-A682-3FE82D91768A}" dt="2024-11-15T13:50:51.459" v="1291" actId="14100"/>
          <ac:spMkLst>
            <pc:docMk/>
            <pc:sldMk cId="4204674688" sldId="373"/>
            <ac:spMk id="71" creationId="{8E337327-AB45-2DD0-416B-B75FA828F464}"/>
          </ac:spMkLst>
        </pc:spChg>
        <pc:spChg chg="add mod">
          <ac:chgData name="Artur Miller" userId="d280da5f-53c3-4de1-b77e-bf795f45bd22" providerId="ADAL" clId="{A2C77108-962D-470B-A682-3FE82D91768A}" dt="2024-11-15T13:51:08.712" v="1307" actId="20577"/>
          <ac:spMkLst>
            <pc:docMk/>
            <pc:sldMk cId="4204674688" sldId="373"/>
            <ac:spMk id="72" creationId="{0211B011-C7D8-01FC-ACFC-0F281679D403}"/>
          </ac:spMkLst>
        </pc:spChg>
        <pc:grpChg chg="add del mod">
          <ac:chgData name="Artur Miller" userId="d280da5f-53c3-4de1-b77e-bf795f45bd22" providerId="ADAL" clId="{A2C77108-962D-470B-A682-3FE82D91768A}" dt="2024-11-15T13:39:09.883" v="1068" actId="478"/>
          <ac:grpSpMkLst>
            <pc:docMk/>
            <pc:sldMk cId="4204674688" sldId="373"/>
            <ac:grpSpMk id="29" creationId="{D8D13ADA-2792-8D34-F3EE-EB724BFE5370}"/>
          </ac:grpSpMkLst>
        </pc:grpChg>
        <pc:grpChg chg="add mod">
          <ac:chgData name="Artur Miller" userId="d280da5f-53c3-4de1-b77e-bf795f45bd22" providerId="ADAL" clId="{A2C77108-962D-470B-A682-3FE82D91768A}" dt="2024-11-15T13:45:57.843" v="1127" actId="1076"/>
          <ac:grpSpMkLst>
            <pc:docMk/>
            <pc:sldMk cId="4204674688" sldId="373"/>
            <ac:grpSpMk id="45" creationId="{5CA4A164-7CD3-635A-BBB6-D993B0C2A477}"/>
          </ac:grpSpMkLst>
        </pc:grpChg>
        <pc:picChg chg="del">
          <ac:chgData name="Artur Miller" userId="d280da5f-53c3-4de1-b77e-bf795f45bd22" providerId="ADAL" clId="{A2C77108-962D-470B-A682-3FE82D91768A}" dt="2024-11-15T13:28:48.505" v="940" actId="478"/>
          <ac:picMkLst>
            <pc:docMk/>
            <pc:sldMk cId="4204674688" sldId="373"/>
            <ac:picMk id="3" creationId="{2D32AAFB-5C97-E1CD-8F09-62DD44439581}"/>
          </ac:picMkLst>
        </pc:picChg>
        <pc:picChg chg="add del mod">
          <ac:chgData name="Artur Miller" userId="d280da5f-53c3-4de1-b77e-bf795f45bd22" providerId="ADAL" clId="{A2C77108-962D-470B-A682-3FE82D91768A}" dt="2024-11-15T13:39:03.422" v="1065" actId="478"/>
          <ac:picMkLst>
            <pc:docMk/>
            <pc:sldMk cId="4204674688" sldId="373"/>
            <ac:picMk id="15" creationId="{CCADD1DD-82C8-BF29-7EA3-779881FD112C}"/>
          </ac:picMkLst>
        </pc:picChg>
        <pc:picChg chg="add del mod">
          <ac:chgData name="Artur Miller" userId="d280da5f-53c3-4de1-b77e-bf795f45bd22" providerId="ADAL" clId="{A2C77108-962D-470B-A682-3FE82D91768A}" dt="2024-11-15T13:39:03.422" v="1065" actId="478"/>
          <ac:picMkLst>
            <pc:docMk/>
            <pc:sldMk cId="4204674688" sldId="373"/>
            <ac:picMk id="23" creationId="{361F9866-54D6-5FC9-FE95-4C39DAECB807}"/>
          </ac:picMkLst>
        </pc:picChg>
        <pc:picChg chg="mod">
          <ac:chgData name="Artur Miller" userId="d280da5f-53c3-4de1-b77e-bf795f45bd22" providerId="ADAL" clId="{A2C77108-962D-470B-A682-3FE82D91768A}" dt="2024-11-15T13:33:44.565" v="965"/>
          <ac:picMkLst>
            <pc:docMk/>
            <pc:sldMk cId="4204674688" sldId="373"/>
            <ac:picMk id="30" creationId="{EFBB86D0-0C51-551E-6516-140A93A278AA}"/>
          </ac:picMkLst>
        </pc:picChg>
        <pc:picChg chg="mod">
          <ac:chgData name="Artur Miller" userId="d280da5f-53c3-4de1-b77e-bf795f45bd22" providerId="ADAL" clId="{A2C77108-962D-470B-A682-3FE82D91768A}" dt="2024-11-15T13:33:44.565" v="965"/>
          <ac:picMkLst>
            <pc:docMk/>
            <pc:sldMk cId="4204674688" sldId="373"/>
            <ac:picMk id="31" creationId="{87805B5C-63D9-D8B4-9D03-8E1FD3B26E8A}"/>
          </ac:picMkLst>
        </pc:picChg>
        <pc:picChg chg="mod">
          <ac:chgData name="Artur Miller" userId="d280da5f-53c3-4de1-b77e-bf795f45bd22" providerId="ADAL" clId="{A2C77108-962D-470B-A682-3FE82D91768A}" dt="2024-11-15T13:33:44.565" v="965"/>
          <ac:picMkLst>
            <pc:docMk/>
            <pc:sldMk cId="4204674688" sldId="373"/>
            <ac:picMk id="32" creationId="{1CCDC52F-4922-8B98-6618-2A6BD8CFAD6E}"/>
          </ac:picMkLst>
        </pc:picChg>
        <pc:picChg chg="add mod">
          <ac:chgData name="Artur Miller" userId="d280da5f-53c3-4de1-b77e-bf795f45bd22" providerId="ADAL" clId="{A2C77108-962D-470B-A682-3FE82D91768A}" dt="2024-11-15T13:45:51.878" v="1126" actId="1076"/>
          <ac:picMkLst>
            <pc:docMk/>
            <pc:sldMk cId="4204674688" sldId="373"/>
            <ac:picMk id="34" creationId="{816CA2F0-18F2-CFA0-89C0-4724DFCFB744}"/>
          </ac:picMkLst>
        </pc:picChg>
        <pc:picChg chg="add mod">
          <ac:chgData name="Artur Miller" userId="d280da5f-53c3-4de1-b77e-bf795f45bd22" providerId="ADAL" clId="{A2C77108-962D-470B-A682-3FE82D91768A}" dt="2024-11-15T13:44:13.534" v="1106" actId="164"/>
          <ac:picMkLst>
            <pc:docMk/>
            <pc:sldMk cId="4204674688" sldId="373"/>
            <ac:picMk id="39" creationId="{10508656-F2E5-4213-741F-3EBB24E639BB}"/>
          </ac:picMkLst>
        </pc:picChg>
        <pc:picChg chg="add mod">
          <ac:chgData name="Artur Miller" userId="d280da5f-53c3-4de1-b77e-bf795f45bd22" providerId="ADAL" clId="{A2C77108-962D-470B-A682-3FE82D91768A}" dt="2024-11-15T13:44:13.534" v="1106" actId="164"/>
          <ac:picMkLst>
            <pc:docMk/>
            <pc:sldMk cId="4204674688" sldId="373"/>
            <ac:picMk id="40" creationId="{1D85F828-C90F-3BBC-DB81-831297320A2A}"/>
          </ac:picMkLst>
        </pc:picChg>
        <pc:picChg chg="add mod">
          <ac:chgData name="Artur Miller" userId="d280da5f-53c3-4de1-b77e-bf795f45bd22" providerId="ADAL" clId="{A2C77108-962D-470B-A682-3FE82D91768A}" dt="2024-11-15T13:50:23.189" v="1272" actId="1076"/>
          <ac:picMkLst>
            <pc:docMk/>
            <pc:sldMk cId="4204674688" sldId="373"/>
            <ac:picMk id="44" creationId="{3C523793-EF06-407E-26C9-F635A193E804}"/>
          </ac:picMkLst>
        </pc:picChg>
        <pc:picChg chg="add mod">
          <ac:chgData name="Artur Miller" userId="d280da5f-53c3-4de1-b77e-bf795f45bd22" providerId="ADAL" clId="{A2C77108-962D-470B-A682-3FE82D91768A}" dt="2024-11-15T13:45:01.988" v="1114" actId="1076"/>
          <ac:picMkLst>
            <pc:docMk/>
            <pc:sldMk cId="4204674688" sldId="373"/>
            <ac:picMk id="46" creationId="{724E688B-EABB-5C9A-9ADC-0F0589A12B2F}"/>
          </ac:picMkLst>
        </pc:picChg>
        <pc:cxnChg chg="del">
          <ac:chgData name="Artur Miller" userId="d280da5f-53c3-4de1-b77e-bf795f45bd22" providerId="ADAL" clId="{A2C77108-962D-470B-A682-3FE82D91768A}" dt="2024-11-15T13:28:52.547" v="941" actId="478"/>
          <ac:cxnSpMkLst>
            <pc:docMk/>
            <pc:sldMk cId="4204674688" sldId="373"/>
            <ac:cxnSpMk id="6" creationId="{FF227C2C-D9E8-F305-1590-C22C969DBBCA}"/>
          </ac:cxnSpMkLst>
        </pc:cxnChg>
        <pc:cxnChg chg="del">
          <ac:chgData name="Artur Miller" userId="d280da5f-53c3-4de1-b77e-bf795f45bd22" providerId="ADAL" clId="{A2C77108-962D-470B-A682-3FE82D91768A}" dt="2024-11-15T13:28:52.547" v="941" actId="478"/>
          <ac:cxnSpMkLst>
            <pc:docMk/>
            <pc:sldMk cId="4204674688" sldId="373"/>
            <ac:cxnSpMk id="9" creationId="{03153873-E616-1ACD-B1ED-4890C6C97003}"/>
          </ac:cxnSpMkLst>
        </pc:cxnChg>
        <pc:cxnChg chg="del">
          <ac:chgData name="Artur Miller" userId="d280da5f-53c3-4de1-b77e-bf795f45bd22" providerId="ADAL" clId="{A2C77108-962D-470B-A682-3FE82D91768A}" dt="2024-11-15T13:28:52.547" v="941" actId="478"/>
          <ac:cxnSpMkLst>
            <pc:docMk/>
            <pc:sldMk cId="4204674688" sldId="373"/>
            <ac:cxnSpMk id="10" creationId="{CCB3BBE7-2C23-3A22-F604-D6DF3E0D6B1F}"/>
          </ac:cxnSpMkLst>
        </pc:cxnChg>
        <pc:cxnChg chg="add del mod">
          <ac:chgData name="Artur Miller" userId="d280da5f-53c3-4de1-b77e-bf795f45bd22" providerId="ADAL" clId="{A2C77108-962D-470B-A682-3FE82D91768A}" dt="2024-11-15T13:39:15.654" v="1072" actId="478"/>
          <ac:cxnSpMkLst>
            <pc:docMk/>
            <pc:sldMk cId="4204674688" sldId="373"/>
            <ac:cxnSpMk id="17" creationId="{9762AD40-D2FD-D547-7C68-9035761A63A0}"/>
          </ac:cxnSpMkLst>
        </pc:cxnChg>
        <pc:cxnChg chg="add del mod">
          <ac:chgData name="Artur Miller" userId="d280da5f-53c3-4de1-b77e-bf795f45bd22" providerId="ADAL" clId="{A2C77108-962D-470B-A682-3FE82D91768A}" dt="2024-11-15T13:39:14.204" v="1071" actId="478"/>
          <ac:cxnSpMkLst>
            <pc:docMk/>
            <pc:sldMk cId="4204674688" sldId="373"/>
            <ac:cxnSpMk id="18" creationId="{2DE6E1E2-68A5-FF43-7067-F3C11C46F063}"/>
          </ac:cxnSpMkLst>
        </pc:cxnChg>
        <pc:cxnChg chg="add del mod">
          <ac:chgData name="Artur Miller" userId="d280da5f-53c3-4de1-b77e-bf795f45bd22" providerId="ADAL" clId="{A2C77108-962D-470B-A682-3FE82D91768A}" dt="2024-11-15T13:39:13.121" v="1070" actId="478"/>
          <ac:cxnSpMkLst>
            <pc:docMk/>
            <pc:sldMk cId="4204674688" sldId="373"/>
            <ac:cxnSpMk id="19" creationId="{91848AAB-20DB-04A3-2C05-6832F6F7D567}"/>
          </ac:cxnSpMkLst>
        </pc:cxnChg>
        <pc:cxnChg chg="add del mod">
          <ac:chgData name="Artur Miller" userId="d280da5f-53c3-4de1-b77e-bf795f45bd22" providerId="ADAL" clId="{A2C77108-962D-470B-A682-3FE82D91768A}" dt="2024-11-15T13:45:07.985" v="1116" actId="478"/>
          <ac:cxnSpMkLst>
            <pc:docMk/>
            <pc:sldMk cId="4204674688" sldId="373"/>
            <ac:cxnSpMk id="36" creationId="{5E704799-2C10-D1E4-4B01-859D67348A92}"/>
          </ac:cxnSpMkLst>
        </pc:cxnChg>
        <pc:cxnChg chg="add del mod">
          <ac:chgData name="Artur Miller" userId="d280da5f-53c3-4de1-b77e-bf795f45bd22" providerId="ADAL" clId="{A2C77108-962D-470B-A682-3FE82D91768A}" dt="2024-11-15T13:45:09.220" v="1117" actId="478"/>
          <ac:cxnSpMkLst>
            <pc:docMk/>
            <pc:sldMk cId="4204674688" sldId="373"/>
            <ac:cxnSpMk id="38" creationId="{2EE66E22-952F-666D-D2AB-92084153368A}"/>
          </ac:cxnSpMkLst>
        </pc:cxnChg>
        <pc:cxnChg chg="add del mod">
          <ac:chgData name="Artur Miller" userId="d280da5f-53c3-4de1-b77e-bf795f45bd22" providerId="ADAL" clId="{A2C77108-962D-470B-A682-3FE82D91768A}" dt="2024-11-15T13:45:11.980" v="1119" actId="478"/>
          <ac:cxnSpMkLst>
            <pc:docMk/>
            <pc:sldMk cId="4204674688" sldId="373"/>
            <ac:cxnSpMk id="41" creationId="{DCAF4499-CD5A-01B2-2FE1-132DF5D69731}"/>
          </ac:cxnSpMkLst>
        </pc:cxnChg>
        <pc:cxnChg chg="add del mod">
          <ac:chgData name="Artur Miller" userId="d280da5f-53c3-4de1-b77e-bf795f45bd22" providerId="ADAL" clId="{A2C77108-962D-470B-A682-3FE82D91768A}" dt="2024-11-15T13:45:17.322" v="1121" actId="478"/>
          <ac:cxnSpMkLst>
            <pc:docMk/>
            <pc:sldMk cId="4204674688" sldId="373"/>
            <ac:cxnSpMk id="43" creationId="{EEABC1C3-ACDA-4D0E-C8F1-27253FF3FD37}"/>
          </ac:cxnSpMkLst>
        </pc:cxnChg>
        <pc:cxnChg chg="add mod">
          <ac:chgData name="Artur Miller" userId="d280da5f-53c3-4de1-b77e-bf795f45bd22" providerId="ADAL" clId="{A2C77108-962D-470B-A682-3FE82D91768A}" dt="2024-11-15T13:47:37.517" v="1176" actId="1076"/>
          <ac:cxnSpMkLst>
            <pc:docMk/>
            <pc:sldMk cId="4204674688" sldId="373"/>
            <ac:cxnSpMk id="47" creationId="{5BE37CC6-D7D7-994F-C253-12D56E446308}"/>
          </ac:cxnSpMkLst>
        </pc:cxnChg>
        <pc:cxnChg chg="add mod">
          <ac:chgData name="Artur Miller" userId="d280da5f-53c3-4de1-b77e-bf795f45bd22" providerId="ADAL" clId="{A2C77108-962D-470B-A682-3FE82D91768A}" dt="2024-11-15T13:47:41.246" v="1177" actId="14100"/>
          <ac:cxnSpMkLst>
            <pc:docMk/>
            <pc:sldMk cId="4204674688" sldId="373"/>
            <ac:cxnSpMk id="51" creationId="{503A1906-36A3-BD8E-728B-8EBF449B932A}"/>
          </ac:cxnSpMkLst>
        </pc:cxnChg>
        <pc:cxnChg chg="add mod">
          <ac:chgData name="Artur Miller" userId="d280da5f-53c3-4de1-b77e-bf795f45bd22" providerId="ADAL" clId="{A2C77108-962D-470B-A682-3FE82D91768A}" dt="2024-11-15T13:48:50.740" v="1222" actId="14100"/>
          <ac:cxnSpMkLst>
            <pc:docMk/>
            <pc:sldMk cId="4204674688" sldId="373"/>
            <ac:cxnSpMk id="61" creationId="{337B1B78-DF71-76D9-6922-4496B30E24C8}"/>
          </ac:cxnSpMkLst>
        </pc:cxnChg>
        <pc:cxnChg chg="add mod">
          <ac:chgData name="Artur Miller" userId="d280da5f-53c3-4de1-b77e-bf795f45bd22" providerId="ADAL" clId="{A2C77108-962D-470B-A682-3FE82D91768A}" dt="2024-11-15T13:49:12.826" v="1225" actId="14100"/>
          <ac:cxnSpMkLst>
            <pc:docMk/>
            <pc:sldMk cId="4204674688" sldId="373"/>
            <ac:cxnSpMk id="64" creationId="{9050F63C-55F6-35EA-EA34-46E34A24D2CA}"/>
          </ac:cxnSpMkLst>
        </pc:cxnChg>
        <pc:cxnChg chg="add mod">
          <ac:chgData name="Artur Miller" userId="d280da5f-53c3-4de1-b77e-bf795f45bd22" providerId="ADAL" clId="{A2C77108-962D-470B-A682-3FE82D91768A}" dt="2024-11-15T13:50:06.054" v="1271" actId="14100"/>
          <ac:cxnSpMkLst>
            <pc:docMk/>
            <pc:sldMk cId="4204674688" sldId="373"/>
            <ac:cxnSpMk id="69" creationId="{6E882FA8-2160-3909-36FC-8DC0DC71A771}"/>
          </ac:cxnSpMkLst>
        </pc:cxnChg>
        <pc:cxnChg chg="add mod">
          <ac:chgData name="Artur Miller" userId="d280da5f-53c3-4de1-b77e-bf795f45bd22" providerId="ADAL" clId="{A2C77108-962D-470B-A682-3FE82D91768A}" dt="2024-11-15T13:51:25.137" v="1309" actId="14100"/>
          <ac:cxnSpMkLst>
            <pc:docMk/>
            <pc:sldMk cId="4204674688" sldId="373"/>
            <ac:cxnSpMk id="74" creationId="{B79CA159-4AB5-86BC-5708-9C0994867D54}"/>
          </ac:cxnSpMkLst>
        </pc:cxnChg>
        <pc:cxnChg chg="add mod">
          <ac:chgData name="Artur Miller" userId="d280da5f-53c3-4de1-b77e-bf795f45bd22" providerId="ADAL" clId="{A2C77108-962D-470B-A682-3FE82D91768A}" dt="2024-11-15T13:51:38.531" v="1311" actId="14100"/>
          <ac:cxnSpMkLst>
            <pc:docMk/>
            <pc:sldMk cId="4204674688" sldId="373"/>
            <ac:cxnSpMk id="77" creationId="{27214E8B-64D7-94AA-9B60-23864495D311}"/>
          </ac:cxnSpMkLst>
        </pc:cxnChg>
        <pc:cxnChg chg="add mod">
          <ac:chgData name="Artur Miller" userId="d280da5f-53c3-4de1-b77e-bf795f45bd22" providerId="ADAL" clId="{A2C77108-962D-470B-A682-3FE82D91768A}" dt="2024-11-15T13:51:49.931" v="1313" actId="14100"/>
          <ac:cxnSpMkLst>
            <pc:docMk/>
            <pc:sldMk cId="4204674688" sldId="373"/>
            <ac:cxnSpMk id="80" creationId="{47D6C575-899B-4C35-14C3-89E6D7DFCF60}"/>
          </ac:cxnSpMkLst>
        </pc:cxnChg>
        <pc:cxnChg chg="add mod">
          <ac:chgData name="Artur Miller" userId="d280da5f-53c3-4de1-b77e-bf795f45bd22" providerId="ADAL" clId="{A2C77108-962D-470B-A682-3FE82D91768A}" dt="2024-11-15T13:52:06.557" v="1316" actId="14100"/>
          <ac:cxnSpMkLst>
            <pc:docMk/>
            <pc:sldMk cId="4204674688" sldId="373"/>
            <ac:cxnSpMk id="83" creationId="{58858E23-0DBD-513F-778E-FC830C7C8B7B}"/>
          </ac:cxnSpMkLst>
        </pc:cxnChg>
      </pc:sldChg>
      <pc:sldChg chg="addSp modSp add mod ord">
        <pc:chgData name="Artur Miller" userId="d280da5f-53c3-4de1-b77e-bf795f45bd22" providerId="ADAL" clId="{A2C77108-962D-470B-A682-3FE82D91768A}" dt="2024-11-15T14:47:59.379" v="1823" actId="20577"/>
        <pc:sldMkLst>
          <pc:docMk/>
          <pc:sldMk cId="3061462461" sldId="374"/>
        </pc:sldMkLst>
        <pc:spChg chg="add mod">
          <ac:chgData name="Artur Miller" userId="d280da5f-53c3-4de1-b77e-bf795f45bd22" providerId="ADAL" clId="{A2C77108-962D-470B-A682-3FE82D91768A}" dt="2024-11-15T13:38:33.855" v="1060" actId="571"/>
          <ac:spMkLst>
            <pc:docMk/>
            <pc:sldMk cId="3061462461" sldId="374"/>
            <ac:spMk id="2" creationId="{034CC415-EA5C-6943-72E7-352F56466C79}"/>
          </ac:spMkLst>
        </pc:spChg>
        <pc:spChg chg="mod">
          <ac:chgData name="Artur Miller" userId="d280da5f-53c3-4de1-b77e-bf795f45bd22" providerId="ADAL" clId="{A2C77108-962D-470B-A682-3FE82D91768A}" dt="2024-11-15T14:47:59.379" v="1823" actId="20577"/>
          <ac:spMkLst>
            <pc:docMk/>
            <pc:sldMk cId="3061462461" sldId="374"/>
            <ac:spMk id="7" creationId="{24D86A81-10A5-4031-EBC9-7EA689031451}"/>
          </ac:spMkLst>
        </pc:spChg>
        <pc:spChg chg="mod">
          <ac:chgData name="Artur Miller" userId="d280da5f-53c3-4de1-b77e-bf795f45bd22" providerId="ADAL" clId="{A2C77108-962D-470B-A682-3FE82D91768A}" dt="2024-11-15T13:38:44.126" v="1061" actId="1076"/>
          <ac:spMkLst>
            <pc:docMk/>
            <pc:sldMk cId="3061462461" sldId="374"/>
            <ac:spMk id="16" creationId="{A9F15046-CAA2-C0C0-716F-A190829EBDA2}"/>
          </ac:spMkLst>
        </pc:spChg>
        <pc:picChg chg="mod">
          <ac:chgData name="Artur Miller" userId="d280da5f-53c3-4de1-b77e-bf795f45bd22" providerId="ADAL" clId="{A2C77108-962D-470B-A682-3FE82D91768A}" dt="2024-11-15T13:38:49.622" v="1062" actId="1076"/>
          <ac:picMkLst>
            <pc:docMk/>
            <pc:sldMk cId="3061462461" sldId="374"/>
            <ac:picMk id="23" creationId="{68AE58D8-6E8E-5B6F-F56F-85FAD070772A}"/>
          </ac:picMkLst>
        </pc:picChg>
        <pc:cxnChg chg="add mod">
          <ac:chgData name="Artur Miller" userId="d280da5f-53c3-4de1-b77e-bf795f45bd22" providerId="ADAL" clId="{A2C77108-962D-470B-A682-3FE82D91768A}" dt="2024-11-15T13:38:33.855" v="1060" actId="571"/>
          <ac:cxnSpMkLst>
            <pc:docMk/>
            <pc:sldMk cId="3061462461" sldId="374"/>
            <ac:cxnSpMk id="3" creationId="{70F90C07-194E-6C55-28B6-C027A8D8EE85}"/>
          </ac:cxnSpMkLst>
        </pc:cxnChg>
        <pc:cxnChg chg="mod">
          <ac:chgData name="Artur Miller" userId="d280da5f-53c3-4de1-b77e-bf795f45bd22" providerId="ADAL" clId="{A2C77108-962D-470B-A682-3FE82D91768A}" dt="2024-11-15T13:38:44.126" v="1061" actId="1076"/>
          <ac:cxnSpMkLst>
            <pc:docMk/>
            <pc:sldMk cId="3061462461" sldId="374"/>
            <ac:cxnSpMk id="17" creationId="{DB19401F-3436-6322-FF9A-D9A3466D6932}"/>
          </ac:cxnSpMkLst>
        </pc:cxnChg>
      </pc:sldChg>
      <pc:sldChg chg="addSp delSp modSp add mod">
        <pc:chgData name="Artur Miller" userId="d280da5f-53c3-4de1-b77e-bf795f45bd22" providerId="ADAL" clId="{A2C77108-962D-470B-A682-3FE82D91768A}" dt="2024-11-15T13:54:24.430" v="1359" actId="20577"/>
        <pc:sldMkLst>
          <pc:docMk/>
          <pc:sldMk cId="3135711572" sldId="375"/>
        </pc:sldMkLst>
        <pc:spChg chg="mod">
          <ac:chgData name="Artur Miller" userId="d280da5f-53c3-4de1-b77e-bf795f45bd22" providerId="ADAL" clId="{A2C77108-962D-470B-A682-3FE82D91768A}" dt="2024-11-15T13:54:24.430" v="1359" actId="20577"/>
          <ac:spMkLst>
            <pc:docMk/>
            <pc:sldMk cId="3135711572" sldId="375"/>
            <ac:spMk id="7" creationId="{BC714565-F51C-7508-B113-5AD2EC66EC88}"/>
          </ac:spMkLst>
        </pc:spChg>
        <pc:spChg chg="del">
          <ac:chgData name="Artur Miller" userId="d280da5f-53c3-4de1-b77e-bf795f45bd22" providerId="ADAL" clId="{A2C77108-962D-470B-A682-3FE82D91768A}" dt="2024-11-15T13:53:01.389" v="1336" actId="478"/>
          <ac:spMkLst>
            <pc:docMk/>
            <pc:sldMk cId="3135711572" sldId="375"/>
            <ac:spMk id="48" creationId="{A3553517-7052-7A9E-275C-1203F4B58590}"/>
          </ac:spMkLst>
        </pc:spChg>
        <pc:spChg chg="del">
          <ac:chgData name="Artur Miller" userId="d280da5f-53c3-4de1-b77e-bf795f45bd22" providerId="ADAL" clId="{A2C77108-962D-470B-A682-3FE82D91768A}" dt="2024-11-15T13:52:55.845" v="1333" actId="478"/>
          <ac:spMkLst>
            <pc:docMk/>
            <pc:sldMk cId="3135711572" sldId="375"/>
            <ac:spMk id="59" creationId="{DEA31DF3-D612-D0B8-2BD6-00A19F13A375}"/>
          </ac:spMkLst>
        </pc:spChg>
        <pc:spChg chg="del">
          <ac:chgData name="Artur Miller" userId="d280da5f-53c3-4de1-b77e-bf795f45bd22" providerId="ADAL" clId="{A2C77108-962D-470B-A682-3FE82D91768A}" dt="2024-11-15T13:52:55.845" v="1333" actId="478"/>
          <ac:spMkLst>
            <pc:docMk/>
            <pc:sldMk cId="3135711572" sldId="375"/>
            <ac:spMk id="67" creationId="{E63DAA34-B02B-825E-D8E9-CF5E3105751A}"/>
          </ac:spMkLst>
        </pc:spChg>
        <pc:spChg chg="del">
          <ac:chgData name="Artur Miller" userId="d280da5f-53c3-4de1-b77e-bf795f45bd22" providerId="ADAL" clId="{A2C77108-962D-470B-A682-3FE82D91768A}" dt="2024-11-15T13:52:55.845" v="1333" actId="478"/>
          <ac:spMkLst>
            <pc:docMk/>
            <pc:sldMk cId="3135711572" sldId="375"/>
            <ac:spMk id="71" creationId="{C727BB3A-058B-5F36-CFDE-418FB8CBA91F}"/>
          </ac:spMkLst>
        </pc:spChg>
        <pc:spChg chg="del">
          <ac:chgData name="Artur Miller" userId="d280da5f-53c3-4de1-b77e-bf795f45bd22" providerId="ADAL" clId="{A2C77108-962D-470B-A682-3FE82D91768A}" dt="2024-11-15T13:52:55.845" v="1333" actId="478"/>
          <ac:spMkLst>
            <pc:docMk/>
            <pc:sldMk cId="3135711572" sldId="375"/>
            <ac:spMk id="72" creationId="{B4DE8149-F61B-6C5F-77E1-B0E2D935AF94}"/>
          </ac:spMkLst>
        </pc:spChg>
        <pc:grpChg chg="add mod">
          <ac:chgData name="Artur Miller" userId="d280da5f-53c3-4de1-b77e-bf795f45bd22" providerId="ADAL" clId="{A2C77108-962D-470B-A682-3FE82D91768A}" dt="2024-11-15T13:54:04.139" v="1346" actId="14100"/>
          <ac:grpSpMkLst>
            <pc:docMk/>
            <pc:sldMk cId="3135711572" sldId="375"/>
            <ac:grpSpMk id="2" creationId="{96A884F0-8523-F36F-A767-0B0A54F1789D}"/>
          </ac:grpSpMkLst>
        </pc:grpChg>
        <pc:grpChg chg="mod">
          <ac:chgData name="Artur Miller" userId="d280da5f-53c3-4de1-b77e-bf795f45bd22" providerId="ADAL" clId="{A2C77108-962D-470B-A682-3FE82D91768A}" dt="2024-11-15T13:54:04.139" v="1346" actId="14100"/>
          <ac:grpSpMkLst>
            <pc:docMk/>
            <pc:sldMk cId="3135711572" sldId="375"/>
            <ac:grpSpMk id="3" creationId="{2EC26A8D-B71C-6978-2245-C27DCC5D282E}"/>
          </ac:grpSpMkLst>
        </pc:grpChg>
        <pc:grpChg chg="del">
          <ac:chgData name="Artur Miller" userId="d280da5f-53c3-4de1-b77e-bf795f45bd22" providerId="ADAL" clId="{A2C77108-962D-470B-A682-3FE82D91768A}" dt="2024-11-15T13:52:55.845" v="1333" actId="478"/>
          <ac:grpSpMkLst>
            <pc:docMk/>
            <pc:sldMk cId="3135711572" sldId="375"/>
            <ac:grpSpMk id="45" creationId="{F73245BF-8ED4-9C57-0359-4EE90FE42528}"/>
          </ac:grpSpMkLst>
        </pc:grpChg>
        <pc:picChg chg="mod">
          <ac:chgData name="Artur Miller" userId="d280da5f-53c3-4de1-b77e-bf795f45bd22" providerId="ADAL" clId="{A2C77108-962D-470B-A682-3FE82D91768A}" dt="2024-11-15T13:54:04.139" v="1346" actId="14100"/>
          <ac:picMkLst>
            <pc:docMk/>
            <pc:sldMk cId="3135711572" sldId="375"/>
            <ac:picMk id="4" creationId="{B18DFC62-2EB1-4058-879A-0BE07778C050}"/>
          </ac:picMkLst>
        </pc:picChg>
        <pc:picChg chg="mod">
          <ac:chgData name="Artur Miller" userId="d280da5f-53c3-4de1-b77e-bf795f45bd22" providerId="ADAL" clId="{A2C77108-962D-470B-A682-3FE82D91768A}" dt="2024-11-15T13:54:04.139" v="1346" actId="14100"/>
          <ac:picMkLst>
            <pc:docMk/>
            <pc:sldMk cId="3135711572" sldId="375"/>
            <ac:picMk id="6" creationId="{0E020BA8-80D1-D000-6EAA-7A5B4CEC9A5C}"/>
          </ac:picMkLst>
        </pc:picChg>
        <pc:picChg chg="mod">
          <ac:chgData name="Artur Miller" userId="d280da5f-53c3-4de1-b77e-bf795f45bd22" providerId="ADAL" clId="{A2C77108-962D-470B-A682-3FE82D91768A}" dt="2024-11-15T13:54:04.139" v="1346" actId="14100"/>
          <ac:picMkLst>
            <pc:docMk/>
            <pc:sldMk cId="3135711572" sldId="375"/>
            <ac:picMk id="8" creationId="{206D3F25-1B0B-5D81-E86A-39BBAA68D896}"/>
          </ac:picMkLst>
        </pc:picChg>
        <pc:picChg chg="mod">
          <ac:chgData name="Artur Miller" userId="d280da5f-53c3-4de1-b77e-bf795f45bd22" providerId="ADAL" clId="{A2C77108-962D-470B-A682-3FE82D91768A}" dt="2024-11-15T13:54:04.139" v="1346" actId="14100"/>
          <ac:picMkLst>
            <pc:docMk/>
            <pc:sldMk cId="3135711572" sldId="375"/>
            <ac:picMk id="9" creationId="{8D336319-65F0-6ADE-0041-FCC4837E7719}"/>
          </ac:picMkLst>
        </pc:picChg>
        <pc:picChg chg="mod">
          <ac:chgData name="Artur Miller" userId="d280da5f-53c3-4de1-b77e-bf795f45bd22" providerId="ADAL" clId="{A2C77108-962D-470B-A682-3FE82D91768A}" dt="2024-11-15T13:54:04.139" v="1346" actId="14100"/>
          <ac:picMkLst>
            <pc:docMk/>
            <pc:sldMk cId="3135711572" sldId="375"/>
            <ac:picMk id="10" creationId="{044F5B9C-4CBB-C771-66CE-79C5868EEA35}"/>
          </ac:picMkLst>
        </pc:picChg>
        <pc:picChg chg="mod">
          <ac:chgData name="Artur Miller" userId="d280da5f-53c3-4de1-b77e-bf795f45bd22" providerId="ADAL" clId="{A2C77108-962D-470B-A682-3FE82D91768A}" dt="2024-11-15T13:54:04.139" v="1346" actId="14100"/>
          <ac:picMkLst>
            <pc:docMk/>
            <pc:sldMk cId="3135711572" sldId="375"/>
            <ac:picMk id="11" creationId="{A16D5F35-88A8-53BF-A321-20C98044DD23}"/>
          </ac:picMkLst>
        </pc:picChg>
        <pc:picChg chg="add mod">
          <ac:chgData name="Artur Miller" userId="d280da5f-53c3-4de1-b77e-bf795f45bd22" providerId="ADAL" clId="{A2C77108-962D-470B-A682-3FE82D91768A}" dt="2024-11-15T13:53:58.293" v="1345" actId="1076"/>
          <ac:picMkLst>
            <pc:docMk/>
            <pc:sldMk cId="3135711572" sldId="375"/>
            <ac:picMk id="12" creationId="{0B6A5D11-9488-4CD2-9AEC-3471AA05C708}"/>
          </ac:picMkLst>
        </pc:picChg>
        <pc:picChg chg="add mod">
          <ac:chgData name="Artur Miller" userId="d280da5f-53c3-4de1-b77e-bf795f45bd22" providerId="ADAL" clId="{A2C77108-962D-470B-A682-3FE82D91768A}" dt="2024-11-15T13:54:14.886" v="1348" actId="1076"/>
          <ac:picMkLst>
            <pc:docMk/>
            <pc:sldMk cId="3135711572" sldId="375"/>
            <ac:picMk id="13" creationId="{F657A82F-528C-5C27-A5E7-DF87E915879C}"/>
          </ac:picMkLst>
        </pc:picChg>
        <pc:picChg chg="del">
          <ac:chgData name="Artur Miller" userId="d280da5f-53c3-4de1-b77e-bf795f45bd22" providerId="ADAL" clId="{A2C77108-962D-470B-A682-3FE82D91768A}" dt="2024-11-15T13:52:55.845" v="1333" actId="478"/>
          <ac:picMkLst>
            <pc:docMk/>
            <pc:sldMk cId="3135711572" sldId="375"/>
            <ac:picMk id="34" creationId="{F4C5E803-5C75-9915-C75D-01B8F83A02DD}"/>
          </ac:picMkLst>
        </pc:picChg>
        <pc:picChg chg="del">
          <ac:chgData name="Artur Miller" userId="d280da5f-53c3-4de1-b77e-bf795f45bd22" providerId="ADAL" clId="{A2C77108-962D-470B-A682-3FE82D91768A}" dt="2024-11-15T13:53:02.684" v="1337" actId="478"/>
          <ac:picMkLst>
            <pc:docMk/>
            <pc:sldMk cId="3135711572" sldId="375"/>
            <ac:picMk id="44" creationId="{E5939591-0B5A-E096-6BDB-F1DD557156B6}"/>
          </ac:picMkLst>
        </pc:picChg>
        <pc:picChg chg="del">
          <ac:chgData name="Artur Miller" userId="d280da5f-53c3-4de1-b77e-bf795f45bd22" providerId="ADAL" clId="{A2C77108-962D-470B-A682-3FE82D91768A}" dt="2024-11-15T13:52:58.308" v="1334" actId="478"/>
          <ac:picMkLst>
            <pc:docMk/>
            <pc:sldMk cId="3135711572" sldId="375"/>
            <ac:picMk id="46" creationId="{C250234A-9D59-BBA9-03CD-A50D5D6327ED}"/>
          </ac:picMkLst>
        </pc:picChg>
        <pc:cxnChg chg="del mod">
          <ac:chgData name="Artur Miller" userId="d280da5f-53c3-4de1-b77e-bf795f45bd22" providerId="ADAL" clId="{A2C77108-962D-470B-A682-3FE82D91768A}" dt="2024-11-15T13:52:59.845" v="1335" actId="478"/>
          <ac:cxnSpMkLst>
            <pc:docMk/>
            <pc:sldMk cId="3135711572" sldId="375"/>
            <ac:cxnSpMk id="47" creationId="{ED9608CC-1952-319D-4225-70B196CECF08}"/>
          </ac:cxnSpMkLst>
        </pc:cxnChg>
        <pc:cxnChg chg="del mod">
          <ac:chgData name="Artur Miller" userId="d280da5f-53c3-4de1-b77e-bf795f45bd22" providerId="ADAL" clId="{A2C77108-962D-470B-A682-3FE82D91768A}" dt="2024-11-15T13:52:55.845" v="1333" actId="478"/>
          <ac:cxnSpMkLst>
            <pc:docMk/>
            <pc:sldMk cId="3135711572" sldId="375"/>
            <ac:cxnSpMk id="51" creationId="{FE061562-89BE-8D7F-0E15-02594913641E}"/>
          </ac:cxnSpMkLst>
        </pc:cxnChg>
        <pc:cxnChg chg="del mod">
          <ac:chgData name="Artur Miller" userId="d280da5f-53c3-4de1-b77e-bf795f45bd22" providerId="ADAL" clId="{A2C77108-962D-470B-A682-3FE82D91768A}" dt="2024-11-15T13:52:55.845" v="1333" actId="478"/>
          <ac:cxnSpMkLst>
            <pc:docMk/>
            <pc:sldMk cId="3135711572" sldId="375"/>
            <ac:cxnSpMk id="61" creationId="{04418A14-1360-B6DB-05AB-862CB548EF1E}"/>
          </ac:cxnSpMkLst>
        </pc:cxnChg>
        <pc:cxnChg chg="del mod">
          <ac:chgData name="Artur Miller" userId="d280da5f-53c3-4de1-b77e-bf795f45bd22" providerId="ADAL" clId="{A2C77108-962D-470B-A682-3FE82D91768A}" dt="2024-11-15T13:52:55.845" v="1333" actId="478"/>
          <ac:cxnSpMkLst>
            <pc:docMk/>
            <pc:sldMk cId="3135711572" sldId="375"/>
            <ac:cxnSpMk id="64" creationId="{AAA39817-3044-5723-9651-91A6476C00EF}"/>
          </ac:cxnSpMkLst>
        </pc:cxnChg>
        <pc:cxnChg chg="del mod">
          <ac:chgData name="Artur Miller" userId="d280da5f-53c3-4de1-b77e-bf795f45bd22" providerId="ADAL" clId="{A2C77108-962D-470B-A682-3FE82D91768A}" dt="2024-11-15T13:52:55.845" v="1333" actId="478"/>
          <ac:cxnSpMkLst>
            <pc:docMk/>
            <pc:sldMk cId="3135711572" sldId="375"/>
            <ac:cxnSpMk id="69" creationId="{1C496E02-5139-ECFA-7A6B-99C9E6BE9138}"/>
          </ac:cxnSpMkLst>
        </pc:cxnChg>
        <pc:cxnChg chg="del mod">
          <ac:chgData name="Artur Miller" userId="d280da5f-53c3-4de1-b77e-bf795f45bd22" providerId="ADAL" clId="{A2C77108-962D-470B-A682-3FE82D91768A}" dt="2024-11-15T13:52:55.845" v="1333" actId="478"/>
          <ac:cxnSpMkLst>
            <pc:docMk/>
            <pc:sldMk cId="3135711572" sldId="375"/>
            <ac:cxnSpMk id="74" creationId="{41853B50-EF9C-DAE6-75FD-F3A3B586BAA0}"/>
          </ac:cxnSpMkLst>
        </pc:cxnChg>
        <pc:cxnChg chg="del mod">
          <ac:chgData name="Artur Miller" userId="d280da5f-53c3-4de1-b77e-bf795f45bd22" providerId="ADAL" clId="{A2C77108-962D-470B-A682-3FE82D91768A}" dt="2024-11-15T13:52:55.845" v="1333" actId="478"/>
          <ac:cxnSpMkLst>
            <pc:docMk/>
            <pc:sldMk cId="3135711572" sldId="375"/>
            <ac:cxnSpMk id="77" creationId="{1B3EF2E6-8CB5-8F0D-0803-C3E6AB3DA745}"/>
          </ac:cxnSpMkLst>
        </pc:cxnChg>
        <pc:cxnChg chg="del mod">
          <ac:chgData name="Artur Miller" userId="d280da5f-53c3-4de1-b77e-bf795f45bd22" providerId="ADAL" clId="{A2C77108-962D-470B-A682-3FE82D91768A}" dt="2024-11-15T13:52:55.845" v="1333" actId="478"/>
          <ac:cxnSpMkLst>
            <pc:docMk/>
            <pc:sldMk cId="3135711572" sldId="375"/>
            <ac:cxnSpMk id="80" creationId="{4C1863D8-B089-DE02-F676-784E2622099A}"/>
          </ac:cxnSpMkLst>
        </pc:cxnChg>
        <pc:cxnChg chg="del mod">
          <ac:chgData name="Artur Miller" userId="d280da5f-53c3-4de1-b77e-bf795f45bd22" providerId="ADAL" clId="{A2C77108-962D-470B-A682-3FE82D91768A}" dt="2024-11-15T13:52:55.845" v="1333" actId="478"/>
          <ac:cxnSpMkLst>
            <pc:docMk/>
            <pc:sldMk cId="3135711572" sldId="375"/>
            <ac:cxnSpMk id="83" creationId="{57D1F21A-DD0C-30B1-8693-A8E5525DBC46}"/>
          </ac:cxnSpMkLst>
        </pc:cxnChg>
      </pc:sldChg>
      <pc:sldChg chg="addSp delSp modSp add mod">
        <pc:chgData name="Artur Miller" userId="d280da5f-53c3-4de1-b77e-bf795f45bd22" providerId="ADAL" clId="{A2C77108-962D-470B-A682-3FE82D91768A}" dt="2024-11-15T14:05:48.074" v="1422" actId="313"/>
        <pc:sldMkLst>
          <pc:docMk/>
          <pc:sldMk cId="4106069017" sldId="376"/>
        </pc:sldMkLst>
        <pc:spChg chg="mod">
          <ac:chgData name="Artur Miller" userId="d280da5f-53c3-4de1-b77e-bf795f45bd22" providerId="ADAL" clId="{A2C77108-962D-470B-A682-3FE82D91768A}" dt="2024-11-15T14:05:48.074" v="1422" actId="313"/>
          <ac:spMkLst>
            <pc:docMk/>
            <pc:sldMk cId="4106069017" sldId="376"/>
            <ac:spMk id="7" creationId="{AA7110AE-90F6-8862-9552-D4187423C44D}"/>
          </ac:spMkLst>
        </pc:spChg>
        <pc:spChg chg="add del mod">
          <ac:chgData name="Artur Miller" userId="d280da5f-53c3-4de1-b77e-bf795f45bd22" providerId="ADAL" clId="{A2C77108-962D-470B-A682-3FE82D91768A}" dt="2024-11-15T13:56:41.938" v="1383" actId="478"/>
          <ac:spMkLst>
            <pc:docMk/>
            <pc:sldMk cId="4106069017" sldId="376"/>
            <ac:spMk id="25" creationId="{A3576D24-2F07-FA05-1268-B60A894DC51C}"/>
          </ac:spMkLst>
        </pc:spChg>
        <pc:grpChg chg="del">
          <ac:chgData name="Artur Miller" userId="d280da5f-53c3-4de1-b77e-bf795f45bd22" providerId="ADAL" clId="{A2C77108-962D-470B-A682-3FE82D91768A}" dt="2024-11-15T13:55:47.730" v="1363" actId="478"/>
          <ac:grpSpMkLst>
            <pc:docMk/>
            <pc:sldMk cId="4106069017" sldId="376"/>
            <ac:grpSpMk id="2" creationId="{CC6C0484-1FFB-1149-5C63-C96EFBA940A9}"/>
          </ac:grpSpMkLst>
        </pc:grpChg>
        <pc:picChg chg="del">
          <ac:chgData name="Artur Miller" userId="d280da5f-53c3-4de1-b77e-bf795f45bd22" providerId="ADAL" clId="{A2C77108-962D-470B-A682-3FE82D91768A}" dt="2024-11-15T13:55:48.545" v="1364" actId="478"/>
          <ac:picMkLst>
            <pc:docMk/>
            <pc:sldMk cId="4106069017" sldId="376"/>
            <ac:picMk id="12" creationId="{5FD85658-0EEF-4D11-BADF-2DE18C2B2E2D}"/>
          </ac:picMkLst>
        </pc:picChg>
        <pc:picChg chg="del">
          <ac:chgData name="Artur Miller" userId="d280da5f-53c3-4de1-b77e-bf795f45bd22" providerId="ADAL" clId="{A2C77108-962D-470B-A682-3FE82D91768A}" dt="2024-11-15T13:55:49.327" v="1365" actId="478"/>
          <ac:picMkLst>
            <pc:docMk/>
            <pc:sldMk cId="4106069017" sldId="376"/>
            <ac:picMk id="13" creationId="{E05269CE-36BA-910F-484F-8EB5A69650A9}"/>
          </ac:picMkLst>
        </pc:picChg>
        <pc:picChg chg="add mod modCrop">
          <ac:chgData name="Artur Miller" userId="d280da5f-53c3-4de1-b77e-bf795f45bd22" providerId="ADAL" clId="{A2C77108-962D-470B-A682-3FE82D91768A}" dt="2024-11-15T14:05:22.836" v="1418" actId="1076"/>
          <ac:picMkLst>
            <pc:docMk/>
            <pc:sldMk cId="4106069017" sldId="376"/>
            <ac:picMk id="14" creationId="{9B463A56-E820-C828-5605-5E23DD0C2609}"/>
          </ac:picMkLst>
        </pc:picChg>
        <pc:picChg chg="add mod">
          <ac:chgData name="Artur Miller" userId="d280da5f-53c3-4de1-b77e-bf795f45bd22" providerId="ADAL" clId="{A2C77108-962D-470B-A682-3FE82D91768A}" dt="2024-11-15T14:04:59.195" v="1416" actId="1076"/>
          <ac:picMkLst>
            <pc:docMk/>
            <pc:sldMk cId="4106069017" sldId="376"/>
            <ac:picMk id="15" creationId="{D7F4C1CB-91DF-F696-AE5C-B280B2B8CB29}"/>
          </ac:picMkLst>
        </pc:picChg>
        <pc:picChg chg="add mod">
          <ac:chgData name="Artur Miller" userId="d280da5f-53c3-4de1-b77e-bf795f45bd22" providerId="ADAL" clId="{A2C77108-962D-470B-A682-3FE82D91768A}" dt="2024-11-15T14:05:11.532" v="1417" actId="1076"/>
          <ac:picMkLst>
            <pc:docMk/>
            <pc:sldMk cId="4106069017" sldId="376"/>
            <ac:picMk id="16" creationId="{761FD890-FBC0-A031-A01F-52E562245055}"/>
          </ac:picMkLst>
        </pc:picChg>
        <pc:picChg chg="add mod">
          <ac:chgData name="Artur Miller" userId="d280da5f-53c3-4de1-b77e-bf795f45bd22" providerId="ADAL" clId="{A2C77108-962D-470B-A682-3FE82D91768A}" dt="2024-11-15T14:04:59.195" v="1416" actId="1076"/>
          <ac:picMkLst>
            <pc:docMk/>
            <pc:sldMk cId="4106069017" sldId="376"/>
            <ac:picMk id="17" creationId="{8723A3E4-8468-CC7F-6A28-C66152AF0DBF}"/>
          </ac:picMkLst>
        </pc:picChg>
        <pc:picChg chg="add mod">
          <ac:chgData name="Artur Miller" userId="d280da5f-53c3-4de1-b77e-bf795f45bd22" providerId="ADAL" clId="{A2C77108-962D-470B-A682-3FE82D91768A}" dt="2024-11-15T14:05:11.532" v="1417" actId="1076"/>
          <ac:picMkLst>
            <pc:docMk/>
            <pc:sldMk cId="4106069017" sldId="376"/>
            <ac:picMk id="18" creationId="{6E8B0A4F-70C9-09A1-0F44-0EB297573EBD}"/>
          </ac:picMkLst>
        </pc:picChg>
        <pc:picChg chg="add mod">
          <ac:chgData name="Artur Miller" userId="d280da5f-53c3-4de1-b77e-bf795f45bd22" providerId="ADAL" clId="{A2C77108-962D-470B-A682-3FE82D91768A}" dt="2024-11-15T14:04:59.195" v="1416" actId="1076"/>
          <ac:picMkLst>
            <pc:docMk/>
            <pc:sldMk cId="4106069017" sldId="376"/>
            <ac:picMk id="19" creationId="{7E22E4EB-2F33-B251-68D2-E5187B954A24}"/>
          </ac:picMkLst>
        </pc:picChg>
        <pc:picChg chg="add mod">
          <ac:chgData name="Artur Miller" userId="d280da5f-53c3-4de1-b77e-bf795f45bd22" providerId="ADAL" clId="{A2C77108-962D-470B-A682-3FE82D91768A}" dt="2024-11-15T14:05:11.532" v="1417" actId="1076"/>
          <ac:picMkLst>
            <pc:docMk/>
            <pc:sldMk cId="4106069017" sldId="376"/>
            <ac:picMk id="20" creationId="{A6D65F44-2A32-FAB8-73C9-8E5692D0689B}"/>
          </ac:picMkLst>
        </pc:picChg>
        <pc:picChg chg="add mod">
          <ac:chgData name="Artur Miller" userId="d280da5f-53c3-4de1-b77e-bf795f45bd22" providerId="ADAL" clId="{A2C77108-962D-470B-A682-3FE82D91768A}" dt="2024-11-15T14:04:59.195" v="1416" actId="1076"/>
          <ac:picMkLst>
            <pc:docMk/>
            <pc:sldMk cId="4106069017" sldId="376"/>
            <ac:picMk id="21" creationId="{A8194CB6-1227-DDA0-3A30-4519A3ACB9C6}"/>
          </ac:picMkLst>
        </pc:picChg>
        <pc:picChg chg="add mod">
          <ac:chgData name="Artur Miller" userId="d280da5f-53c3-4de1-b77e-bf795f45bd22" providerId="ADAL" clId="{A2C77108-962D-470B-A682-3FE82D91768A}" dt="2024-11-15T14:05:11.532" v="1417" actId="1076"/>
          <ac:picMkLst>
            <pc:docMk/>
            <pc:sldMk cId="4106069017" sldId="376"/>
            <ac:picMk id="22" creationId="{9C5348F7-B271-8CDA-A332-CAEE793EEFC5}"/>
          </ac:picMkLst>
        </pc:picChg>
        <pc:picChg chg="add mod">
          <ac:chgData name="Artur Miller" userId="d280da5f-53c3-4de1-b77e-bf795f45bd22" providerId="ADAL" clId="{A2C77108-962D-470B-A682-3FE82D91768A}" dt="2024-11-15T14:05:11.532" v="1417" actId="1076"/>
          <ac:picMkLst>
            <pc:docMk/>
            <pc:sldMk cId="4106069017" sldId="376"/>
            <ac:picMk id="23" creationId="{8FF63BED-BA75-2F46-D213-6A2982F82AD4}"/>
          </ac:picMkLst>
        </pc:picChg>
        <pc:picChg chg="add mod">
          <ac:chgData name="Artur Miller" userId="d280da5f-53c3-4de1-b77e-bf795f45bd22" providerId="ADAL" clId="{A2C77108-962D-470B-A682-3FE82D91768A}" dt="2024-11-15T14:05:11.532" v="1417" actId="1076"/>
          <ac:picMkLst>
            <pc:docMk/>
            <pc:sldMk cId="4106069017" sldId="376"/>
            <ac:picMk id="24" creationId="{0D5857E0-F32C-5B68-08C2-3AA4C821C8E2}"/>
          </ac:picMkLst>
        </pc:picChg>
        <pc:picChg chg="add mod">
          <ac:chgData name="Artur Miller" userId="d280da5f-53c3-4de1-b77e-bf795f45bd22" providerId="ADAL" clId="{A2C77108-962D-470B-A682-3FE82D91768A}" dt="2024-11-15T14:05:34.766" v="1421" actId="1076"/>
          <ac:picMkLst>
            <pc:docMk/>
            <pc:sldMk cId="4106069017" sldId="376"/>
            <ac:picMk id="28" creationId="{455BC803-C03F-B882-09AC-89EFF66D0D7F}"/>
          </ac:picMkLst>
        </pc:picChg>
        <pc:picChg chg="add mod">
          <ac:chgData name="Artur Miller" userId="d280da5f-53c3-4de1-b77e-bf795f45bd22" providerId="ADAL" clId="{A2C77108-962D-470B-A682-3FE82D91768A}" dt="2024-11-15T14:04:27.191" v="1414" actId="14100"/>
          <ac:picMkLst>
            <pc:docMk/>
            <pc:sldMk cId="4106069017" sldId="376"/>
            <ac:picMk id="29" creationId="{D23C6B1D-F58D-A116-B401-DC5621D55093}"/>
          </ac:picMkLst>
        </pc:picChg>
        <pc:cxnChg chg="add del mod">
          <ac:chgData name="Artur Miller" userId="d280da5f-53c3-4de1-b77e-bf795f45bd22" providerId="ADAL" clId="{A2C77108-962D-470B-A682-3FE82D91768A}" dt="2024-11-15T13:56:42.907" v="1384" actId="478"/>
          <ac:cxnSpMkLst>
            <pc:docMk/>
            <pc:sldMk cId="4106069017" sldId="376"/>
            <ac:cxnSpMk id="26" creationId="{E67281B4-0D8D-612A-EAA4-9F22148C0BFF}"/>
          </ac:cxnSpMkLst>
        </pc:cxnChg>
      </pc:sldChg>
      <pc:sldChg chg="addSp delSp modSp add mod">
        <pc:chgData name="Artur Miller" userId="d280da5f-53c3-4de1-b77e-bf795f45bd22" providerId="ADAL" clId="{A2C77108-962D-470B-A682-3FE82D91768A}" dt="2024-11-15T14:31:15.853" v="1696" actId="20577"/>
        <pc:sldMkLst>
          <pc:docMk/>
          <pc:sldMk cId="3404084927" sldId="377"/>
        </pc:sldMkLst>
        <pc:spChg chg="add del mod">
          <ac:chgData name="Artur Miller" userId="d280da5f-53c3-4de1-b77e-bf795f45bd22" providerId="ADAL" clId="{A2C77108-962D-470B-A682-3FE82D91768A}" dt="2024-11-15T14:31:15.853" v="1696" actId="20577"/>
          <ac:spMkLst>
            <pc:docMk/>
            <pc:sldMk cId="3404084927" sldId="377"/>
            <ac:spMk id="7" creationId="{EE0583D8-7D5D-45E7-C873-1A67F2AED409}"/>
          </ac:spMkLst>
        </pc:spChg>
        <pc:spChg chg="mod">
          <ac:chgData name="Artur Miller" userId="d280da5f-53c3-4de1-b77e-bf795f45bd22" providerId="ADAL" clId="{A2C77108-962D-470B-A682-3FE82D91768A}" dt="2024-11-15T14:19:25.116" v="1573" actId="20577"/>
          <ac:spMkLst>
            <pc:docMk/>
            <pc:sldMk cId="3404084927" sldId="377"/>
            <ac:spMk id="8" creationId="{DBC07695-B615-A69C-7041-A06CF4B0EE9D}"/>
          </ac:spMkLst>
        </pc:spChg>
        <pc:spChg chg="add">
          <ac:chgData name="Artur Miller" userId="d280da5f-53c3-4de1-b77e-bf795f45bd22" providerId="ADAL" clId="{A2C77108-962D-470B-A682-3FE82D91768A}" dt="2024-11-15T14:27:30.369" v="1614"/>
          <ac:spMkLst>
            <pc:docMk/>
            <pc:sldMk cId="3404084927" sldId="377"/>
            <ac:spMk id="17" creationId="{4F98152C-BAB1-3BA9-F107-60320D468AC2}"/>
          </ac:spMkLst>
        </pc:spChg>
        <pc:spChg chg="add">
          <ac:chgData name="Artur Miller" userId="d280da5f-53c3-4de1-b77e-bf795f45bd22" providerId="ADAL" clId="{A2C77108-962D-470B-A682-3FE82D91768A}" dt="2024-11-15T14:27:36.764" v="1615"/>
          <ac:spMkLst>
            <pc:docMk/>
            <pc:sldMk cId="3404084927" sldId="377"/>
            <ac:spMk id="18" creationId="{DF6212D0-2B4F-BB61-EF7E-906FE623F714}"/>
          </ac:spMkLst>
        </pc:spChg>
        <pc:spChg chg="add mod">
          <ac:chgData name="Artur Miller" userId="d280da5f-53c3-4de1-b77e-bf795f45bd22" providerId="ADAL" clId="{A2C77108-962D-470B-A682-3FE82D91768A}" dt="2024-11-15T14:27:56.327" v="1627"/>
          <ac:spMkLst>
            <pc:docMk/>
            <pc:sldMk cId="3404084927" sldId="377"/>
            <ac:spMk id="19" creationId="{0AAD3DA1-1677-0BF8-550E-449A1DA266B7}"/>
          </ac:spMkLst>
        </pc:spChg>
        <pc:picChg chg="del">
          <ac:chgData name="Artur Miller" userId="d280da5f-53c3-4de1-b77e-bf795f45bd22" providerId="ADAL" clId="{A2C77108-962D-470B-A682-3FE82D91768A}" dt="2024-11-15T14:19:39.375" v="1576" actId="478"/>
          <ac:picMkLst>
            <pc:docMk/>
            <pc:sldMk cId="3404084927" sldId="377"/>
            <ac:picMk id="3" creationId="{22FF31F5-24B6-6A8D-1656-F6A88634C4EA}"/>
          </ac:picMkLst>
        </pc:picChg>
        <pc:picChg chg="del mod">
          <ac:chgData name="Artur Miller" userId="d280da5f-53c3-4de1-b77e-bf795f45bd22" providerId="ADAL" clId="{A2C77108-962D-470B-A682-3FE82D91768A}" dt="2024-11-15T14:23:57.751" v="1606" actId="478"/>
          <ac:picMkLst>
            <pc:docMk/>
            <pc:sldMk cId="3404084927" sldId="377"/>
            <ac:picMk id="4" creationId="{896ABB9B-E15D-AABD-2A4B-A0B373C15E72}"/>
          </ac:picMkLst>
        </pc:picChg>
        <pc:picChg chg="del">
          <ac:chgData name="Artur Miller" userId="d280da5f-53c3-4de1-b77e-bf795f45bd22" providerId="ADAL" clId="{A2C77108-962D-470B-A682-3FE82D91768A}" dt="2024-11-15T14:19:37.270" v="1574" actId="478"/>
          <ac:picMkLst>
            <pc:docMk/>
            <pc:sldMk cId="3404084927" sldId="377"/>
            <ac:picMk id="5" creationId="{3BB17797-0E77-650C-0249-19ADD6E018CC}"/>
          </ac:picMkLst>
        </pc:picChg>
        <pc:picChg chg="del">
          <ac:chgData name="Artur Miller" userId="d280da5f-53c3-4de1-b77e-bf795f45bd22" providerId="ADAL" clId="{A2C77108-962D-470B-A682-3FE82D91768A}" dt="2024-11-15T14:19:38.335" v="1575" actId="478"/>
          <ac:picMkLst>
            <pc:docMk/>
            <pc:sldMk cId="3404084927" sldId="377"/>
            <ac:picMk id="9" creationId="{47E6CBF7-92F9-5358-A732-BDBD36882C94}"/>
          </ac:picMkLst>
        </pc:picChg>
        <pc:picChg chg="add mod">
          <ac:chgData name="Artur Miller" userId="d280da5f-53c3-4de1-b77e-bf795f45bd22" providerId="ADAL" clId="{A2C77108-962D-470B-A682-3FE82D91768A}" dt="2024-11-15T14:20:18.404" v="1583" actId="1076"/>
          <ac:picMkLst>
            <pc:docMk/>
            <pc:sldMk cId="3404084927" sldId="377"/>
            <ac:picMk id="10" creationId="{B66DB61A-28D5-56F8-085E-9819C74C1C15}"/>
          </ac:picMkLst>
        </pc:picChg>
        <pc:picChg chg="add mod">
          <ac:chgData name="Artur Miller" userId="d280da5f-53c3-4de1-b77e-bf795f45bd22" providerId="ADAL" clId="{A2C77108-962D-470B-A682-3FE82D91768A}" dt="2024-11-15T14:21:03.632" v="1588" actId="1076"/>
          <ac:picMkLst>
            <pc:docMk/>
            <pc:sldMk cId="3404084927" sldId="377"/>
            <ac:picMk id="12" creationId="{6C58F0DD-5A87-B07F-DC1F-D5B780FAD599}"/>
          </ac:picMkLst>
        </pc:picChg>
        <pc:picChg chg="add mod ord">
          <ac:chgData name="Artur Miller" userId="d280da5f-53c3-4de1-b77e-bf795f45bd22" providerId="ADAL" clId="{A2C77108-962D-470B-A682-3FE82D91768A}" dt="2024-11-15T14:21:30.878" v="1592" actId="167"/>
          <ac:picMkLst>
            <pc:docMk/>
            <pc:sldMk cId="3404084927" sldId="377"/>
            <ac:picMk id="14" creationId="{CD5206FF-5771-2794-A6AB-E347D157B57A}"/>
          </ac:picMkLst>
        </pc:picChg>
        <pc:picChg chg="add del mod">
          <ac:chgData name="Artur Miller" userId="d280da5f-53c3-4de1-b77e-bf795f45bd22" providerId="ADAL" clId="{A2C77108-962D-470B-A682-3FE82D91768A}" dt="2024-11-15T14:22:57.307" v="1601" actId="478"/>
          <ac:picMkLst>
            <pc:docMk/>
            <pc:sldMk cId="3404084927" sldId="377"/>
            <ac:picMk id="16" creationId="{F63FF02D-731C-91CF-1E8C-B79ECBD346C6}"/>
          </ac:picMkLst>
        </pc:picChg>
        <pc:picChg chg="add mod">
          <ac:chgData name="Artur Miller" userId="d280da5f-53c3-4de1-b77e-bf795f45bd22" providerId="ADAL" clId="{A2C77108-962D-470B-A682-3FE82D91768A}" dt="2024-11-15T14:24:42.980" v="1613" actId="1076"/>
          <ac:picMkLst>
            <pc:docMk/>
            <pc:sldMk cId="3404084927" sldId="377"/>
            <ac:picMk id="1026" creationId="{1A3A4948-BFEF-59B5-2DF8-C85FCA8AED06}"/>
          </ac:picMkLst>
        </pc:picChg>
      </pc:sldChg>
      <pc:sldChg chg="delSp modSp add mod">
        <pc:chgData name="Artur Miller" userId="d280da5f-53c3-4de1-b77e-bf795f45bd22" providerId="ADAL" clId="{A2C77108-962D-470B-A682-3FE82D91768A}" dt="2024-11-15T14:39:12.260" v="1782" actId="20577"/>
        <pc:sldMkLst>
          <pc:docMk/>
          <pc:sldMk cId="2049471606" sldId="378"/>
        </pc:sldMkLst>
        <pc:spChg chg="mod">
          <ac:chgData name="Artur Miller" userId="d280da5f-53c3-4de1-b77e-bf795f45bd22" providerId="ADAL" clId="{A2C77108-962D-470B-A682-3FE82D91768A}" dt="2024-11-15T14:39:12.260" v="1782" actId="20577"/>
          <ac:spMkLst>
            <pc:docMk/>
            <pc:sldMk cId="2049471606" sldId="378"/>
            <ac:spMk id="8" creationId="{4C194675-AE38-BE68-9A29-CF4D5C139089}"/>
          </ac:spMkLst>
        </pc:spChg>
        <pc:picChg chg="del">
          <ac:chgData name="Artur Miller" userId="d280da5f-53c3-4de1-b77e-bf795f45bd22" providerId="ADAL" clId="{A2C77108-962D-470B-A682-3FE82D91768A}" dt="2024-11-15T14:37:13.093" v="1749" actId="478"/>
          <ac:picMkLst>
            <pc:docMk/>
            <pc:sldMk cId="2049471606" sldId="378"/>
            <ac:picMk id="4" creationId="{0D57D0F4-D70E-1E77-7073-065951CAD924}"/>
          </ac:picMkLst>
        </pc:picChg>
      </pc:sldChg>
    </pc:docChg>
  </pc:docChgLst>
  <pc:docChgLst>
    <pc:chgData name="Artur Miller" userId="d280da5f-53c3-4de1-b77e-bf795f45bd22" providerId="ADAL" clId="{CE0A8307-CDA7-4524-8911-4610EFFCDA21}"/>
    <pc:docChg chg="undo redo custSel addSld delSld modSld sldOrd">
      <pc:chgData name="Artur Miller" userId="d280da5f-53c3-4de1-b77e-bf795f45bd22" providerId="ADAL" clId="{CE0A8307-CDA7-4524-8911-4610EFFCDA21}" dt="2024-11-19T09:58:42.982" v="821" actId="1076"/>
      <pc:docMkLst>
        <pc:docMk/>
      </pc:docMkLst>
      <pc:sldChg chg="modSp mod">
        <pc:chgData name="Artur Miller" userId="d280da5f-53c3-4de1-b77e-bf795f45bd22" providerId="ADAL" clId="{CE0A8307-CDA7-4524-8911-4610EFFCDA21}" dt="2024-11-19T09:29:28.771" v="25" actId="20577"/>
        <pc:sldMkLst>
          <pc:docMk/>
          <pc:sldMk cId="3495767392" sldId="263"/>
        </pc:sldMkLst>
        <pc:spChg chg="mod">
          <ac:chgData name="Artur Miller" userId="d280da5f-53c3-4de1-b77e-bf795f45bd22" providerId="ADAL" clId="{CE0A8307-CDA7-4524-8911-4610EFFCDA21}" dt="2024-11-19T09:29:28.771" v="25" actId="20577"/>
          <ac:spMkLst>
            <pc:docMk/>
            <pc:sldMk cId="3495767392" sldId="263"/>
            <ac:spMk id="7" creationId="{00000000-0000-0000-0000-000000000000}"/>
          </ac:spMkLst>
        </pc:spChg>
      </pc:sldChg>
      <pc:sldChg chg="modSp add mod">
        <pc:chgData name="Artur Miller" userId="d280da5f-53c3-4de1-b77e-bf795f45bd22" providerId="ADAL" clId="{CE0A8307-CDA7-4524-8911-4610EFFCDA21}" dt="2024-11-19T09:49:10.610" v="795" actId="790"/>
        <pc:sldMkLst>
          <pc:docMk/>
          <pc:sldMk cId="1705549337" sldId="308"/>
        </pc:sldMkLst>
        <pc:spChg chg="mod">
          <ac:chgData name="Artur Miller" userId="d280da5f-53c3-4de1-b77e-bf795f45bd22" providerId="ADAL" clId="{CE0A8307-CDA7-4524-8911-4610EFFCDA21}" dt="2024-11-19T09:49:10.610" v="795" actId="790"/>
          <ac:spMkLst>
            <pc:docMk/>
            <pc:sldMk cId="1705549337" sldId="308"/>
            <ac:spMk id="5" creationId="{00000000-0000-0000-0000-000000000000}"/>
          </ac:spMkLst>
        </pc:spChg>
      </pc:sldChg>
      <pc:sldChg chg="modSp add mod">
        <pc:chgData name="Artur Miller" userId="d280da5f-53c3-4de1-b77e-bf795f45bd22" providerId="ADAL" clId="{CE0A8307-CDA7-4524-8911-4610EFFCDA21}" dt="2024-11-19T09:50:01.743" v="799" actId="790"/>
        <pc:sldMkLst>
          <pc:docMk/>
          <pc:sldMk cId="2558016625" sldId="337"/>
        </pc:sldMkLst>
        <pc:spChg chg="mod">
          <ac:chgData name="Artur Miller" userId="d280da5f-53c3-4de1-b77e-bf795f45bd22" providerId="ADAL" clId="{CE0A8307-CDA7-4524-8911-4610EFFCDA21}" dt="2024-11-19T09:50:01.743" v="799" actId="790"/>
          <ac:spMkLst>
            <pc:docMk/>
            <pc:sldMk cId="2558016625" sldId="337"/>
            <ac:spMk id="5" creationId="{00000000-0000-0000-0000-000000000000}"/>
          </ac:spMkLst>
        </pc:spChg>
      </pc:sldChg>
      <pc:sldChg chg="modSp add mod">
        <pc:chgData name="Artur Miller" userId="d280da5f-53c3-4de1-b77e-bf795f45bd22" providerId="ADAL" clId="{CE0A8307-CDA7-4524-8911-4610EFFCDA21}" dt="2024-11-19T09:49:21.981" v="796" actId="790"/>
        <pc:sldMkLst>
          <pc:docMk/>
          <pc:sldMk cId="2082529176" sldId="340"/>
        </pc:sldMkLst>
        <pc:spChg chg="mod">
          <ac:chgData name="Artur Miller" userId="d280da5f-53c3-4de1-b77e-bf795f45bd22" providerId="ADAL" clId="{CE0A8307-CDA7-4524-8911-4610EFFCDA21}" dt="2024-11-19T09:49:21.981" v="796" actId="790"/>
          <ac:spMkLst>
            <pc:docMk/>
            <pc:sldMk cId="2082529176" sldId="340"/>
            <ac:spMk id="6" creationId="{00000000-0000-0000-0000-000000000000}"/>
          </ac:spMkLst>
        </pc:spChg>
        <pc:spChg chg="mod">
          <ac:chgData name="Artur Miller" userId="d280da5f-53c3-4de1-b77e-bf795f45bd22" providerId="ADAL" clId="{CE0A8307-CDA7-4524-8911-4610EFFCDA21}" dt="2024-11-19T09:29:00.872" v="4" actId="20577"/>
          <ac:spMkLst>
            <pc:docMk/>
            <pc:sldMk cId="2082529176" sldId="340"/>
            <ac:spMk id="7" creationId="{00000000-0000-0000-0000-000000000000}"/>
          </ac:spMkLst>
        </pc:spChg>
      </pc:sldChg>
      <pc:sldChg chg="modSp add mod">
        <pc:chgData name="Artur Miller" userId="d280da5f-53c3-4de1-b77e-bf795f45bd22" providerId="ADAL" clId="{CE0A8307-CDA7-4524-8911-4610EFFCDA21}" dt="2024-11-19T09:49:41.263" v="797" actId="790"/>
        <pc:sldMkLst>
          <pc:docMk/>
          <pc:sldMk cId="786699913" sldId="341"/>
        </pc:sldMkLst>
        <pc:spChg chg="mod">
          <ac:chgData name="Artur Miller" userId="d280da5f-53c3-4de1-b77e-bf795f45bd22" providerId="ADAL" clId="{CE0A8307-CDA7-4524-8911-4610EFFCDA21}" dt="2024-11-19T09:49:41.263" v="797" actId="790"/>
          <ac:spMkLst>
            <pc:docMk/>
            <pc:sldMk cId="786699913" sldId="341"/>
            <ac:spMk id="6" creationId="{00000000-0000-0000-0000-000000000000}"/>
          </ac:spMkLst>
        </pc:spChg>
        <pc:spChg chg="mod">
          <ac:chgData name="Artur Miller" userId="d280da5f-53c3-4de1-b77e-bf795f45bd22" providerId="ADAL" clId="{CE0A8307-CDA7-4524-8911-4610EFFCDA21}" dt="2024-11-19T09:29:05.024" v="5" actId="20577"/>
          <ac:spMkLst>
            <pc:docMk/>
            <pc:sldMk cId="786699913" sldId="341"/>
            <ac:spMk id="7" creationId="{00000000-0000-0000-0000-000000000000}"/>
          </ac:spMkLst>
        </pc:spChg>
      </pc:sldChg>
      <pc:sldChg chg="modSp add mod">
        <pc:chgData name="Artur Miller" userId="d280da5f-53c3-4de1-b77e-bf795f45bd22" providerId="ADAL" clId="{CE0A8307-CDA7-4524-8911-4610EFFCDA21}" dt="2024-11-19T09:49:51.415" v="798" actId="790"/>
        <pc:sldMkLst>
          <pc:docMk/>
          <pc:sldMk cId="3104364117" sldId="342"/>
        </pc:sldMkLst>
        <pc:spChg chg="mod">
          <ac:chgData name="Artur Miller" userId="d280da5f-53c3-4de1-b77e-bf795f45bd22" providerId="ADAL" clId="{CE0A8307-CDA7-4524-8911-4610EFFCDA21}" dt="2024-11-19T09:49:51.415" v="798" actId="790"/>
          <ac:spMkLst>
            <pc:docMk/>
            <pc:sldMk cId="3104364117" sldId="342"/>
            <ac:spMk id="6" creationId="{00000000-0000-0000-0000-000000000000}"/>
          </ac:spMkLst>
        </pc:spChg>
        <pc:spChg chg="mod">
          <ac:chgData name="Artur Miller" userId="d280da5f-53c3-4de1-b77e-bf795f45bd22" providerId="ADAL" clId="{CE0A8307-CDA7-4524-8911-4610EFFCDA21}" dt="2024-11-19T09:29:10.117" v="6" actId="20577"/>
          <ac:spMkLst>
            <pc:docMk/>
            <pc:sldMk cId="3104364117" sldId="342"/>
            <ac:spMk id="7" creationId="{00000000-0000-0000-0000-000000000000}"/>
          </ac:spMkLst>
        </pc:spChg>
      </pc:sldChg>
      <pc:sldChg chg="add del">
        <pc:chgData name="Artur Miller" userId="d280da5f-53c3-4de1-b77e-bf795f45bd22" providerId="ADAL" clId="{CE0A8307-CDA7-4524-8911-4610EFFCDA21}" dt="2024-11-19T09:30:59.381" v="27" actId="2696"/>
        <pc:sldMkLst>
          <pc:docMk/>
          <pc:sldMk cId="4008094259" sldId="382"/>
        </pc:sldMkLst>
      </pc:sldChg>
      <pc:sldChg chg="addSp delSp modSp add mod ord modAnim">
        <pc:chgData name="Artur Miller" userId="d280da5f-53c3-4de1-b77e-bf795f45bd22" providerId="ADAL" clId="{CE0A8307-CDA7-4524-8911-4610EFFCDA21}" dt="2024-11-19T09:33:55.725" v="75" actId="20577"/>
        <pc:sldMkLst>
          <pc:docMk/>
          <pc:sldMk cId="4103900587" sldId="382"/>
        </pc:sldMkLst>
        <pc:spChg chg="del">
          <ac:chgData name="Artur Miller" userId="d280da5f-53c3-4de1-b77e-bf795f45bd22" providerId="ADAL" clId="{CE0A8307-CDA7-4524-8911-4610EFFCDA21}" dt="2024-11-19T09:31:22.559" v="37" actId="478"/>
          <ac:spMkLst>
            <pc:docMk/>
            <pc:sldMk cId="4103900587" sldId="382"/>
            <ac:spMk id="6" creationId="{8F98272B-2270-D5B1-F390-E5C87BE90EC3}"/>
          </ac:spMkLst>
        </pc:spChg>
        <pc:spChg chg="mod">
          <ac:chgData name="Artur Miller" userId="d280da5f-53c3-4de1-b77e-bf795f45bd22" providerId="ADAL" clId="{CE0A8307-CDA7-4524-8911-4610EFFCDA21}" dt="2024-11-19T09:33:55.725" v="75" actId="20577"/>
          <ac:spMkLst>
            <pc:docMk/>
            <pc:sldMk cId="4103900587" sldId="382"/>
            <ac:spMk id="7" creationId="{4A0E3892-2153-2D9B-87B9-D36EB912855E}"/>
          </ac:spMkLst>
        </pc:spChg>
        <pc:spChg chg="mod">
          <ac:chgData name="Artur Miller" userId="d280da5f-53c3-4de1-b77e-bf795f45bd22" providerId="ADAL" clId="{CE0A8307-CDA7-4524-8911-4610EFFCDA21}" dt="2024-11-19T09:33:13.335" v="61" actId="14100"/>
          <ac:spMkLst>
            <pc:docMk/>
            <pc:sldMk cId="4103900587" sldId="382"/>
            <ac:spMk id="8" creationId="{98993CCC-D292-D75A-97C2-C268C940DF96}"/>
          </ac:spMkLst>
        </pc:spChg>
        <pc:spChg chg="del">
          <ac:chgData name="Artur Miller" userId="d280da5f-53c3-4de1-b77e-bf795f45bd22" providerId="ADAL" clId="{CE0A8307-CDA7-4524-8911-4610EFFCDA21}" dt="2024-11-19T09:31:22.559" v="37" actId="478"/>
          <ac:spMkLst>
            <pc:docMk/>
            <pc:sldMk cId="4103900587" sldId="382"/>
            <ac:spMk id="10" creationId="{FAA3A0E1-AAC2-7487-3D34-61052868AFA1}"/>
          </ac:spMkLst>
        </pc:spChg>
        <pc:spChg chg="del">
          <ac:chgData name="Artur Miller" userId="d280da5f-53c3-4de1-b77e-bf795f45bd22" providerId="ADAL" clId="{CE0A8307-CDA7-4524-8911-4610EFFCDA21}" dt="2024-11-19T09:31:22.559" v="37" actId="478"/>
          <ac:spMkLst>
            <pc:docMk/>
            <pc:sldMk cId="4103900587" sldId="382"/>
            <ac:spMk id="12" creationId="{8775D9BA-6E71-4293-61FF-9E50910CE6E3}"/>
          </ac:spMkLst>
        </pc:spChg>
        <pc:spChg chg="mod">
          <ac:chgData name="Artur Miller" userId="d280da5f-53c3-4de1-b77e-bf795f45bd22" providerId="ADAL" clId="{CE0A8307-CDA7-4524-8911-4610EFFCDA21}" dt="2024-11-19T09:33:31.889" v="64" actId="1076"/>
          <ac:spMkLst>
            <pc:docMk/>
            <pc:sldMk cId="4103900587" sldId="382"/>
            <ac:spMk id="15" creationId="{0FF78A3D-C718-EC30-F276-D7A29DE95447}"/>
          </ac:spMkLst>
        </pc:spChg>
        <pc:picChg chg="add mod">
          <ac:chgData name="Artur Miller" userId="d280da5f-53c3-4de1-b77e-bf795f45bd22" providerId="ADAL" clId="{CE0A8307-CDA7-4524-8911-4610EFFCDA21}" dt="2024-11-19T09:33:25.069" v="63" actId="1076"/>
          <ac:picMkLst>
            <pc:docMk/>
            <pc:sldMk cId="4103900587" sldId="382"/>
            <ac:picMk id="2" creationId="{B6146401-D509-3778-7D65-271EA1DE9BCE}"/>
          </ac:picMkLst>
        </pc:picChg>
        <pc:picChg chg="del">
          <ac:chgData name="Artur Miller" userId="d280da5f-53c3-4de1-b77e-bf795f45bd22" providerId="ADAL" clId="{CE0A8307-CDA7-4524-8911-4610EFFCDA21}" dt="2024-11-19T09:31:15.360" v="33" actId="478"/>
          <ac:picMkLst>
            <pc:docMk/>
            <pc:sldMk cId="4103900587" sldId="382"/>
            <ac:picMk id="3" creationId="{166DBC6C-C013-799A-5D18-9F10A66988C4}"/>
          </ac:picMkLst>
        </pc:picChg>
        <pc:picChg chg="del">
          <ac:chgData name="Artur Miller" userId="d280da5f-53c3-4de1-b77e-bf795f45bd22" providerId="ADAL" clId="{CE0A8307-CDA7-4524-8911-4610EFFCDA21}" dt="2024-11-19T09:31:13.015" v="31" actId="478"/>
          <ac:picMkLst>
            <pc:docMk/>
            <pc:sldMk cId="4103900587" sldId="382"/>
            <ac:picMk id="9" creationId="{4BEFD09D-E05F-209D-C41E-A687CBAA27AB}"/>
          </ac:picMkLst>
        </pc:picChg>
        <pc:picChg chg="del">
          <ac:chgData name="Artur Miller" userId="d280da5f-53c3-4de1-b77e-bf795f45bd22" providerId="ADAL" clId="{CE0A8307-CDA7-4524-8911-4610EFFCDA21}" dt="2024-11-19T09:31:13.865" v="32" actId="478"/>
          <ac:picMkLst>
            <pc:docMk/>
            <pc:sldMk cId="4103900587" sldId="382"/>
            <ac:picMk id="14" creationId="{7A04BA0B-2305-DF15-52B1-E0920414950B}"/>
          </ac:picMkLst>
        </pc:picChg>
        <pc:picChg chg="add mod">
          <ac:chgData name="Artur Miller" userId="d280da5f-53c3-4de1-b77e-bf795f45bd22" providerId="ADAL" clId="{CE0A8307-CDA7-4524-8911-4610EFFCDA21}" dt="2024-11-19T09:33:22.366" v="62" actId="1076"/>
          <ac:picMkLst>
            <pc:docMk/>
            <pc:sldMk cId="4103900587" sldId="382"/>
            <ac:picMk id="16" creationId="{691EBF8A-3C28-3D9B-C69E-60DA27253077}"/>
          </ac:picMkLst>
        </pc:picChg>
        <pc:picChg chg="add mod">
          <ac:chgData name="Artur Miller" userId="d280da5f-53c3-4de1-b77e-bf795f45bd22" providerId="ADAL" clId="{CE0A8307-CDA7-4524-8911-4610EFFCDA21}" dt="2024-11-19T09:33:22.366" v="62" actId="1076"/>
          <ac:picMkLst>
            <pc:docMk/>
            <pc:sldMk cId="4103900587" sldId="382"/>
            <ac:picMk id="17" creationId="{DC7F43C7-7CE8-76ED-C037-E5C33B91952A}"/>
          </ac:picMkLst>
        </pc:picChg>
        <pc:picChg chg="add mod">
          <ac:chgData name="Artur Miller" userId="d280da5f-53c3-4de1-b77e-bf795f45bd22" providerId="ADAL" clId="{CE0A8307-CDA7-4524-8911-4610EFFCDA21}" dt="2024-11-19T09:33:22.366" v="62" actId="1076"/>
          <ac:picMkLst>
            <pc:docMk/>
            <pc:sldMk cId="4103900587" sldId="382"/>
            <ac:picMk id="18" creationId="{1A1466FC-DEC0-0655-9CC4-790130D3E281}"/>
          </ac:picMkLst>
        </pc:picChg>
        <pc:picChg chg="add mod">
          <ac:chgData name="Artur Miller" userId="d280da5f-53c3-4de1-b77e-bf795f45bd22" providerId="ADAL" clId="{CE0A8307-CDA7-4524-8911-4610EFFCDA21}" dt="2024-11-19T09:33:01.297" v="58" actId="1076"/>
          <ac:picMkLst>
            <pc:docMk/>
            <pc:sldMk cId="4103900587" sldId="382"/>
            <ac:picMk id="19" creationId="{A664229F-E68E-7604-F740-B20D269F111F}"/>
          </ac:picMkLst>
        </pc:picChg>
        <pc:cxnChg chg="del mod">
          <ac:chgData name="Artur Miller" userId="d280da5f-53c3-4de1-b77e-bf795f45bd22" providerId="ADAL" clId="{CE0A8307-CDA7-4524-8911-4610EFFCDA21}" dt="2024-11-19T09:31:18.129" v="36" actId="478"/>
          <ac:cxnSpMkLst>
            <pc:docMk/>
            <pc:sldMk cId="4103900587" sldId="382"/>
            <ac:cxnSpMk id="4" creationId="{BE548590-A339-143F-48FE-A327466932E8}"/>
          </ac:cxnSpMkLst>
        </pc:cxnChg>
        <pc:cxnChg chg="del mod">
          <ac:chgData name="Artur Miller" userId="d280da5f-53c3-4de1-b77e-bf795f45bd22" providerId="ADAL" clId="{CE0A8307-CDA7-4524-8911-4610EFFCDA21}" dt="2024-11-19T09:31:17.290" v="35" actId="478"/>
          <ac:cxnSpMkLst>
            <pc:docMk/>
            <pc:sldMk cId="4103900587" sldId="382"/>
            <ac:cxnSpMk id="11" creationId="{4BD80531-BB37-FF2C-1460-0320297301F8}"/>
          </ac:cxnSpMkLst>
        </pc:cxnChg>
        <pc:cxnChg chg="del mod">
          <ac:chgData name="Artur Miller" userId="d280da5f-53c3-4de1-b77e-bf795f45bd22" providerId="ADAL" clId="{CE0A8307-CDA7-4524-8911-4610EFFCDA21}" dt="2024-11-19T09:31:16.291" v="34" actId="478"/>
          <ac:cxnSpMkLst>
            <pc:docMk/>
            <pc:sldMk cId="4103900587" sldId="382"/>
            <ac:cxnSpMk id="13" creationId="{0612C7CE-07EB-88F0-2459-DFD4D96CCA8E}"/>
          </ac:cxnSpMkLst>
        </pc:cxnChg>
      </pc:sldChg>
      <pc:sldChg chg="modSp add mod ord">
        <pc:chgData name="Artur Miller" userId="d280da5f-53c3-4de1-b77e-bf795f45bd22" providerId="ADAL" clId="{CE0A8307-CDA7-4524-8911-4610EFFCDA21}" dt="2024-11-19T09:50:35.657" v="800" actId="790"/>
        <pc:sldMkLst>
          <pc:docMk/>
          <pc:sldMk cId="1563492299" sldId="383"/>
        </pc:sldMkLst>
        <pc:spChg chg="mod">
          <ac:chgData name="Artur Miller" userId="d280da5f-53c3-4de1-b77e-bf795f45bd22" providerId="ADAL" clId="{CE0A8307-CDA7-4524-8911-4610EFFCDA21}" dt="2024-11-19T09:50:35.657" v="800" actId="790"/>
          <ac:spMkLst>
            <pc:docMk/>
            <pc:sldMk cId="1563492299" sldId="383"/>
            <ac:spMk id="5" creationId="{352D17B7-07CD-B932-1DDC-DA0A58EDAD57}"/>
          </ac:spMkLst>
        </pc:spChg>
        <pc:spChg chg="mod">
          <ac:chgData name="Artur Miller" userId="d280da5f-53c3-4de1-b77e-bf795f45bd22" providerId="ADAL" clId="{CE0A8307-CDA7-4524-8911-4610EFFCDA21}" dt="2024-11-19T09:48:11.796" v="794" actId="20577"/>
          <ac:spMkLst>
            <pc:docMk/>
            <pc:sldMk cId="1563492299" sldId="383"/>
            <ac:spMk id="6" creationId="{8C2083FE-DD34-7692-542B-B331F92263A6}"/>
          </ac:spMkLst>
        </pc:spChg>
        <pc:spChg chg="mod">
          <ac:chgData name="Artur Miller" userId="d280da5f-53c3-4de1-b77e-bf795f45bd22" providerId="ADAL" clId="{CE0A8307-CDA7-4524-8911-4610EFFCDA21}" dt="2024-11-19T09:44:12.235" v="436" actId="20577"/>
          <ac:spMkLst>
            <pc:docMk/>
            <pc:sldMk cId="1563492299" sldId="383"/>
            <ac:spMk id="7" creationId="{7CAB2691-E804-2583-5566-1E28540AE625}"/>
          </ac:spMkLst>
        </pc:spChg>
      </pc:sldChg>
      <pc:sldChg chg="modSp add mod">
        <pc:chgData name="Artur Miller" userId="d280da5f-53c3-4de1-b77e-bf795f45bd22" providerId="ADAL" clId="{CE0A8307-CDA7-4524-8911-4610EFFCDA21}" dt="2024-11-19T09:50:45.462" v="801" actId="790"/>
        <pc:sldMkLst>
          <pc:docMk/>
          <pc:sldMk cId="3209311856" sldId="384"/>
        </pc:sldMkLst>
        <pc:spChg chg="mod">
          <ac:chgData name="Artur Miller" userId="d280da5f-53c3-4de1-b77e-bf795f45bd22" providerId="ADAL" clId="{CE0A8307-CDA7-4524-8911-4610EFFCDA21}" dt="2024-11-19T09:50:45.462" v="801" actId="790"/>
          <ac:spMkLst>
            <pc:docMk/>
            <pc:sldMk cId="3209311856" sldId="384"/>
            <ac:spMk id="5" creationId="{1A50AAD0-FD41-C8B3-0324-68331833F039}"/>
          </ac:spMkLst>
        </pc:spChg>
        <pc:spChg chg="mod">
          <ac:chgData name="Artur Miller" userId="d280da5f-53c3-4de1-b77e-bf795f45bd22" providerId="ADAL" clId="{CE0A8307-CDA7-4524-8911-4610EFFCDA21}" dt="2024-11-19T09:47:22.662" v="738" actId="404"/>
          <ac:spMkLst>
            <pc:docMk/>
            <pc:sldMk cId="3209311856" sldId="384"/>
            <ac:spMk id="6" creationId="{F925E7E9-A7CF-1455-D6E6-D64332E037EB}"/>
          </ac:spMkLst>
        </pc:spChg>
      </pc:sldChg>
      <pc:sldChg chg="addSp delSp modSp add mod">
        <pc:chgData name="Artur Miller" userId="d280da5f-53c3-4de1-b77e-bf795f45bd22" providerId="ADAL" clId="{CE0A8307-CDA7-4524-8911-4610EFFCDA21}" dt="2024-11-19T09:58:42.982" v="821" actId="1076"/>
        <pc:sldMkLst>
          <pc:docMk/>
          <pc:sldMk cId="1579156340" sldId="385"/>
        </pc:sldMkLst>
        <pc:spChg chg="mod">
          <ac:chgData name="Artur Miller" userId="d280da5f-53c3-4de1-b77e-bf795f45bd22" providerId="ADAL" clId="{CE0A8307-CDA7-4524-8911-4610EFFCDA21}" dt="2024-11-19T09:57:17.639" v="813" actId="404"/>
          <ac:spMkLst>
            <pc:docMk/>
            <pc:sldMk cId="1579156340" sldId="385"/>
            <ac:spMk id="6" creationId="{197915D5-6D0B-8773-E824-8F88B03BD4CF}"/>
          </ac:spMkLst>
        </pc:spChg>
        <pc:spChg chg="mod">
          <ac:chgData name="Artur Miller" userId="d280da5f-53c3-4de1-b77e-bf795f45bd22" providerId="ADAL" clId="{CE0A8307-CDA7-4524-8911-4610EFFCDA21}" dt="2024-11-19T09:56:55.330" v="808"/>
          <ac:spMkLst>
            <pc:docMk/>
            <pc:sldMk cId="1579156340" sldId="385"/>
            <ac:spMk id="7" creationId="{45A60058-E237-1199-1747-8DB933B03F1B}"/>
          </ac:spMkLst>
        </pc:spChg>
        <pc:picChg chg="add del mod">
          <ac:chgData name="Artur Miller" userId="d280da5f-53c3-4de1-b77e-bf795f45bd22" providerId="ADAL" clId="{CE0A8307-CDA7-4524-8911-4610EFFCDA21}" dt="2024-11-19T09:57:54.761" v="817" actId="478"/>
          <ac:picMkLst>
            <pc:docMk/>
            <pc:sldMk cId="1579156340" sldId="385"/>
            <ac:picMk id="3" creationId="{410CD290-4A96-494C-62BA-09696C2213E1}"/>
          </ac:picMkLst>
        </pc:picChg>
        <pc:picChg chg="add mod">
          <ac:chgData name="Artur Miller" userId="d280da5f-53c3-4de1-b77e-bf795f45bd22" providerId="ADAL" clId="{CE0A8307-CDA7-4524-8911-4610EFFCDA21}" dt="2024-11-19T09:58:42.982" v="821" actId="1076"/>
          <ac:picMkLst>
            <pc:docMk/>
            <pc:sldMk cId="1579156340" sldId="385"/>
            <ac:picMk id="8" creationId="{03C70A6D-83EF-29D3-BA1D-8DC25F6DBCC1}"/>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Tijdelijke aanduiding voor datum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8AD2D26E-3065-430A-BDDC-A12CC021F79D}" type="datetimeFigureOut">
              <a:rPr lang="en-US" smtClean="0"/>
              <a:t>11/19/2024</a:t>
            </a:fld>
            <a:endParaRPr lang="en-US"/>
          </a:p>
        </p:txBody>
      </p:sp>
      <p:sp>
        <p:nvSpPr>
          <p:cNvPr id="4" name="Tijdelijke aanduiding voor voettekst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Tijdelijke aanduiding voor dianumm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0806B34-DA9B-4924-AD07-F35E04047803}" type="slidenum">
              <a:rPr lang="en-US" smtClean="0"/>
              <a:t>‹#›</a:t>
            </a:fld>
            <a:endParaRPr lang="en-US"/>
          </a:p>
        </p:txBody>
      </p:sp>
    </p:spTree>
    <p:extLst>
      <p:ext uri="{BB962C8B-B14F-4D97-AF65-F5344CB8AC3E}">
        <p14:creationId xmlns:p14="http://schemas.microsoft.com/office/powerpoint/2010/main" val="11147825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spcBef>
                <a:spcPts val="0"/>
              </a:spcBef>
              <a:spcAft>
                <a:spcPts val="0"/>
              </a:spcAft>
              <a:defRPr sz="1200">
                <a:latin typeface="+mn-lt"/>
                <a:cs typeface="+mn-cs"/>
              </a:defRPr>
            </a:lvl1pPr>
          </a:lstStyle>
          <a:p>
            <a:pPr>
              <a:defRPr/>
            </a:pPr>
            <a:endParaRPr lang="en-GB"/>
          </a:p>
        </p:txBody>
      </p:sp>
      <p:sp>
        <p:nvSpPr>
          <p:cNvPr id="3" name="Tijdelijke aanduiding voor datum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spcBef>
                <a:spcPts val="0"/>
              </a:spcBef>
              <a:spcAft>
                <a:spcPts val="0"/>
              </a:spcAft>
              <a:defRPr sz="1200">
                <a:latin typeface="+mn-lt"/>
                <a:cs typeface="+mn-cs"/>
              </a:defRPr>
            </a:lvl1pPr>
          </a:lstStyle>
          <a:p>
            <a:pPr>
              <a:defRPr/>
            </a:pPr>
            <a:fld id="{11A51972-9C1F-4AE5-AC81-B0079E044BA0}" type="datetimeFigureOut">
              <a:rPr lang="en-GB"/>
              <a:pPr>
                <a:defRPr/>
              </a:pPr>
              <a:t>19/11/2024</a:t>
            </a:fld>
            <a:endParaRPr lang="en-GB"/>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en-GB" noProof="0"/>
          </a:p>
        </p:txBody>
      </p:sp>
      <p:sp>
        <p:nvSpPr>
          <p:cNvPr id="5" name="Tijdelijke aanduiding voor notiti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Klik om de modelstijlen te bewerken</a:t>
            </a:r>
          </a:p>
          <a:p>
            <a:pPr lvl="1"/>
            <a:r>
              <a:rPr lang="en-US" noProof="0"/>
              <a:t>Tweede niveau</a:t>
            </a:r>
          </a:p>
          <a:p>
            <a:pPr lvl="2"/>
            <a:r>
              <a:rPr lang="en-US" noProof="0"/>
              <a:t>Derde niveau</a:t>
            </a:r>
          </a:p>
          <a:p>
            <a:pPr lvl="3"/>
            <a:r>
              <a:rPr lang="en-US" noProof="0"/>
              <a:t>Vierde niveau</a:t>
            </a:r>
          </a:p>
          <a:p>
            <a:pPr lvl="4"/>
            <a:r>
              <a:rPr lang="en-US" noProof="0"/>
              <a:t>Vijfde niveau</a:t>
            </a:r>
            <a:endParaRPr lang="en-GB" noProof="0"/>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fontAlgn="auto">
              <a:spcBef>
                <a:spcPts val="0"/>
              </a:spcBef>
              <a:spcAft>
                <a:spcPts val="0"/>
              </a:spcAft>
              <a:defRPr sz="1200">
                <a:latin typeface="+mn-lt"/>
                <a:cs typeface="+mn-cs"/>
              </a:defRPr>
            </a:lvl1pPr>
          </a:lstStyle>
          <a:p>
            <a:pPr>
              <a:defRPr/>
            </a:pPr>
            <a:endParaRPr lang="en-GB"/>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defRPr>
            </a:lvl1pPr>
          </a:lstStyle>
          <a:p>
            <a:fld id="{4249FD8C-6798-4BDD-BDAE-C7AD98B07FFD}" type="slidenum">
              <a:rPr lang="en-GB"/>
              <a:pPr/>
              <a:t>‹#›</a:t>
            </a:fld>
            <a:endParaRPr lang="en-GB"/>
          </a:p>
        </p:txBody>
      </p:sp>
    </p:spTree>
    <p:extLst>
      <p:ext uri="{BB962C8B-B14F-4D97-AF65-F5344CB8AC3E}">
        <p14:creationId xmlns:p14="http://schemas.microsoft.com/office/powerpoint/2010/main" val="266524915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5.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 Id="rId4" Type="http://schemas.openxmlformats.org/officeDocument/2006/relationships/image" Target="../media/image6.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6.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6.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6.pn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7.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7.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7.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6.png"/></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7.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7.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6.pn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7.xml"/><Relationship Id="rId4" Type="http://schemas.openxmlformats.org/officeDocument/2006/relationships/image" Target="../media/image6.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1.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7.jp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image" Target="../media/image6.png"/><Relationship Id="rId4" Type="http://schemas.openxmlformats.org/officeDocument/2006/relationships/image" Target="../media/image5.png"/></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xml"/><Relationship Id="rId4" Type="http://schemas.openxmlformats.org/officeDocument/2006/relationships/image" Target="../media/image6.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749644873"/>
      </p:ext>
    </p:extLst>
  </p:cSld>
  <p:clrMapOvr>
    <a:masterClrMapping/>
  </p:clrMapOvr>
  <p:transition spd="med">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918868637"/>
      </p:ext>
    </p:extLst>
  </p:cSld>
  <p:clrMapOvr>
    <a:masterClrMapping/>
  </p:clrMapOvr>
  <p:transition spd="med">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906015086"/>
      </p:ext>
    </p:extLst>
  </p:cSld>
  <p:clrMapOvr>
    <a:masterClrMapping/>
  </p:clrMapOvr>
  <p:transition spd="med">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54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503564167"/>
      </p:ext>
    </p:extLst>
  </p:cSld>
  <p:clrMapOvr>
    <a:masterClrMapping/>
  </p:clrMapOvr>
  <p:transition spd="med">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847064133"/>
      </p:ext>
    </p:extLst>
  </p:cSld>
  <p:clrMapOvr>
    <a:masterClrMapping/>
  </p:clrMapOvr>
  <p:transition spd="med">
    <p:fade/>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0003509"/>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49778009"/>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042490578"/>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716302755"/>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228012470"/>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642659814"/>
      </p:ext>
    </p:extLst>
  </p:cSld>
  <p:clrMapOvr>
    <a:masterClrMapping/>
  </p:clrMapOvr>
  <p:transition spd="med">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298118837"/>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31512324"/>
      </p:ext>
    </p:extLst>
  </p:cSld>
  <p:clrMapOvr>
    <a:masterClrMapping/>
  </p:clrMapOvr>
  <p:transition spd="med">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868650461"/>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384848392"/>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7" name="Groep 21"/>
            <p:cNvGrpSpPr/>
            <p:nvPr userDrawn="1"/>
          </p:nvGrpSpPr>
          <p:grpSpPr>
            <a:xfrm>
              <a:off x="-1967526" y="411247"/>
              <a:ext cx="409108" cy="427699"/>
              <a:chOff x="-1085063" y="758027"/>
              <a:chExt cx="633799" cy="622540"/>
            </a:xfrm>
          </p:grpSpPr>
          <p:sp>
            <p:nvSpPr>
              <p:cNvPr id="22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3" name="Groep 77"/>
              <p:cNvGrpSpPr/>
              <p:nvPr userDrawn="1"/>
            </p:nvGrpSpPr>
            <p:grpSpPr>
              <a:xfrm>
                <a:off x="-977746" y="864082"/>
                <a:ext cx="419166" cy="410430"/>
                <a:chOff x="6366933" y="309013"/>
                <a:chExt cx="1901295" cy="1861668"/>
              </a:xfrm>
              <a:solidFill>
                <a:srgbClr val="000000"/>
              </a:solidFill>
            </p:grpSpPr>
            <p:sp>
              <p:nvSpPr>
                <p:cNvPr id="22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8" name="Groep 22"/>
            <p:cNvGrpSpPr/>
            <p:nvPr/>
          </p:nvGrpSpPr>
          <p:grpSpPr>
            <a:xfrm>
              <a:off x="-2880382" y="802341"/>
              <a:ext cx="532929" cy="509563"/>
              <a:chOff x="-2880382" y="802341"/>
              <a:chExt cx="532929" cy="509563"/>
            </a:xfrm>
          </p:grpSpPr>
          <p:sp>
            <p:nvSpPr>
              <p:cNvPr id="20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1"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2"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3" name="Groep 57"/>
              <p:cNvGrpSpPr/>
              <p:nvPr/>
            </p:nvGrpSpPr>
            <p:grpSpPr>
              <a:xfrm>
                <a:off x="-2802433" y="1123442"/>
                <a:ext cx="132915" cy="104889"/>
                <a:chOff x="-2796392" y="1123442"/>
                <a:chExt cx="120832" cy="104889"/>
              </a:xfrm>
            </p:grpSpPr>
            <p:sp>
              <p:nvSpPr>
                <p:cNvPr id="21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4" name="Groep 58"/>
              <p:cNvGrpSpPr/>
              <p:nvPr/>
            </p:nvGrpSpPr>
            <p:grpSpPr>
              <a:xfrm>
                <a:off x="-2575435" y="1123442"/>
                <a:ext cx="133931" cy="104889"/>
                <a:chOff x="-2556734" y="1123442"/>
                <a:chExt cx="147324" cy="104889"/>
              </a:xfrm>
            </p:grpSpPr>
            <p:grpSp>
              <p:nvGrpSpPr>
                <p:cNvPr id="205" name="Groep 59"/>
                <p:cNvGrpSpPr/>
                <p:nvPr/>
              </p:nvGrpSpPr>
              <p:grpSpPr>
                <a:xfrm>
                  <a:off x="-2556734" y="1123442"/>
                  <a:ext cx="68206" cy="104889"/>
                  <a:chOff x="-2796392" y="1123442"/>
                  <a:chExt cx="120832" cy="104889"/>
                </a:xfrm>
              </p:grpSpPr>
              <p:sp>
                <p:nvSpPr>
                  <p:cNvPr id="21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6" name="Groep 60"/>
                <p:cNvGrpSpPr/>
                <p:nvPr/>
              </p:nvGrpSpPr>
              <p:grpSpPr>
                <a:xfrm>
                  <a:off x="-2477616" y="1123442"/>
                  <a:ext cx="68206" cy="104889"/>
                  <a:chOff x="-2796392" y="1123442"/>
                  <a:chExt cx="120832" cy="104889"/>
                </a:xfrm>
              </p:grpSpPr>
              <p:sp>
                <p:nvSpPr>
                  <p:cNvPr id="20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9" name="Groep 23"/>
            <p:cNvGrpSpPr/>
            <p:nvPr userDrawn="1"/>
          </p:nvGrpSpPr>
          <p:grpSpPr>
            <a:xfrm>
              <a:off x="-1967526" y="875670"/>
              <a:ext cx="413704" cy="427699"/>
              <a:chOff x="-1845083" y="758027"/>
              <a:chExt cx="633799" cy="622540"/>
            </a:xfrm>
          </p:grpSpPr>
          <p:sp>
            <p:nvSpPr>
              <p:cNvPr id="18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8" name="Groep 42"/>
              <p:cNvGrpSpPr/>
              <p:nvPr userDrawn="1"/>
            </p:nvGrpSpPr>
            <p:grpSpPr>
              <a:xfrm>
                <a:off x="-1737766" y="864082"/>
                <a:ext cx="419166" cy="410430"/>
                <a:chOff x="3708400" y="309013"/>
                <a:chExt cx="1901295" cy="1861668"/>
              </a:xfrm>
              <a:solidFill>
                <a:srgbClr val="000000"/>
              </a:solidFill>
            </p:grpSpPr>
            <p:sp>
              <p:nvSpPr>
                <p:cNvPr id="18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0" name="Rechte verbindingslijn 24"/>
            <p:cNvCxnSpPr>
              <a:endCxn id="18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1" name="Rechte verbindingslijn 25"/>
            <p:cNvCxnSpPr>
              <a:endCxn id="22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3" name="Groep 37"/>
            <p:cNvGrpSpPr/>
            <p:nvPr/>
          </p:nvGrpSpPr>
          <p:grpSpPr>
            <a:xfrm>
              <a:off x="-2880382" y="410556"/>
              <a:ext cx="528695" cy="344202"/>
              <a:chOff x="-2880382" y="410556"/>
              <a:chExt cx="528695" cy="344202"/>
            </a:xfrm>
          </p:grpSpPr>
          <p:sp>
            <p:nvSpPr>
              <p:cNvPr id="18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183662517"/>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399785900"/>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81262364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37756576"/>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64" name="Instruction 9 test levels"/>
          <p:cNvGrpSpPr/>
          <p:nvPr userDrawn="1"/>
        </p:nvGrpSpPr>
        <p:grpSpPr>
          <a:xfrm>
            <a:off x="-2880382" y="-5444"/>
            <a:ext cx="2589956" cy="4848506"/>
            <a:chOff x="-2880382" y="-5444"/>
            <a:chExt cx="2589956" cy="4848506"/>
          </a:xfrm>
        </p:grpSpPr>
        <p:sp>
          <p:nvSpPr>
            <p:cNvPr id="165"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6"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7"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8"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9"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0"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1"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7" name="Groep 21"/>
            <p:cNvGrpSpPr/>
            <p:nvPr userDrawn="1"/>
          </p:nvGrpSpPr>
          <p:grpSpPr>
            <a:xfrm>
              <a:off x="-1967526" y="411247"/>
              <a:ext cx="409108" cy="427699"/>
              <a:chOff x="-1085063" y="758027"/>
              <a:chExt cx="633799" cy="622540"/>
            </a:xfrm>
          </p:grpSpPr>
          <p:sp>
            <p:nvSpPr>
              <p:cNvPr id="23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77"/>
              <p:cNvGrpSpPr/>
              <p:nvPr userDrawn="1"/>
            </p:nvGrpSpPr>
            <p:grpSpPr>
              <a:xfrm>
                <a:off x="-977746" y="864082"/>
                <a:ext cx="419166" cy="410430"/>
                <a:chOff x="6366933" y="309013"/>
                <a:chExt cx="1901295" cy="1861668"/>
              </a:xfrm>
              <a:solidFill>
                <a:srgbClr val="000000"/>
              </a:solidFill>
            </p:grpSpPr>
            <p:sp>
              <p:nvSpPr>
                <p:cNvPr id="23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8" name="Groep 22"/>
            <p:cNvGrpSpPr/>
            <p:nvPr/>
          </p:nvGrpSpPr>
          <p:grpSpPr>
            <a:xfrm>
              <a:off x="-2880382" y="802341"/>
              <a:ext cx="532929" cy="509563"/>
              <a:chOff x="-2880382" y="802341"/>
              <a:chExt cx="532929" cy="509563"/>
            </a:xfrm>
          </p:grpSpPr>
          <p:sp>
            <p:nvSpPr>
              <p:cNvPr id="21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1"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3" name="Groep 57"/>
              <p:cNvGrpSpPr/>
              <p:nvPr/>
            </p:nvGrpSpPr>
            <p:grpSpPr>
              <a:xfrm>
                <a:off x="-2802433" y="1123442"/>
                <a:ext cx="132915" cy="104889"/>
                <a:chOff x="-2796392" y="1123442"/>
                <a:chExt cx="120832" cy="104889"/>
              </a:xfrm>
            </p:grpSpPr>
            <p:sp>
              <p:nvSpPr>
                <p:cNvPr id="22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58"/>
              <p:cNvGrpSpPr/>
              <p:nvPr/>
            </p:nvGrpSpPr>
            <p:grpSpPr>
              <a:xfrm>
                <a:off x="-2575435" y="1123442"/>
                <a:ext cx="133931" cy="104889"/>
                <a:chOff x="-2556734" y="1123442"/>
                <a:chExt cx="147324" cy="104889"/>
              </a:xfrm>
            </p:grpSpPr>
            <p:grpSp>
              <p:nvGrpSpPr>
                <p:cNvPr id="215" name="Groep 59"/>
                <p:cNvGrpSpPr/>
                <p:nvPr/>
              </p:nvGrpSpPr>
              <p:grpSpPr>
                <a:xfrm>
                  <a:off x="-2556734" y="1123442"/>
                  <a:ext cx="68206" cy="104889"/>
                  <a:chOff x="-2796392" y="1123442"/>
                  <a:chExt cx="120832" cy="104889"/>
                </a:xfrm>
              </p:grpSpPr>
              <p:sp>
                <p:nvSpPr>
                  <p:cNvPr id="22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6" name="Groep 60"/>
                <p:cNvGrpSpPr/>
                <p:nvPr/>
              </p:nvGrpSpPr>
              <p:grpSpPr>
                <a:xfrm>
                  <a:off x="-2477616" y="1123442"/>
                  <a:ext cx="68206" cy="104889"/>
                  <a:chOff x="-2796392" y="1123442"/>
                  <a:chExt cx="120832" cy="104889"/>
                </a:xfrm>
              </p:grpSpPr>
              <p:sp>
                <p:nvSpPr>
                  <p:cNvPr id="21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9" name="Groep 23"/>
            <p:cNvGrpSpPr/>
            <p:nvPr userDrawn="1"/>
          </p:nvGrpSpPr>
          <p:grpSpPr>
            <a:xfrm>
              <a:off x="-1967526" y="875670"/>
              <a:ext cx="413704" cy="427699"/>
              <a:chOff x="-1845083" y="758027"/>
              <a:chExt cx="633799" cy="622540"/>
            </a:xfrm>
          </p:grpSpPr>
          <p:sp>
            <p:nvSpPr>
              <p:cNvPr id="19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8" name="Groep 42"/>
              <p:cNvGrpSpPr/>
              <p:nvPr userDrawn="1"/>
            </p:nvGrpSpPr>
            <p:grpSpPr>
              <a:xfrm>
                <a:off x="-1737766" y="864082"/>
                <a:ext cx="419166" cy="410430"/>
                <a:chOff x="3708400" y="309013"/>
                <a:chExt cx="1901295" cy="1861668"/>
              </a:xfrm>
              <a:solidFill>
                <a:srgbClr val="000000"/>
              </a:solidFill>
            </p:grpSpPr>
            <p:sp>
              <p:nvSpPr>
                <p:cNvPr id="19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0" name="Rechte verbindingslijn 24"/>
            <p:cNvCxnSpPr>
              <a:endCxn id="19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1" name="Rechte verbindingslijn 25"/>
            <p:cNvCxnSpPr>
              <a:endCxn id="23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3" name="Groep 37"/>
            <p:cNvGrpSpPr/>
            <p:nvPr/>
          </p:nvGrpSpPr>
          <p:grpSpPr>
            <a:xfrm>
              <a:off x="-2880382" y="410556"/>
              <a:ext cx="528695" cy="344202"/>
              <a:chOff x="-2880382" y="410556"/>
              <a:chExt cx="528695" cy="344202"/>
            </a:xfrm>
          </p:grpSpPr>
          <p:sp>
            <p:nvSpPr>
              <p:cNvPr id="19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606613352"/>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769036745"/>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9" name="Picture 4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21876" y="274963"/>
            <a:ext cx="2287511" cy="284262"/>
          </a:xfrm>
          <a:prstGeom prst="rect">
            <a:avLst/>
          </a:prstGeom>
        </p:spPr>
      </p:pic>
    </p:spTree>
    <p:extLst>
      <p:ext uri="{BB962C8B-B14F-4D97-AF65-F5344CB8AC3E}">
        <p14:creationId xmlns:p14="http://schemas.microsoft.com/office/powerpoint/2010/main" val="23851240"/>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855240102"/>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5" name="Instruction 9 test levels"/>
          <p:cNvGrpSpPr/>
          <p:nvPr userDrawn="1"/>
        </p:nvGrpSpPr>
        <p:grpSpPr>
          <a:xfrm>
            <a:off x="-2880382" y="-5444"/>
            <a:ext cx="2589956" cy="4848506"/>
            <a:chOff x="-2880382" y="-5444"/>
            <a:chExt cx="2589956" cy="4848506"/>
          </a:xfrm>
        </p:grpSpPr>
        <p:sp>
          <p:nvSpPr>
            <p:cNvPr id="23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8" name="Groep 21"/>
            <p:cNvGrpSpPr/>
            <p:nvPr userDrawn="1"/>
          </p:nvGrpSpPr>
          <p:grpSpPr>
            <a:xfrm>
              <a:off x="-1967526" y="411247"/>
              <a:ext cx="409108" cy="427699"/>
              <a:chOff x="-1085063" y="758027"/>
              <a:chExt cx="633799" cy="622540"/>
            </a:xfrm>
          </p:grpSpPr>
          <p:sp>
            <p:nvSpPr>
              <p:cNvPr id="30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4" name="Groep 77"/>
              <p:cNvGrpSpPr/>
              <p:nvPr userDrawn="1"/>
            </p:nvGrpSpPr>
            <p:grpSpPr>
              <a:xfrm>
                <a:off x="-977746" y="864082"/>
                <a:ext cx="419166" cy="410430"/>
                <a:chOff x="6366933" y="309013"/>
                <a:chExt cx="1901295" cy="1861668"/>
              </a:xfrm>
              <a:solidFill>
                <a:srgbClr val="000000"/>
              </a:solidFill>
            </p:grpSpPr>
            <p:sp>
              <p:nvSpPr>
                <p:cNvPr id="30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9" name="Groep 22"/>
            <p:cNvGrpSpPr/>
            <p:nvPr/>
          </p:nvGrpSpPr>
          <p:grpSpPr>
            <a:xfrm>
              <a:off x="-2880382" y="802341"/>
              <a:ext cx="532929" cy="509563"/>
              <a:chOff x="-2880382" y="802341"/>
              <a:chExt cx="532929" cy="509563"/>
            </a:xfrm>
          </p:grpSpPr>
          <p:sp>
            <p:nvSpPr>
              <p:cNvPr id="28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4" name="Groep 57"/>
              <p:cNvGrpSpPr/>
              <p:nvPr/>
            </p:nvGrpSpPr>
            <p:grpSpPr>
              <a:xfrm>
                <a:off x="-2802433" y="1123442"/>
                <a:ext cx="132915" cy="104889"/>
                <a:chOff x="-2796392" y="1123442"/>
                <a:chExt cx="120832" cy="104889"/>
              </a:xfrm>
            </p:grpSpPr>
            <p:sp>
              <p:nvSpPr>
                <p:cNvPr id="29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5" name="Groep 58"/>
              <p:cNvGrpSpPr/>
              <p:nvPr/>
            </p:nvGrpSpPr>
            <p:grpSpPr>
              <a:xfrm>
                <a:off x="-2575435" y="1123442"/>
                <a:ext cx="133931" cy="104889"/>
                <a:chOff x="-2556734" y="1123442"/>
                <a:chExt cx="147324" cy="104889"/>
              </a:xfrm>
            </p:grpSpPr>
            <p:grpSp>
              <p:nvGrpSpPr>
                <p:cNvPr id="286" name="Groep 59"/>
                <p:cNvGrpSpPr/>
                <p:nvPr/>
              </p:nvGrpSpPr>
              <p:grpSpPr>
                <a:xfrm>
                  <a:off x="-2556734" y="1123442"/>
                  <a:ext cx="68206" cy="104889"/>
                  <a:chOff x="-2796392" y="1123442"/>
                  <a:chExt cx="120832" cy="104889"/>
                </a:xfrm>
              </p:grpSpPr>
              <p:sp>
                <p:nvSpPr>
                  <p:cNvPr id="29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7" name="Groep 60"/>
                <p:cNvGrpSpPr/>
                <p:nvPr/>
              </p:nvGrpSpPr>
              <p:grpSpPr>
                <a:xfrm>
                  <a:off x="-2477616" y="1123442"/>
                  <a:ext cx="68206" cy="104889"/>
                  <a:chOff x="-2796392" y="1123442"/>
                  <a:chExt cx="120832" cy="104889"/>
                </a:xfrm>
              </p:grpSpPr>
              <p:sp>
                <p:nvSpPr>
                  <p:cNvPr id="28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0" name="Groep 23"/>
            <p:cNvGrpSpPr/>
            <p:nvPr userDrawn="1"/>
          </p:nvGrpSpPr>
          <p:grpSpPr>
            <a:xfrm>
              <a:off x="-1967526" y="875670"/>
              <a:ext cx="413704" cy="427699"/>
              <a:chOff x="-1845083" y="758027"/>
              <a:chExt cx="633799" cy="622540"/>
            </a:xfrm>
          </p:grpSpPr>
          <p:sp>
            <p:nvSpPr>
              <p:cNvPr id="26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9" name="Groep 42"/>
              <p:cNvGrpSpPr/>
              <p:nvPr userDrawn="1"/>
            </p:nvGrpSpPr>
            <p:grpSpPr>
              <a:xfrm>
                <a:off x="-1737766" y="864082"/>
                <a:ext cx="419166" cy="410430"/>
                <a:chOff x="3708400" y="309013"/>
                <a:chExt cx="1901295" cy="1861668"/>
              </a:xfrm>
              <a:solidFill>
                <a:srgbClr val="000000"/>
              </a:solidFill>
            </p:grpSpPr>
            <p:sp>
              <p:nvSpPr>
                <p:cNvPr id="27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1" name="Rechte verbindingslijn 24"/>
            <p:cNvCxnSpPr>
              <a:endCxn id="26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2" name="Rechte verbindingslijn 25"/>
            <p:cNvCxnSpPr>
              <a:endCxn id="30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4" name="Groep 37"/>
            <p:cNvGrpSpPr/>
            <p:nvPr/>
          </p:nvGrpSpPr>
          <p:grpSpPr>
            <a:xfrm>
              <a:off x="-2880382" y="410556"/>
              <a:ext cx="528695" cy="344202"/>
              <a:chOff x="-2880382" y="410556"/>
              <a:chExt cx="528695" cy="344202"/>
            </a:xfrm>
          </p:grpSpPr>
          <p:sp>
            <p:nvSpPr>
              <p:cNvPr id="26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75222101"/>
      </p:ext>
    </p:extLst>
  </p:cSld>
  <p:clrMapOvr>
    <a:masterClrMapping/>
  </p:clrMapOvr>
  <p:transition spd="med">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2722672002"/>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48" name="Instruction 9 test levels"/>
          <p:cNvGrpSpPr/>
          <p:nvPr userDrawn="1"/>
        </p:nvGrpSpPr>
        <p:grpSpPr>
          <a:xfrm>
            <a:off x="-2880382" y="-5444"/>
            <a:ext cx="2589956" cy="4848506"/>
            <a:chOff x="-2880382" y="-5444"/>
            <a:chExt cx="2589956" cy="4848506"/>
          </a:xfrm>
        </p:grpSpPr>
        <p:sp>
          <p:nvSpPr>
            <p:cNvPr id="14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5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5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5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5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5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5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5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1" name="Groep 21"/>
            <p:cNvGrpSpPr/>
            <p:nvPr userDrawn="1"/>
          </p:nvGrpSpPr>
          <p:grpSpPr>
            <a:xfrm>
              <a:off x="-1967526" y="411247"/>
              <a:ext cx="409108" cy="427699"/>
              <a:chOff x="-1085063" y="758027"/>
              <a:chExt cx="633799" cy="622540"/>
            </a:xfrm>
          </p:grpSpPr>
          <p:sp>
            <p:nvSpPr>
              <p:cNvPr id="21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17" name="Groep 77"/>
              <p:cNvGrpSpPr/>
              <p:nvPr userDrawn="1"/>
            </p:nvGrpSpPr>
            <p:grpSpPr>
              <a:xfrm>
                <a:off x="-977746" y="864082"/>
                <a:ext cx="419166" cy="410430"/>
                <a:chOff x="6366933" y="309013"/>
                <a:chExt cx="1901295" cy="1861668"/>
              </a:xfrm>
              <a:solidFill>
                <a:srgbClr val="000000"/>
              </a:solidFill>
            </p:grpSpPr>
            <p:sp>
              <p:nvSpPr>
                <p:cNvPr id="21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2" name="Groep 22"/>
            <p:cNvGrpSpPr/>
            <p:nvPr/>
          </p:nvGrpSpPr>
          <p:grpSpPr>
            <a:xfrm>
              <a:off x="-2880382" y="802341"/>
              <a:ext cx="532929" cy="509563"/>
              <a:chOff x="-2880382" y="802341"/>
              <a:chExt cx="532929" cy="509563"/>
            </a:xfrm>
          </p:grpSpPr>
          <p:sp>
            <p:nvSpPr>
              <p:cNvPr id="19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7" name="Groep 57"/>
              <p:cNvGrpSpPr/>
              <p:nvPr/>
            </p:nvGrpSpPr>
            <p:grpSpPr>
              <a:xfrm>
                <a:off x="-2802433" y="1123442"/>
                <a:ext cx="132915" cy="104889"/>
                <a:chOff x="-2796392" y="1123442"/>
                <a:chExt cx="120832" cy="104889"/>
              </a:xfrm>
            </p:grpSpPr>
            <p:sp>
              <p:nvSpPr>
                <p:cNvPr id="21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98" name="Groep 58"/>
              <p:cNvGrpSpPr/>
              <p:nvPr/>
            </p:nvGrpSpPr>
            <p:grpSpPr>
              <a:xfrm>
                <a:off x="-2575435" y="1123442"/>
                <a:ext cx="133931" cy="104889"/>
                <a:chOff x="-2556734" y="1123442"/>
                <a:chExt cx="147324" cy="104889"/>
              </a:xfrm>
            </p:grpSpPr>
            <p:grpSp>
              <p:nvGrpSpPr>
                <p:cNvPr id="199" name="Groep 59"/>
                <p:cNvGrpSpPr/>
                <p:nvPr/>
              </p:nvGrpSpPr>
              <p:grpSpPr>
                <a:xfrm>
                  <a:off x="-2556734" y="1123442"/>
                  <a:ext cx="68206" cy="104889"/>
                  <a:chOff x="-2796392" y="1123442"/>
                  <a:chExt cx="120832" cy="104889"/>
                </a:xfrm>
              </p:grpSpPr>
              <p:sp>
                <p:nvSpPr>
                  <p:cNvPr id="20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0" name="Groep 60"/>
                <p:cNvGrpSpPr/>
                <p:nvPr/>
              </p:nvGrpSpPr>
              <p:grpSpPr>
                <a:xfrm>
                  <a:off x="-2477616" y="1123442"/>
                  <a:ext cx="68206" cy="104889"/>
                  <a:chOff x="-2796392" y="1123442"/>
                  <a:chExt cx="120832" cy="104889"/>
                </a:xfrm>
              </p:grpSpPr>
              <p:sp>
                <p:nvSpPr>
                  <p:cNvPr id="20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3" name="Groep 23"/>
            <p:cNvGrpSpPr/>
            <p:nvPr userDrawn="1"/>
          </p:nvGrpSpPr>
          <p:grpSpPr>
            <a:xfrm>
              <a:off x="-1967526" y="875670"/>
              <a:ext cx="413704" cy="427699"/>
              <a:chOff x="-1845083" y="758027"/>
              <a:chExt cx="633799" cy="622540"/>
            </a:xfrm>
          </p:grpSpPr>
          <p:sp>
            <p:nvSpPr>
              <p:cNvPr id="18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2" name="Groep 42"/>
              <p:cNvGrpSpPr/>
              <p:nvPr userDrawn="1"/>
            </p:nvGrpSpPr>
            <p:grpSpPr>
              <a:xfrm>
                <a:off x="-1737766" y="864082"/>
                <a:ext cx="419166" cy="410430"/>
                <a:chOff x="3708400" y="309013"/>
                <a:chExt cx="1901295" cy="1861668"/>
              </a:xfrm>
              <a:solidFill>
                <a:srgbClr val="000000"/>
              </a:solidFill>
            </p:grpSpPr>
            <p:sp>
              <p:nvSpPr>
                <p:cNvPr id="18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64" name="Rechte verbindingslijn 24"/>
            <p:cNvCxnSpPr>
              <a:endCxn id="18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65" name="Rechte verbindingslijn 25"/>
            <p:cNvCxnSpPr>
              <a:endCxn id="21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6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6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7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7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7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77" name="Groep 37"/>
            <p:cNvGrpSpPr/>
            <p:nvPr/>
          </p:nvGrpSpPr>
          <p:grpSpPr>
            <a:xfrm>
              <a:off x="-2880382" y="410556"/>
              <a:ext cx="528695" cy="344202"/>
              <a:chOff x="-2880382" y="410556"/>
              <a:chExt cx="528695" cy="344202"/>
            </a:xfrm>
          </p:grpSpPr>
          <p:sp>
            <p:nvSpPr>
              <p:cNvPr id="17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7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000224116"/>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55" name="Instruction 9 test levels"/>
          <p:cNvGrpSpPr/>
          <p:nvPr userDrawn="1"/>
        </p:nvGrpSpPr>
        <p:grpSpPr>
          <a:xfrm>
            <a:off x="-2880382" y="-5444"/>
            <a:ext cx="2589956" cy="4848506"/>
            <a:chOff x="-2880382" y="-5444"/>
            <a:chExt cx="2589956" cy="4848506"/>
          </a:xfrm>
        </p:grpSpPr>
        <p:sp>
          <p:nvSpPr>
            <p:cNvPr id="15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6350511"/>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0" name="Instruction 9 test levels"/>
          <p:cNvGrpSpPr/>
          <p:nvPr userDrawn="1"/>
        </p:nvGrpSpPr>
        <p:grpSpPr>
          <a:xfrm>
            <a:off x="-2880382" y="-5444"/>
            <a:ext cx="2589956" cy="4848506"/>
            <a:chOff x="-2880382" y="-5444"/>
            <a:chExt cx="2589956" cy="4848506"/>
          </a:xfrm>
        </p:grpSpPr>
        <p:sp>
          <p:nvSpPr>
            <p:cNvPr id="12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3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3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3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3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5" name="Groep 21"/>
            <p:cNvGrpSpPr/>
            <p:nvPr userDrawn="1"/>
          </p:nvGrpSpPr>
          <p:grpSpPr>
            <a:xfrm>
              <a:off x="-1967526" y="411247"/>
              <a:ext cx="409108" cy="427699"/>
              <a:chOff x="-1085063" y="758027"/>
              <a:chExt cx="633799" cy="622540"/>
            </a:xfrm>
          </p:grpSpPr>
          <p:sp>
            <p:nvSpPr>
              <p:cNvPr id="19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1" name="Groep 77"/>
              <p:cNvGrpSpPr/>
              <p:nvPr userDrawn="1"/>
            </p:nvGrpSpPr>
            <p:grpSpPr>
              <a:xfrm>
                <a:off x="-977746" y="864082"/>
                <a:ext cx="419166" cy="410430"/>
                <a:chOff x="6366933" y="309013"/>
                <a:chExt cx="1901295" cy="1861668"/>
              </a:xfrm>
              <a:solidFill>
                <a:srgbClr val="000000"/>
              </a:solidFill>
            </p:grpSpPr>
            <p:sp>
              <p:nvSpPr>
                <p:cNvPr id="19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6" name="Groep 22"/>
            <p:cNvGrpSpPr/>
            <p:nvPr/>
          </p:nvGrpSpPr>
          <p:grpSpPr>
            <a:xfrm>
              <a:off x="-2880382" y="802341"/>
              <a:ext cx="532929" cy="509563"/>
              <a:chOff x="-2880382" y="802341"/>
              <a:chExt cx="532929" cy="509563"/>
            </a:xfrm>
          </p:grpSpPr>
          <p:sp>
            <p:nvSpPr>
              <p:cNvPr id="16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9"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0"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71" name="Groep 57"/>
              <p:cNvGrpSpPr/>
              <p:nvPr/>
            </p:nvGrpSpPr>
            <p:grpSpPr>
              <a:xfrm>
                <a:off x="-2802433" y="1123442"/>
                <a:ext cx="132915" cy="104889"/>
                <a:chOff x="-2796392" y="1123442"/>
                <a:chExt cx="120832" cy="104889"/>
              </a:xfrm>
            </p:grpSpPr>
            <p:sp>
              <p:nvSpPr>
                <p:cNvPr id="18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2" name="Groep 58"/>
              <p:cNvGrpSpPr/>
              <p:nvPr/>
            </p:nvGrpSpPr>
            <p:grpSpPr>
              <a:xfrm>
                <a:off x="-2575435" y="1123442"/>
                <a:ext cx="133931" cy="104889"/>
                <a:chOff x="-2556734" y="1123442"/>
                <a:chExt cx="147324" cy="104889"/>
              </a:xfrm>
            </p:grpSpPr>
            <p:grpSp>
              <p:nvGrpSpPr>
                <p:cNvPr id="173" name="Groep 59"/>
                <p:cNvGrpSpPr/>
                <p:nvPr/>
              </p:nvGrpSpPr>
              <p:grpSpPr>
                <a:xfrm>
                  <a:off x="-2556734" y="1123442"/>
                  <a:ext cx="68206" cy="104889"/>
                  <a:chOff x="-2796392" y="1123442"/>
                  <a:chExt cx="120832" cy="104889"/>
                </a:xfrm>
              </p:grpSpPr>
              <p:sp>
                <p:nvSpPr>
                  <p:cNvPr id="18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4" name="Groep 60"/>
                <p:cNvGrpSpPr/>
                <p:nvPr/>
              </p:nvGrpSpPr>
              <p:grpSpPr>
                <a:xfrm>
                  <a:off x="-2477616" y="1123442"/>
                  <a:ext cx="68206" cy="104889"/>
                  <a:chOff x="-2796392" y="1123442"/>
                  <a:chExt cx="120832" cy="104889"/>
                </a:xfrm>
              </p:grpSpPr>
              <p:sp>
                <p:nvSpPr>
                  <p:cNvPr id="17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7" name="Groep 23"/>
            <p:cNvGrpSpPr/>
            <p:nvPr userDrawn="1"/>
          </p:nvGrpSpPr>
          <p:grpSpPr>
            <a:xfrm>
              <a:off x="-1967526" y="875670"/>
              <a:ext cx="413704" cy="427699"/>
              <a:chOff x="-1845083" y="758027"/>
              <a:chExt cx="633799" cy="622540"/>
            </a:xfrm>
          </p:grpSpPr>
          <p:sp>
            <p:nvSpPr>
              <p:cNvPr id="15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6" name="Groep 42"/>
              <p:cNvGrpSpPr/>
              <p:nvPr userDrawn="1"/>
            </p:nvGrpSpPr>
            <p:grpSpPr>
              <a:xfrm>
                <a:off x="-1737766" y="864082"/>
                <a:ext cx="419166" cy="410430"/>
                <a:chOff x="3708400" y="309013"/>
                <a:chExt cx="1901295" cy="1861668"/>
              </a:xfrm>
              <a:solidFill>
                <a:srgbClr val="000000"/>
              </a:solidFill>
            </p:grpSpPr>
            <p:sp>
              <p:nvSpPr>
                <p:cNvPr id="15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8" name="Rechte verbindingslijn 24"/>
            <p:cNvCxnSpPr>
              <a:endCxn id="15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9" name="Rechte verbindingslijn 25"/>
            <p:cNvCxnSpPr>
              <a:endCxn id="19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4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4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5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51" name="Groep 37"/>
            <p:cNvGrpSpPr/>
            <p:nvPr/>
          </p:nvGrpSpPr>
          <p:grpSpPr>
            <a:xfrm>
              <a:off x="-2880382" y="410556"/>
              <a:ext cx="528695" cy="344202"/>
              <a:chOff x="-2880382" y="410556"/>
              <a:chExt cx="528695" cy="344202"/>
            </a:xfrm>
          </p:grpSpPr>
          <p:sp>
            <p:nvSpPr>
              <p:cNvPr id="15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5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750282696"/>
      </p:ext>
    </p:extLst>
  </p:cSld>
  <p:clrMapOvr>
    <a:masterClrMapping/>
  </p:clrMapOvr>
  <p:transition spd="med">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651948856"/>
      </p:ext>
    </p:extLst>
  </p:cSld>
  <p:clrMapOvr>
    <a:masterClrMapping/>
  </p:clrMapOvr>
  <p:transition spd="med">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30952722"/>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54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557792272"/>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135786918"/>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079652649"/>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86869799"/>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54979753"/>
      </p:ext>
    </p:extLst>
  </p:cSld>
  <p:clrMapOvr>
    <a:masterClrMapping/>
  </p:clrMapOvr>
  <p:transition spd="med">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9215297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190834517"/>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091939499"/>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228352759"/>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87387020"/>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9950871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970447223"/>
      </p:ext>
    </p:extLst>
  </p:cSld>
  <p:clrMapOvr>
    <a:masterClrMapping/>
  </p:clrMapOvr>
  <p:transition spd="med">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7" name="Groep 21"/>
            <p:cNvGrpSpPr/>
            <p:nvPr userDrawn="1"/>
          </p:nvGrpSpPr>
          <p:grpSpPr>
            <a:xfrm>
              <a:off x="-1967526" y="411247"/>
              <a:ext cx="409108" cy="427699"/>
              <a:chOff x="-1085063" y="758027"/>
              <a:chExt cx="633799" cy="622540"/>
            </a:xfrm>
          </p:grpSpPr>
          <p:sp>
            <p:nvSpPr>
              <p:cNvPr id="22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3" name="Groep 77"/>
              <p:cNvGrpSpPr/>
              <p:nvPr userDrawn="1"/>
            </p:nvGrpSpPr>
            <p:grpSpPr>
              <a:xfrm>
                <a:off x="-977746" y="864082"/>
                <a:ext cx="419166" cy="410430"/>
                <a:chOff x="6366933" y="309013"/>
                <a:chExt cx="1901295" cy="1861668"/>
              </a:xfrm>
              <a:solidFill>
                <a:srgbClr val="000000"/>
              </a:solidFill>
            </p:grpSpPr>
            <p:sp>
              <p:nvSpPr>
                <p:cNvPr id="22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8" name="Groep 22"/>
            <p:cNvGrpSpPr/>
            <p:nvPr/>
          </p:nvGrpSpPr>
          <p:grpSpPr>
            <a:xfrm>
              <a:off x="-2880382" y="802341"/>
              <a:ext cx="532929" cy="509563"/>
              <a:chOff x="-2880382" y="802341"/>
              <a:chExt cx="532929" cy="509563"/>
            </a:xfrm>
          </p:grpSpPr>
          <p:sp>
            <p:nvSpPr>
              <p:cNvPr id="20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1"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2"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3" name="Groep 57"/>
              <p:cNvGrpSpPr/>
              <p:nvPr/>
            </p:nvGrpSpPr>
            <p:grpSpPr>
              <a:xfrm>
                <a:off x="-2802433" y="1123442"/>
                <a:ext cx="132915" cy="104889"/>
                <a:chOff x="-2796392" y="1123442"/>
                <a:chExt cx="120832" cy="104889"/>
              </a:xfrm>
            </p:grpSpPr>
            <p:sp>
              <p:nvSpPr>
                <p:cNvPr id="21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4" name="Groep 58"/>
              <p:cNvGrpSpPr/>
              <p:nvPr/>
            </p:nvGrpSpPr>
            <p:grpSpPr>
              <a:xfrm>
                <a:off x="-2575435" y="1123442"/>
                <a:ext cx="133931" cy="104889"/>
                <a:chOff x="-2556734" y="1123442"/>
                <a:chExt cx="147324" cy="104889"/>
              </a:xfrm>
            </p:grpSpPr>
            <p:grpSp>
              <p:nvGrpSpPr>
                <p:cNvPr id="205" name="Groep 59"/>
                <p:cNvGrpSpPr/>
                <p:nvPr/>
              </p:nvGrpSpPr>
              <p:grpSpPr>
                <a:xfrm>
                  <a:off x="-2556734" y="1123442"/>
                  <a:ext cx="68206" cy="104889"/>
                  <a:chOff x="-2796392" y="1123442"/>
                  <a:chExt cx="120832" cy="104889"/>
                </a:xfrm>
              </p:grpSpPr>
              <p:sp>
                <p:nvSpPr>
                  <p:cNvPr id="21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6" name="Groep 60"/>
                <p:cNvGrpSpPr/>
                <p:nvPr/>
              </p:nvGrpSpPr>
              <p:grpSpPr>
                <a:xfrm>
                  <a:off x="-2477616" y="1123442"/>
                  <a:ext cx="68206" cy="104889"/>
                  <a:chOff x="-2796392" y="1123442"/>
                  <a:chExt cx="120832" cy="104889"/>
                </a:xfrm>
              </p:grpSpPr>
              <p:sp>
                <p:nvSpPr>
                  <p:cNvPr id="20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9" name="Groep 23"/>
            <p:cNvGrpSpPr/>
            <p:nvPr userDrawn="1"/>
          </p:nvGrpSpPr>
          <p:grpSpPr>
            <a:xfrm>
              <a:off x="-1967526" y="875670"/>
              <a:ext cx="413704" cy="427699"/>
              <a:chOff x="-1845083" y="758027"/>
              <a:chExt cx="633799" cy="622540"/>
            </a:xfrm>
          </p:grpSpPr>
          <p:sp>
            <p:nvSpPr>
              <p:cNvPr id="18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8" name="Groep 42"/>
              <p:cNvGrpSpPr/>
              <p:nvPr userDrawn="1"/>
            </p:nvGrpSpPr>
            <p:grpSpPr>
              <a:xfrm>
                <a:off x="-1737766" y="864082"/>
                <a:ext cx="419166" cy="410430"/>
                <a:chOff x="3708400" y="309013"/>
                <a:chExt cx="1901295" cy="1861668"/>
              </a:xfrm>
              <a:solidFill>
                <a:srgbClr val="000000"/>
              </a:solidFill>
            </p:grpSpPr>
            <p:sp>
              <p:nvSpPr>
                <p:cNvPr id="18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0" name="Rechte verbindingslijn 24"/>
            <p:cNvCxnSpPr>
              <a:endCxn id="18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1" name="Rechte verbindingslijn 25"/>
            <p:cNvCxnSpPr>
              <a:endCxn id="22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3" name="Groep 37"/>
            <p:cNvGrpSpPr/>
            <p:nvPr/>
          </p:nvGrpSpPr>
          <p:grpSpPr>
            <a:xfrm>
              <a:off x="-2880382" y="410556"/>
              <a:ext cx="528695" cy="344202"/>
              <a:chOff x="-2880382" y="410556"/>
              <a:chExt cx="528695" cy="344202"/>
            </a:xfrm>
          </p:grpSpPr>
          <p:sp>
            <p:nvSpPr>
              <p:cNvPr id="18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132790937"/>
      </p:ext>
    </p:extLst>
  </p:cSld>
  <p:clrMapOvr>
    <a:masterClrMapping/>
  </p:clrMapOvr>
  <p:transition spd="med">
    <p:fade/>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844766137"/>
      </p:ext>
    </p:extLst>
  </p:cSld>
  <p:clrMapOvr>
    <a:masterClrMapping/>
  </p:clrMapOvr>
  <p:transition spd="med">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580634299"/>
      </p:ext>
    </p:extLst>
  </p:cSld>
  <p:clrMapOvr>
    <a:masterClrMapping/>
  </p:clrMapOvr>
  <p:transition spd="med">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479597664"/>
      </p:ext>
    </p:extLst>
  </p:cSld>
  <p:clrMapOvr>
    <a:masterClrMapping/>
  </p:clrMapOvr>
  <p:transition spd="med">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949517771"/>
      </p:ext>
    </p:extLst>
  </p:cSld>
  <p:clrMapOvr>
    <a:masterClrMapping/>
  </p:clrMapOvr>
  <p:transition spd="med">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64" name="Instruction 9 test levels"/>
          <p:cNvGrpSpPr/>
          <p:nvPr userDrawn="1"/>
        </p:nvGrpSpPr>
        <p:grpSpPr>
          <a:xfrm>
            <a:off x="-2880382" y="-5444"/>
            <a:ext cx="2589956" cy="4848506"/>
            <a:chOff x="-2880382" y="-5444"/>
            <a:chExt cx="2589956" cy="4848506"/>
          </a:xfrm>
        </p:grpSpPr>
        <p:sp>
          <p:nvSpPr>
            <p:cNvPr id="165"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6"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7"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8"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9"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0"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1"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7" name="Groep 21"/>
            <p:cNvGrpSpPr/>
            <p:nvPr userDrawn="1"/>
          </p:nvGrpSpPr>
          <p:grpSpPr>
            <a:xfrm>
              <a:off x="-1967526" y="411247"/>
              <a:ext cx="409108" cy="427699"/>
              <a:chOff x="-1085063" y="758027"/>
              <a:chExt cx="633799" cy="622540"/>
            </a:xfrm>
          </p:grpSpPr>
          <p:sp>
            <p:nvSpPr>
              <p:cNvPr id="23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77"/>
              <p:cNvGrpSpPr/>
              <p:nvPr userDrawn="1"/>
            </p:nvGrpSpPr>
            <p:grpSpPr>
              <a:xfrm>
                <a:off x="-977746" y="864082"/>
                <a:ext cx="419166" cy="410430"/>
                <a:chOff x="6366933" y="309013"/>
                <a:chExt cx="1901295" cy="1861668"/>
              </a:xfrm>
              <a:solidFill>
                <a:srgbClr val="000000"/>
              </a:solidFill>
            </p:grpSpPr>
            <p:sp>
              <p:nvSpPr>
                <p:cNvPr id="23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8" name="Groep 22"/>
            <p:cNvGrpSpPr/>
            <p:nvPr/>
          </p:nvGrpSpPr>
          <p:grpSpPr>
            <a:xfrm>
              <a:off x="-2880382" y="802341"/>
              <a:ext cx="532929" cy="509563"/>
              <a:chOff x="-2880382" y="802341"/>
              <a:chExt cx="532929" cy="509563"/>
            </a:xfrm>
          </p:grpSpPr>
          <p:sp>
            <p:nvSpPr>
              <p:cNvPr id="21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1"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3" name="Groep 57"/>
              <p:cNvGrpSpPr/>
              <p:nvPr/>
            </p:nvGrpSpPr>
            <p:grpSpPr>
              <a:xfrm>
                <a:off x="-2802433" y="1123442"/>
                <a:ext cx="132915" cy="104889"/>
                <a:chOff x="-2796392" y="1123442"/>
                <a:chExt cx="120832" cy="104889"/>
              </a:xfrm>
            </p:grpSpPr>
            <p:sp>
              <p:nvSpPr>
                <p:cNvPr id="22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58"/>
              <p:cNvGrpSpPr/>
              <p:nvPr/>
            </p:nvGrpSpPr>
            <p:grpSpPr>
              <a:xfrm>
                <a:off x="-2575435" y="1123442"/>
                <a:ext cx="133931" cy="104889"/>
                <a:chOff x="-2556734" y="1123442"/>
                <a:chExt cx="147324" cy="104889"/>
              </a:xfrm>
            </p:grpSpPr>
            <p:grpSp>
              <p:nvGrpSpPr>
                <p:cNvPr id="215" name="Groep 59"/>
                <p:cNvGrpSpPr/>
                <p:nvPr/>
              </p:nvGrpSpPr>
              <p:grpSpPr>
                <a:xfrm>
                  <a:off x="-2556734" y="1123442"/>
                  <a:ext cx="68206" cy="104889"/>
                  <a:chOff x="-2796392" y="1123442"/>
                  <a:chExt cx="120832" cy="104889"/>
                </a:xfrm>
              </p:grpSpPr>
              <p:sp>
                <p:nvSpPr>
                  <p:cNvPr id="22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6" name="Groep 60"/>
                <p:cNvGrpSpPr/>
                <p:nvPr/>
              </p:nvGrpSpPr>
              <p:grpSpPr>
                <a:xfrm>
                  <a:off x="-2477616" y="1123442"/>
                  <a:ext cx="68206" cy="104889"/>
                  <a:chOff x="-2796392" y="1123442"/>
                  <a:chExt cx="120832" cy="104889"/>
                </a:xfrm>
              </p:grpSpPr>
              <p:sp>
                <p:nvSpPr>
                  <p:cNvPr id="21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9" name="Groep 23"/>
            <p:cNvGrpSpPr/>
            <p:nvPr userDrawn="1"/>
          </p:nvGrpSpPr>
          <p:grpSpPr>
            <a:xfrm>
              <a:off x="-1967526" y="875670"/>
              <a:ext cx="413704" cy="427699"/>
              <a:chOff x="-1845083" y="758027"/>
              <a:chExt cx="633799" cy="622540"/>
            </a:xfrm>
          </p:grpSpPr>
          <p:sp>
            <p:nvSpPr>
              <p:cNvPr id="19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8" name="Groep 42"/>
              <p:cNvGrpSpPr/>
              <p:nvPr userDrawn="1"/>
            </p:nvGrpSpPr>
            <p:grpSpPr>
              <a:xfrm>
                <a:off x="-1737766" y="864082"/>
                <a:ext cx="419166" cy="410430"/>
                <a:chOff x="3708400" y="309013"/>
                <a:chExt cx="1901295" cy="1861668"/>
              </a:xfrm>
              <a:solidFill>
                <a:srgbClr val="000000"/>
              </a:solidFill>
            </p:grpSpPr>
            <p:sp>
              <p:nvSpPr>
                <p:cNvPr id="19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0" name="Rechte verbindingslijn 24"/>
            <p:cNvCxnSpPr>
              <a:endCxn id="19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1" name="Rechte verbindingslijn 25"/>
            <p:cNvCxnSpPr>
              <a:endCxn id="23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3" name="Groep 37"/>
            <p:cNvGrpSpPr/>
            <p:nvPr/>
          </p:nvGrpSpPr>
          <p:grpSpPr>
            <a:xfrm>
              <a:off x="-2880382" y="410556"/>
              <a:ext cx="528695" cy="344202"/>
              <a:chOff x="-2880382" y="410556"/>
              <a:chExt cx="528695" cy="344202"/>
            </a:xfrm>
          </p:grpSpPr>
          <p:sp>
            <p:nvSpPr>
              <p:cNvPr id="19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241877904"/>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8587779"/>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8" name="Picture 4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19855" y="252436"/>
            <a:ext cx="2286000" cy="312691"/>
          </a:xfrm>
          <a:prstGeom prst="rect">
            <a:avLst/>
          </a:prstGeom>
        </p:spPr>
      </p:pic>
    </p:spTree>
    <p:extLst>
      <p:ext uri="{BB962C8B-B14F-4D97-AF65-F5344CB8AC3E}">
        <p14:creationId xmlns:p14="http://schemas.microsoft.com/office/powerpoint/2010/main" val="3312781692"/>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2421693849"/>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87021440"/>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48" name="Instruction 9 test levels"/>
          <p:cNvGrpSpPr/>
          <p:nvPr userDrawn="1"/>
        </p:nvGrpSpPr>
        <p:grpSpPr>
          <a:xfrm>
            <a:off x="-2880382" y="-5444"/>
            <a:ext cx="2589956" cy="4848506"/>
            <a:chOff x="-2880382" y="-5444"/>
            <a:chExt cx="2589956" cy="4848506"/>
          </a:xfrm>
        </p:grpSpPr>
        <p:sp>
          <p:nvSpPr>
            <p:cNvPr id="14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5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5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5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5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5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5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5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1" name="Groep 21"/>
            <p:cNvGrpSpPr/>
            <p:nvPr userDrawn="1"/>
          </p:nvGrpSpPr>
          <p:grpSpPr>
            <a:xfrm>
              <a:off x="-1967526" y="411247"/>
              <a:ext cx="409108" cy="427699"/>
              <a:chOff x="-1085063" y="758027"/>
              <a:chExt cx="633799" cy="622540"/>
            </a:xfrm>
          </p:grpSpPr>
          <p:sp>
            <p:nvSpPr>
              <p:cNvPr id="21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17" name="Groep 77"/>
              <p:cNvGrpSpPr/>
              <p:nvPr userDrawn="1"/>
            </p:nvGrpSpPr>
            <p:grpSpPr>
              <a:xfrm>
                <a:off x="-977746" y="864082"/>
                <a:ext cx="419166" cy="410430"/>
                <a:chOff x="6366933" y="309013"/>
                <a:chExt cx="1901295" cy="1861668"/>
              </a:xfrm>
              <a:solidFill>
                <a:srgbClr val="000000"/>
              </a:solidFill>
            </p:grpSpPr>
            <p:sp>
              <p:nvSpPr>
                <p:cNvPr id="21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2" name="Groep 22"/>
            <p:cNvGrpSpPr/>
            <p:nvPr/>
          </p:nvGrpSpPr>
          <p:grpSpPr>
            <a:xfrm>
              <a:off x="-2880382" y="802341"/>
              <a:ext cx="532929" cy="509563"/>
              <a:chOff x="-2880382" y="802341"/>
              <a:chExt cx="532929" cy="509563"/>
            </a:xfrm>
          </p:grpSpPr>
          <p:sp>
            <p:nvSpPr>
              <p:cNvPr id="19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7" name="Groep 57"/>
              <p:cNvGrpSpPr/>
              <p:nvPr/>
            </p:nvGrpSpPr>
            <p:grpSpPr>
              <a:xfrm>
                <a:off x="-2802433" y="1123442"/>
                <a:ext cx="132915" cy="104889"/>
                <a:chOff x="-2796392" y="1123442"/>
                <a:chExt cx="120832" cy="104889"/>
              </a:xfrm>
            </p:grpSpPr>
            <p:sp>
              <p:nvSpPr>
                <p:cNvPr id="21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98" name="Groep 58"/>
              <p:cNvGrpSpPr/>
              <p:nvPr/>
            </p:nvGrpSpPr>
            <p:grpSpPr>
              <a:xfrm>
                <a:off x="-2575435" y="1123442"/>
                <a:ext cx="133931" cy="104889"/>
                <a:chOff x="-2556734" y="1123442"/>
                <a:chExt cx="147324" cy="104889"/>
              </a:xfrm>
            </p:grpSpPr>
            <p:grpSp>
              <p:nvGrpSpPr>
                <p:cNvPr id="199" name="Groep 59"/>
                <p:cNvGrpSpPr/>
                <p:nvPr/>
              </p:nvGrpSpPr>
              <p:grpSpPr>
                <a:xfrm>
                  <a:off x="-2556734" y="1123442"/>
                  <a:ext cx="68206" cy="104889"/>
                  <a:chOff x="-2796392" y="1123442"/>
                  <a:chExt cx="120832" cy="104889"/>
                </a:xfrm>
              </p:grpSpPr>
              <p:sp>
                <p:nvSpPr>
                  <p:cNvPr id="20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0" name="Groep 60"/>
                <p:cNvGrpSpPr/>
                <p:nvPr/>
              </p:nvGrpSpPr>
              <p:grpSpPr>
                <a:xfrm>
                  <a:off x="-2477616" y="1123442"/>
                  <a:ext cx="68206" cy="104889"/>
                  <a:chOff x="-2796392" y="1123442"/>
                  <a:chExt cx="120832" cy="104889"/>
                </a:xfrm>
              </p:grpSpPr>
              <p:sp>
                <p:nvSpPr>
                  <p:cNvPr id="20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3" name="Groep 23"/>
            <p:cNvGrpSpPr/>
            <p:nvPr userDrawn="1"/>
          </p:nvGrpSpPr>
          <p:grpSpPr>
            <a:xfrm>
              <a:off x="-1967526" y="875670"/>
              <a:ext cx="413704" cy="427699"/>
              <a:chOff x="-1845083" y="758027"/>
              <a:chExt cx="633799" cy="622540"/>
            </a:xfrm>
          </p:grpSpPr>
          <p:sp>
            <p:nvSpPr>
              <p:cNvPr id="18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2" name="Groep 42"/>
              <p:cNvGrpSpPr/>
              <p:nvPr userDrawn="1"/>
            </p:nvGrpSpPr>
            <p:grpSpPr>
              <a:xfrm>
                <a:off x="-1737766" y="864082"/>
                <a:ext cx="419166" cy="410430"/>
                <a:chOff x="3708400" y="309013"/>
                <a:chExt cx="1901295" cy="1861668"/>
              </a:xfrm>
              <a:solidFill>
                <a:srgbClr val="000000"/>
              </a:solidFill>
            </p:grpSpPr>
            <p:sp>
              <p:nvSpPr>
                <p:cNvPr id="18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64" name="Rechte verbindingslijn 24"/>
            <p:cNvCxnSpPr>
              <a:endCxn id="18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65" name="Rechte verbindingslijn 25"/>
            <p:cNvCxnSpPr>
              <a:endCxn id="21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6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6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7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7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7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77" name="Groep 37"/>
            <p:cNvGrpSpPr/>
            <p:nvPr/>
          </p:nvGrpSpPr>
          <p:grpSpPr>
            <a:xfrm>
              <a:off x="-2880382" y="410556"/>
              <a:ext cx="528695" cy="344202"/>
              <a:chOff x="-2880382" y="410556"/>
              <a:chExt cx="528695" cy="344202"/>
            </a:xfrm>
          </p:grpSpPr>
          <p:sp>
            <p:nvSpPr>
              <p:cNvPr id="17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7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90294145"/>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55" name="Instruction 9 test levels"/>
          <p:cNvGrpSpPr/>
          <p:nvPr userDrawn="1"/>
        </p:nvGrpSpPr>
        <p:grpSpPr>
          <a:xfrm>
            <a:off x="-2880382" y="-5444"/>
            <a:ext cx="2589956" cy="4848506"/>
            <a:chOff x="-2880382" y="-5444"/>
            <a:chExt cx="2589956" cy="4848506"/>
          </a:xfrm>
        </p:grpSpPr>
        <p:sp>
          <p:nvSpPr>
            <p:cNvPr id="15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285536450"/>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0" name="Instruction 9 test levels"/>
          <p:cNvGrpSpPr/>
          <p:nvPr userDrawn="1"/>
        </p:nvGrpSpPr>
        <p:grpSpPr>
          <a:xfrm>
            <a:off x="-2880382" y="-5444"/>
            <a:ext cx="2589956" cy="4848506"/>
            <a:chOff x="-2880382" y="-5444"/>
            <a:chExt cx="2589956" cy="4848506"/>
          </a:xfrm>
        </p:grpSpPr>
        <p:sp>
          <p:nvSpPr>
            <p:cNvPr id="12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3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3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3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3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5" name="Groep 21"/>
            <p:cNvGrpSpPr/>
            <p:nvPr userDrawn="1"/>
          </p:nvGrpSpPr>
          <p:grpSpPr>
            <a:xfrm>
              <a:off x="-1967526" y="411247"/>
              <a:ext cx="409108" cy="427699"/>
              <a:chOff x="-1085063" y="758027"/>
              <a:chExt cx="633799" cy="622540"/>
            </a:xfrm>
          </p:grpSpPr>
          <p:sp>
            <p:nvSpPr>
              <p:cNvPr id="19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1" name="Groep 77"/>
              <p:cNvGrpSpPr/>
              <p:nvPr userDrawn="1"/>
            </p:nvGrpSpPr>
            <p:grpSpPr>
              <a:xfrm>
                <a:off x="-977746" y="864082"/>
                <a:ext cx="419166" cy="410430"/>
                <a:chOff x="6366933" y="309013"/>
                <a:chExt cx="1901295" cy="1861668"/>
              </a:xfrm>
              <a:solidFill>
                <a:srgbClr val="000000"/>
              </a:solidFill>
            </p:grpSpPr>
            <p:sp>
              <p:nvSpPr>
                <p:cNvPr id="19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6" name="Groep 22"/>
            <p:cNvGrpSpPr/>
            <p:nvPr/>
          </p:nvGrpSpPr>
          <p:grpSpPr>
            <a:xfrm>
              <a:off x="-2880382" y="802341"/>
              <a:ext cx="532929" cy="509563"/>
              <a:chOff x="-2880382" y="802341"/>
              <a:chExt cx="532929" cy="509563"/>
            </a:xfrm>
          </p:grpSpPr>
          <p:sp>
            <p:nvSpPr>
              <p:cNvPr id="16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9"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0"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71" name="Groep 57"/>
              <p:cNvGrpSpPr/>
              <p:nvPr/>
            </p:nvGrpSpPr>
            <p:grpSpPr>
              <a:xfrm>
                <a:off x="-2802433" y="1123442"/>
                <a:ext cx="132915" cy="104889"/>
                <a:chOff x="-2796392" y="1123442"/>
                <a:chExt cx="120832" cy="104889"/>
              </a:xfrm>
            </p:grpSpPr>
            <p:sp>
              <p:nvSpPr>
                <p:cNvPr id="18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2" name="Groep 58"/>
              <p:cNvGrpSpPr/>
              <p:nvPr/>
            </p:nvGrpSpPr>
            <p:grpSpPr>
              <a:xfrm>
                <a:off x="-2575435" y="1123442"/>
                <a:ext cx="133931" cy="104889"/>
                <a:chOff x="-2556734" y="1123442"/>
                <a:chExt cx="147324" cy="104889"/>
              </a:xfrm>
            </p:grpSpPr>
            <p:grpSp>
              <p:nvGrpSpPr>
                <p:cNvPr id="173" name="Groep 59"/>
                <p:cNvGrpSpPr/>
                <p:nvPr/>
              </p:nvGrpSpPr>
              <p:grpSpPr>
                <a:xfrm>
                  <a:off x="-2556734" y="1123442"/>
                  <a:ext cx="68206" cy="104889"/>
                  <a:chOff x="-2796392" y="1123442"/>
                  <a:chExt cx="120832" cy="104889"/>
                </a:xfrm>
              </p:grpSpPr>
              <p:sp>
                <p:nvSpPr>
                  <p:cNvPr id="18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4" name="Groep 60"/>
                <p:cNvGrpSpPr/>
                <p:nvPr/>
              </p:nvGrpSpPr>
              <p:grpSpPr>
                <a:xfrm>
                  <a:off x="-2477616" y="1123442"/>
                  <a:ext cx="68206" cy="104889"/>
                  <a:chOff x="-2796392" y="1123442"/>
                  <a:chExt cx="120832" cy="104889"/>
                </a:xfrm>
              </p:grpSpPr>
              <p:sp>
                <p:nvSpPr>
                  <p:cNvPr id="17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7" name="Groep 23"/>
            <p:cNvGrpSpPr/>
            <p:nvPr userDrawn="1"/>
          </p:nvGrpSpPr>
          <p:grpSpPr>
            <a:xfrm>
              <a:off x="-1967526" y="875670"/>
              <a:ext cx="413704" cy="427699"/>
              <a:chOff x="-1845083" y="758027"/>
              <a:chExt cx="633799" cy="622540"/>
            </a:xfrm>
          </p:grpSpPr>
          <p:sp>
            <p:nvSpPr>
              <p:cNvPr id="15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6" name="Groep 42"/>
              <p:cNvGrpSpPr/>
              <p:nvPr userDrawn="1"/>
            </p:nvGrpSpPr>
            <p:grpSpPr>
              <a:xfrm>
                <a:off x="-1737766" y="864082"/>
                <a:ext cx="419166" cy="410430"/>
                <a:chOff x="3708400" y="309013"/>
                <a:chExt cx="1901295" cy="1861668"/>
              </a:xfrm>
              <a:solidFill>
                <a:srgbClr val="000000"/>
              </a:solidFill>
            </p:grpSpPr>
            <p:sp>
              <p:nvSpPr>
                <p:cNvPr id="15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8" name="Rechte verbindingslijn 24"/>
            <p:cNvCxnSpPr>
              <a:endCxn id="15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9" name="Rechte verbindingslijn 25"/>
            <p:cNvCxnSpPr>
              <a:endCxn id="19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4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4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5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51" name="Groep 37"/>
            <p:cNvGrpSpPr/>
            <p:nvPr/>
          </p:nvGrpSpPr>
          <p:grpSpPr>
            <a:xfrm>
              <a:off x="-2880382" y="410556"/>
              <a:ext cx="528695" cy="344202"/>
              <a:chOff x="-2880382" y="410556"/>
              <a:chExt cx="528695" cy="344202"/>
            </a:xfrm>
          </p:grpSpPr>
          <p:sp>
            <p:nvSpPr>
              <p:cNvPr id="15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5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9560937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93548700"/>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243" name="Instruction 9 test levels"/>
          <p:cNvGrpSpPr/>
          <p:nvPr userDrawn="1"/>
        </p:nvGrpSpPr>
        <p:grpSpPr>
          <a:xfrm>
            <a:off x="-2880382" y="-5444"/>
            <a:ext cx="2589956" cy="4848506"/>
            <a:chOff x="-2880382" y="-5444"/>
            <a:chExt cx="2589956" cy="4848506"/>
          </a:xfrm>
        </p:grpSpPr>
        <p:sp>
          <p:nvSpPr>
            <p:cNvPr id="24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4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4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5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5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5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5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5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5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56" name="Groep 21"/>
            <p:cNvGrpSpPr/>
            <p:nvPr userDrawn="1"/>
          </p:nvGrpSpPr>
          <p:grpSpPr>
            <a:xfrm>
              <a:off x="-1967526" y="411247"/>
              <a:ext cx="409108" cy="427699"/>
              <a:chOff x="-1085063" y="758027"/>
              <a:chExt cx="633799" cy="622540"/>
            </a:xfrm>
          </p:grpSpPr>
          <p:sp>
            <p:nvSpPr>
              <p:cNvPr id="31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12" name="Groep 77"/>
              <p:cNvGrpSpPr/>
              <p:nvPr userDrawn="1"/>
            </p:nvGrpSpPr>
            <p:grpSpPr>
              <a:xfrm>
                <a:off x="-977746" y="864082"/>
                <a:ext cx="419166" cy="410430"/>
                <a:chOff x="6366933" y="309013"/>
                <a:chExt cx="1901295" cy="1861668"/>
              </a:xfrm>
              <a:solidFill>
                <a:srgbClr val="000000"/>
              </a:solidFill>
            </p:grpSpPr>
            <p:sp>
              <p:nvSpPr>
                <p:cNvPr id="31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7" name="Groep 22"/>
            <p:cNvGrpSpPr/>
            <p:nvPr/>
          </p:nvGrpSpPr>
          <p:grpSpPr>
            <a:xfrm>
              <a:off x="-2880382" y="802341"/>
              <a:ext cx="532929" cy="509563"/>
              <a:chOff x="-2880382" y="802341"/>
              <a:chExt cx="532929" cy="509563"/>
            </a:xfrm>
          </p:grpSpPr>
          <p:sp>
            <p:nvSpPr>
              <p:cNvPr id="28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9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2" name="Groep 57"/>
              <p:cNvGrpSpPr/>
              <p:nvPr/>
            </p:nvGrpSpPr>
            <p:grpSpPr>
              <a:xfrm>
                <a:off x="-2802433" y="1123442"/>
                <a:ext cx="132915" cy="104889"/>
                <a:chOff x="-2796392" y="1123442"/>
                <a:chExt cx="120832" cy="104889"/>
              </a:xfrm>
            </p:grpSpPr>
            <p:sp>
              <p:nvSpPr>
                <p:cNvPr id="30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3" name="Groep 58"/>
              <p:cNvGrpSpPr/>
              <p:nvPr/>
            </p:nvGrpSpPr>
            <p:grpSpPr>
              <a:xfrm>
                <a:off x="-2575435" y="1123442"/>
                <a:ext cx="133931" cy="104889"/>
                <a:chOff x="-2556734" y="1123442"/>
                <a:chExt cx="147324" cy="104889"/>
              </a:xfrm>
            </p:grpSpPr>
            <p:grpSp>
              <p:nvGrpSpPr>
                <p:cNvPr id="294" name="Groep 59"/>
                <p:cNvGrpSpPr/>
                <p:nvPr/>
              </p:nvGrpSpPr>
              <p:grpSpPr>
                <a:xfrm>
                  <a:off x="-2556734" y="1123442"/>
                  <a:ext cx="68206" cy="104889"/>
                  <a:chOff x="-2796392" y="1123442"/>
                  <a:chExt cx="120832" cy="104889"/>
                </a:xfrm>
              </p:grpSpPr>
              <p:sp>
                <p:nvSpPr>
                  <p:cNvPr id="30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5" name="Groep 60"/>
                <p:cNvGrpSpPr/>
                <p:nvPr/>
              </p:nvGrpSpPr>
              <p:grpSpPr>
                <a:xfrm>
                  <a:off x="-2477616" y="1123442"/>
                  <a:ext cx="68206" cy="104889"/>
                  <a:chOff x="-2796392" y="1123442"/>
                  <a:chExt cx="120832" cy="104889"/>
                </a:xfrm>
              </p:grpSpPr>
              <p:sp>
                <p:nvSpPr>
                  <p:cNvPr id="29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8" name="Groep 23"/>
            <p:cNvGrpSpPr/>
            <p:nvPr userDrawn="1"/>
          </p:nvGrpSpPr>
          <p:grpSpPr>
            <a:xfrm>
              <a:off x="-1967526" y="875670"/>
              <a:ext cx="413704" cy="427699"/>
              <a:chOff x="-1845083" y="758027"/>
              <a:chExt cx="633799" cy="622540"/>
            </a:xfrm>
          </p:grpSpPr>
          <p:sp>
            <p:nvSpPr>
              <p:cNvPr id="27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7" name="Groep 42"/>
              <p:cNvGrpSpPr/>
              <p:nvPr userDrawn="1"/>
            </p:nvGrpSpPr>
            <p:grpSpPr>
              <a:xfrm>
                <a:off x="-1737766" y="864082"/>
                <a:ext cx="419166" cy="410430"/>
                <a:chOff x="3708400" y="309013"/>
                <a:chExt cx="1901295" cy="1861668"/>
              </a:xfrm>
              <a:solidFill>
                <a:srgbClr val="000000"/>
              </a:solidFill>
            </p:grpSpPr>
            <p:sp>
              <p:nvSpPr>
                <p:cNvPr id="27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9" name="Rechte verbindingslijn 24"/>
            <p:cNvCxnSpPr>
              <a:endCxn id="27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60" name="Rechte verbindingslijn 25"/>
            <p:cNvCxnSpPr>
              <a:endCxn id="31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6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6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6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6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7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7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72" name="Groep 37"/>
            <p:cNvGrpSpPr/>
            <p:nvPr/>
          </p:nvGrpSpPr>
          <p:grpSpPr>
            <a:xfrm>
              <a:off x="-2880382" y="410556"/>
              <a:ext cx="528695" cy="344202"/>
              <a:chOff x="-2880382" y="410556"/>
              <a:chExt cx="528695" cy="344202"/>
            </a:xfrm>
          </p:grpSpPr>
          <p:sp>
            <p:nvSpPr>
              <p:cNvPr id="27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7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793341083"/>
      </p:ext>
    </p:extLst>
  </p:cSld>
  <p:clrMapOvr>
    <a:masterClrMapping/>
  </p:clrMapOvr>
  <p:transition spd="med">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67854149"/>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095410088"/>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568321343"/>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25648077"/>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43917075"/>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961633843"/>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92127104"/>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36449248"/>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75150373"/>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83672281"/>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45" name="Instruction 9 test levels"/>
          <p:cNvGrpSpPr/>
          <p:nvPr userDrawn="1"/>
        </p:nvGrpSpPr>
        <p:grpSpPr>
          <a:xfrm>
            <a:off x="-2880382" y="-5444"/>
            <a:ext cx="2589956" cy="4848506"/>
            <a:chOff x="-2880382" y="-5444"/>
            <a:chExt cx="2589956" cy="4848506"/>
          </a:xfrm>
        </p:grpSpPr>
        <p:sp>
          <p:nvSpPr>
            <p:cNvPr id="24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4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4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5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5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5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5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5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5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5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5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58" name="Groep 21"/>
            <p:cNvGrpSpPr/>
            <p:nvPr userDrawn="1"/>
          </p:nvGrpSpPr>
          <p:grpSpPr>
            <a:xfrm>
              <a:off x="-1967526" y="411247"/>
              <a:ext cx="409108" cy="427699"/>
              <a:chOff x="-1085063" y="758027"/>
              <a:chExt cx="633799" cy="622540"/>
            </a:xfrm>
          </p:grpSpPr>
          <p:sp>
            <p:nvSpPr>
              <p:cNvPr id="31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14" name="Groep 77"/>
              <p:cNvGrpSpPr/>
              <p:nvPr userDrawn="1"/>
            </p:nvGrpSpPr>
            <p:grpSpPr>
              <a:xfrm>
                <a:off x="-977746" y="864082"/>
                <a:ext cx="419166" cy="410430"/>
                <a:chOff x="6366933" y="309013"/>
                <a:chExt cx="1901295" cy="1861668"/>
              </a:xfrm>
              <a:solidFill>
                <a:srgbClr val="000000"/>
              </a:solidFill>
            </p:grpSpPr>
            <p:sp>
              <p:nvSpPr>
                <p:cNvPr id="31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9" name="Groep 22"/>
            <p:cNvGrpSpPr/>
            <p:nvPr/>
          </p:nvGrpSpPr>
          <p:grpSpPr>
            <a:xfrm>
              <a:off x="-2880382" y="802341"/>
              <a:ext cx="532929" cy="509563"/>
              <a:chOff x="-2880382" y="802341"/>
              <a:chExt cx="532929" cy="509563"/>
            </a:xfrm>
          </p:grpSpPr>
          <p:sp>
            <p:nvSpPr>
              <p:cNvPr id="29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92"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3"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4" name="Groep 57"/>
              <p:cNvGrpSpPr/>
              <p:nvPr/>
            </p:nvGrpSpPr>
            <p:grpSpPr>
              <a:xfrm>
                <a:off x="-2802433" y="1123442"/>
                <a:ext cx="132915" cy="104889"/>
                <a:chOff x="-2796392" y="1123442"/>
                <a:chExt cx="120832" cy="104889"/>
              </a:xfrm>
            </p:grpSpPr>
            <p:sp>
              <p:nvSpPr>
                <p:cNvPr id="30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5" name="Groep 58"/>
              <p:cNvGrpSpPr/>
              <p:nvPr/>
            </p:nvGrpSpPr>
            <p:grpSpPr>
              <a:xfrm>
                <a:off x="-2575435" y="1123442"/>
                <a:ext cx="133931" cy="104889"/>
                <a:chOff x="-2556734" y="1123442"/>
                <a:chExt cx="147324" cy="104889"/>
              </a:xfrm>
            </p:grpSpPr>
            <p:grpSp>
              <p:nvGrpSpPr>
                <p:cNvPr id="296" name="Groep 59"/>
                <p:cNvGrpSpPr/>
                <p:nvPr/>
              </p:nvGrpSpPr>
              <p:grpSpPr>
                <a:xfrm>
                  <a:off x="-2556734" y="1123442"/>
                  <a:ext cx="68206" cy="104889"/>
                  <a:chOff x="-2796392" y="1123442"/>
                  <a:chExt cx="120832" cy="104889"/>
                </a:xfrm>
              </p:grpSpPr>
              <p:sp>
                <p:nvSpPr>
                  <p:cNvPr id="30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7" name="Groep 60"/>
                <p:cNvGrpSpPr/>
                <p:nvPr/>
              </p:nvGrpSpPr>
              <p:grpSpPr>
                <a:xfrm>
                  <a:off x="-2477616" y="1123442"/>
                  <a:ext cx="68206" cy="104889"/>
                  <a:chOff x="-2796392" y="1123442"/>
                  <a:chExt cx="120832" cy="104889"/>
                </a:xfrm>
              </p:grpSpPr>
              <p:sp>
                <p:nvSpPr>
                  <p:cNvPr id="29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60" name="Groep 23"/>
            <p:cNvGrpSpPr/>
            <p:nvPr userDrawn="1"/>
          </p:nvGrpSpPr>
          <p:grpSpPr>
            <a:xfrm>
              <a:off x="-1967526" y="875670"/>
              <a:ext cx="413704" cy="427699"/>
              <a:chOff x="-1845083" y="758027"/>
              <a:chExt cx="633799" cy="622540"/>
            </a:xfrm>
          </p:grpSpPr>
          <p:sp>
            <p:nvSpPr>
              <p:cNvPr id="27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9" name="Groep 42"/>
              <p:cNvGrpSpPr/>
              <p:nvPr userDrawn="1"/>
            </p:nvGrpSpPr>
            <p:grpSpPr>
              <a:xfrm>
                <a:off x="-1737766" y="864082"/>
                <a:ext cx="419166" cy="410430"/>
                <a:chOff x="3708400" y="309013"/>
                <a:chExt cx="1901295" cy="1861668"/>
              </a:xfrm>
              <a:solidFill>
                <a:srgbClr val="000000"/>
              </a:solidFill>
            </p:grpSpPr>
            <p:sp>
              <p:nvSpPr>
                <p:cNvPr id="28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61" name="Rechte verbindingslijn 24"/>
            <p:cNvCxnSpPr>
              <a:endCxn id="27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62" name="Rechte verbindingslijn 25"/>
            <p:cNvCxnSpPr>
              <a:endCxn id="31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6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6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6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6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7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7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7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7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74" name="Groep 37"/>
            <p:cNvGrpSpPr/>
            <p:nvPr/>
          </p:nvGrpSpPr>
          <p:grpSpPr>
            <a:xfrm>
              <a:off x="-2880382" y="410556"/>
              <a:ext cx="528695" cy="344202"/>
              <a:chOff x="-2880382" y="410556"/>
              <a:chExt cx="528695" cy="344202"/>
            </a:xfrm>
          </p:grpSpPr>
          <p:sp>
            <p:nvSpPr>
              <p:cNvPr id="27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7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649458440"/>
      </p:ext>
    </p:extLst>
  </p:cSld>
  <p:clrMapOvr>
    <a:masterClrMapping/>
  </p:clrMapOvr>
  <p:transition spd="med">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454374215"/>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73988011"/>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5" name="Instruction 9 test levels"/>
          <p:cNvGrpSpPr/>
          <p:nvPr userDrawn="1"/>
        </p:nvGrpSpPr>
        <p:grpSpPr>
          <a:xfrm>
            <a:off x="-2880382" y="-5444"/>
            <a:ext cx="2589956" cy="4848506"/>
            <a:chOff x="-2880382" y="-5444"/>
            <a:chExt cx="2589956" cy="4848506"/>
          </a:xfrm>
        </p:grpSpPr>
        <p:sp>
          <p:nvSpPr>
            <p:cNvPr id="23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8" name="Groep 21"/>
            <p:cNvGrpSpPr/>
            <p:nvPr userDrawn="1"/>
          </p:nvGrpSpPr>
          <p:grpSpPr>
            <a:xfrm>
              <a:off x="-1967526" y="411247"/>
              <a:ext cx="409108" cy="427699"/>
              <a:chOff x="-1085063" y="758027"/>
              <a:chExt cx="633799" cy="622540"/>
            </a:xfrm>
          </p:grpSpPr>
          <p:sp>
            <p:nvSpPr>
              <p:cNvPr id="30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4" name="Groep 77"/>
              <p:cNvGrpSpPr/>
              <p:nvPr userDrawn="1"/>
            </p:nvGrpSpPr>
            <p:grpSpPr>
              <a:xfrm>
                <a:off x="-977746" y="864082"/>
                <a:ext cx="419166" cy="410430"/>
                <a:chOff x="6366933" y="309013"/>
                <a:chExt cx="1901295" cy="1861668"/>
              </a:xfrm>
              <a:solidFill>
                <a:srgbClr val="000000"/>
              </a:solidFill>
            </p:grpSpPr>
            <p:sp>
              <p:nvSpPr>
                <p:cNvPr id="30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9" name="Groep 22"/>
            <p:cNvGrpSpPr/>
            <p:nvPr/>
          </p:nvGrpSpPr>
          <p:grpSpPr>
            <a:xfrm>
              <a:off x="-2880382" y="802341"/>
              <a:ext cx="532929" cy="509563"/>
              <a:chOff x="-2880382" y="802341"/>
              <a:chExt cx="532929" cy="509563"/>
            </a:xfrm>
          </p:grpSpPr>
          <p:sp>
            <p:nvSpPr>
              <p:cNvPr id="28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4" name="Groep 57"/>
              <p:cNvGrpSpPr/>
              <p:nvPr/>
            </p:nvGrpSpPr>
            <p:grpSpPr>
              <a:xfrm>
                <a:off x="-2802433" y="1123442"/>
                <a:ext cx="132915" cy="104889"/>
                <a:chOff x="-2796392" y="1123442"/>
                <a:chExt cx="120832" cy="104889"/>
              </a:xfrm>
            </p:grpSpPr>
            <p:sp>
              <p:nvSpPr>
                <p:cNvPr id="29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5" name="Groep 58"/>
              <p:cNvGrpSpPr/>
              <p:nvPr/>
            </p:nvGrpSpPr>
            <p:grpSpPr>
              <a:xfrm>
                <a:off x="-2575435" y="1123442"/>
                <a:ext cx="133931" cy="104889"/>
                <a:chOff x="-2556734" y="1123442"/>
                <a:chExt cx="147324" cy="104889"/>
              </a:xfrm>
            </p:grpSpPr>
            <p:grpSp>
              <p:nvGrpSpPr>
                <p:cNvPr id="286" name="Groep 59"/>
                <p:cNvGrpSpPr/>
                <p:nvPr/>
              </p:nvGrpSpPr>
              <p:grpSpPr>
                <a:xfrm>
                  <a:off x="-2556734" y="1123442"/>
                  <a:ext cx="68206" cy="104889"/>
                  <a:chOff x="-2796392" y="1123442"/>
                  <a:chExt cx="120832" cy="104889"/>
                </a:xfrm>
              </p:grpSpPr>
              <p:sp>
                <p:nvSpPr>
                  <p:cNvPr id="29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7" name="Groep 60"/>
                <p:cNvGrpSpPr/>
                <p:nvPr/>
              </p:nvGrpSpPr>
              <p:grpSpPr>
                <a:xfrm>
                  <a:off x="-2477616" y="1123442"/>
                  <a:ext cx="68206" cy="104889"/>
                  <a:chOff x="-2796392" y="1123442"/>
                  <a:chExt cx="120832" cy="104889"/>
                </a:xfrm>
              </p:grpSpPr>
              <p:sp>
                <p:nvSpPr>
                  <p:cNvPr id="28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0" name="Groep 23"/>
            <p:cNvGrpSpPr/>
            <p:nvPr userDrawn="1"/>
          </p:nvGrpSpPr>
          <p:grpSpPr>
            <a:xfrm>
              <a:off x="-1967526" y="875670"/>
              <a:ext cx="413704" cy="427699"/>
              <a:chOff x="-1845083" y="758027"/>
              <a:chExt cx="633799" cy="622540"/>
            </a:xfrm>
          </p:grpSpPr>
          <p:sp>
            <p:nvSpPr>
              <p:cNvPr id="26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9" name="Groep 42"/>
              <p:cNvGrpSpPr/>
              <p:nvPr userDrawn="1"/>
            </p:nvGrpSpPr>
            <p:grpSpPr>
              <a:xfrm>
                <a:off x="-1737766" y="864082"/>
                <a:ext cx="419166" cy="410430"/>
                <a:chOff x="3708400" y="309013"/>
                <a:chExt cx="1901295" cy="1861668"/>
              </a:xfrm>
              <a:solidFill>
                <a:srgbClr val="000000"/>
              </a:solidFill>
            </p:grpSpPr>
            <p:sp>
              <p:nvSpPr>
                <p:cNvPr id="27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1" name="Rechte verbindingslijn 24"/>
            <p:cNvCxnSpPr>
              <a:endCxn id="26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2" name="Rechte verbindingslijn 25"/>
            <p:cNvCxnSpPr>
              <a:endCxn id="30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4" name="Groep 37"/>
            <p:cNvGrpSpPr/>
            <p:nvPr/>
          </p:nvGrpSpPr>
          <p:grpSpPr>
            <a:xfrm>
              <a:off x="-2880382" y="410556"/>
              <a:ext cx="528695" cy="344202"/>
              <a:chOff x="-2880382" y="410556"/>
              <a:chExt cx="528695" cy="344202"/>
            </a:xfrm>
          </p:grpSpPr>
          <p:sp>
            <p:nvSpPr>
              <p:cNvPr id="26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752379191"/>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39116909"/>
      </p:ext>
    </p:extLst>
  </p:cSld>
  <p:clrMapOvr>
    <a:masterClrMapping/>
  </p:clrMapOvr>
  <p:transition spd="med">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976631004"/>
      </p:ext>
    </p:extLst>
  </p:cSld>
  <p:clrMapOvr>
    <a:masterClrMapping/>
  </p:clrMapOvr>
  <p:transition spd="med">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48864051"/>
      </p:ext>
    </p:extLst>
  </p:cSld>
  <p:clrMapOvr>
    <a:masterClrMapping/>
  </p:clrMapOvr>
  <p:transition spd="med">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45" name="Instruction 9 test levels"/>
          <p:cNvGrpSpPr/>
          <p:nvPr userDrawn="1"/>
        </p:nvGrpSpPr>
        <p:grpSpPr>
          <a:xfrm>
            <a:off x="-2880382" y="-5444"/>
            <a:ext cx="2589956" cy="4848506"/>
            <a:chOff x="-2880382" y="-5444"/>
            <a:chExt cx="2589956" cy="4848506"/>
          </a:xfrm>
        </p:grpSpPr>
        <p:sp>
          <p:nvSpPr>
            <p:cNvPr id="24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4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4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5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5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5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5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5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5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5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5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58" name="Groep 21"/>
            <p:cNvGrpSpPr/>
            <p:nvPr userDrawn="1"/>
          </p:nvGrpSpPr>
          <p:grpSpPr>
            <a:xfrm>
              <a:off x="-1967526" y="411247"/>
              <a:ext cx="409108" cy="427699"/>
              <a:chOff x="-1085063" y="758027"/>
              <a:chExt cx="633799" cy="622540"/>
            </a:xfrm>
          </p:grpSpPr>
          <p:sp>
            <p:nvSpPr>
              <p:cNvPr id="31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14" name="Groep 77"/>
              <p:cNvGrpSpPr/>
              <p:nvPr userDrawn="1"/>
            </p:nvGrpSpPr>
            <p:grpSpPr>
              <a:xfrm>
                <a:off x="-977746" y="864082"/>
                <a:ext cx="419166" cy="410430"/>
                <a:chOff x="6366933" y="309013"/>
                <a:chExt cx="1901295" cy="1861668"/>
              </a:xfrm>
              <a:solidFill>
                <a:srgbClr val="000000"/>
              </a:solidFill>
            </p:grpSpPr>
            <p:sp>
              <p:nvSpPr>
                <p:cNvPr id="31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9" name="Groep 22"/>
            <p:cNvGrpSpPr/>
            <p:nvPr/>
          </p:nvGrpSpPr>
          <p:grpSpPr>
            <a:xfrm>
              <a:off x="-2880382" y="802341"/>
              <a:ext cx="532929" cy="509563"/>
              <a:chOff x="-2880382" y="802341"/>
              <a:chExt cx="532929" cy="509563"/>
            </a:xfrm>
          </p:grpSpPr>
          <p:sp>
            <p:nvSpPr>
              <p:cNvPr id="29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92"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3"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4" name="Groep 57"/>
              <p:cNvGrpSpPr/>
              <p:nvPr/>
            </p:nvGrpSpPr>
            <p:grpSpPr>
              <a:xfrm>
                <a:off x="-2802433" y="1123442"/>
                <a:ext cx="132915" cy="104889"/>
                <a:chOff x="-2796392" y="1123442"/>
                <a:chExt cx="120832" cy="104889"/>
              </a:xfrm>
            </p:grpSpPr>
            <p:sp>
              <p:nvSpPr>
                <p:cNvPr id="30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5" name="Groep 58"/>
              <p:cNvGrpSpPr/>
              <p:nvPr/>
            </p:nvGrpSpPr>
            <p:grpSpPr>
              <a:xfrm>
                <a:off x="-2575435" y="1123442"/>
                <a:ext cx="133931" cy="104889"/>
                <a:chOff x="-2556734" y="1123442"/>
                <a:chExt cx="147324" cy="104889"/>
              </a:xfrm>
            </p:grpSpPr>
            <p:grpSp>
              <p:nvGrpSpPr>
                <p:cNvPr id="296" name="Groep 59"/>
                <p:cNvGrpSpPr/>
                <p:nvPr/>
              </p:nvGrpSpPr>
              <p:grpSpPr>
                <a:xfrm>
                  <a:off x="-2556734" y="1123442"/>
                  <a:ext cx="68206" cy="104889"/>
                  <a:chOff x="-2796392" y="1123442"/>
                  <a:chExt cx="120832" cy="104889"/>
                </a:xfrm>
              </p:grpSpPr>
              <p:sp>
                <p:nvSpPr>
                  <p:cNvPr id="30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7" name="Groep 60"/>
                <p:cNvGrpSpPr/>
                <p:nvPr/>
              </p:nvGrpSpPr>
              <p:grpSpPr>
                <a:xfrm>
                  <a:off x="-2477616" y="1123442"/>
                  <a:ext cx="68206" cy="104889"/>
                  <a:chOff x="-2796392" y="1123442"/>
                  <a:chExt cx="120832" cy="104889"/>
                </a:xfrm>
              </p:grpSpPr>
              <p:sp>
                <p:nvSpPr>
                  <p:cNvPr id="29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60" name="Groep 23"/>
            <p:cNvGrpSpPr/>
            <p:nvPr userDrawn="1"/>
          </p:nvGrpSpPr>
          <p:grpSpPr>
            <a:xfrm>
              <a:off x="-1967526" y="875670"/>
              <a:ext cx="413704" cy="427699"/>
              <a:chOff x="-1845083" y="758027"/>
              <a:chExt cx="633799" cy="622540"/>
            </a:xfrm>
          </p:grpSpPr>
          <p:sp>
            <p:nvSpPr>
              <p:cNvPr id="27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9" name="Groep 42"/>
              <p:cNvGrpSpPr/>
              <p:nvPr userDrawn="1"/>
            </p:nvGrpSpPr>
            <p:grpSpPr>
              <a:xfrm>
                <a:off x="-1737766" y="864082"/>
                <a:ext cx="419166" cy="410430"/>
                <a:chOff x="3708400" y="309013"/>
                <a:chExt cx="1901295" cy="1861668"/>
              </a:xfrm>
              <a:solidFill>
                <a:srgbClr val="000000"/>
              </a:solidFill>
            </p:grpSpPr>
            <p:sp>
              <p:nvSpPr>
                <p:cNvPr id="28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61" name="Rechte verbindingslijn 24"/>
            <p:cNvCxnSpPr>
              <a:endCxn id="27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62" name="Rechte verbindingslijn 25"/>
            <p:cNvCxnSpPr>
              <a:endCxn id="31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6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6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6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6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7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7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7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7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74" name="Groep 37"/>
            <p:cNvGrpSpPr/>
            <p:nvPr/>
          </p:nvGrpSpPr>
          <p:grpSpPr>
            <a:xfrm>
              <a:off x="-2880382" y="410556"/>
              <a:ext cx="528695" cy="344202"/>
              <a:chOff x="-2880382" y="410556"/>
              <a:chExt cx="528695" cy="344202"/>
            </a:xfrm>
          </p:grpSpPr>
          <p:sp>
            <p:nvSpPr>
              <p:cNvPr id="27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7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63310123"/>
      </p:ext>
    </p:extLst>
  </p:cSld>
  <p:clrMapOvr>
    <a:masterClrMapping/>
  </p:clrMapOvr>
  <p:transition spd="med">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2223055237"/>
      </p:ext>
    </p:extLst>
  </p:cSld>
  <p:clrMapOvr>
    <a:masterClrMapping/>
  </p:clrMapOvr>
  <p:transition spd="med">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8" name="Picture 4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20247" y="154080"/>
            <a:ext cx="2290769" cy="509402"/>
          </a:xfrm>
          <a:prstGeom prst="rect">
            <a:avLst/>
          </a:prstGeom>
        </p:spPr>
      </p:pic>
    </p:spTree>
    <p:extLst>
      <p:ext uri="{BB962C8B-B14F-4D97-AF65-F5344CB8AC3E}">
        <p14:creationId xmlns:p14="http://schemas.microsoft.com/office/powerpoint/2010/main" val="1190114371"/>
      </p:ext>
    </p:extLst>
  </p:cSld>
  <p:clrMapOvr>
    <a:masterClrMapping/>
  </p:clrMapOvr>
  <p:transition spd="med">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804311536"/>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2993488601"/>
      </p:ext>
    </p:extLst>
  </p:cSld>
  <p:clrMapOvr>
    <a:masterClrMapping/>
  </p:clrMapOvr>
  <p:transition spd="med">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8705957"/>
      </p:ext>
    </p:extLst>
  </p:cSld>
  <p:clrMapOvr>
    <a:masterClrMapping/>
  </p:clrMapOvr>
  <p:transition spd="med">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29" name="Instruction 9 test levels"/>
          <p:cNvGrpSpPr/>
          <p:nvPr userDrawn="1"/>
        </p:nvGrpSpPr>
        <p:grpSpPr>
          <a:xfrm>
            <a:off x="-2880382" y="-5444"/>
            <a:ext cx="2589956" cy="4848506"/>
            <a:chOff x="-2880382" y="-5444"/>
            <a:chExt cx="2589956" cy="4848506"/>
          </a:xfrm>
        </p:grpSpPr>
        <p:sp>
          <p:nvSpPr>
            <p:cNvPr id="23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3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3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3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3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3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3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2" name="Groep 21"/>
            <p:cNvGrpSpPr/>
            <p:nvPr userDrawn="1"/>
          </p:nvGrpSpPr>
          <p:grpSpPr>
            <a:xfrm>
              <a:off x="-1967526" y="411247"/>
              <a:ext cx="409108" cy="427699"/>
              <a:chOff x="-1085063" y="758027"/>
              <a:chExt cx="633799" cy="622540"/>
            </a:xfrm>
          </p:grpSpPr>
          <p:sp>
            <p:nvSpPr>
              <p:cNvPr id="29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98" name="Groep 77"/>
              <p:cNvGrpSpPr/>
              <p:nvPr userDrawn="1"/>
            </p:nvGrpSpPr>
            <p:grpSpPr>
              <a:xfrm>
                <a:off x="-977746" y="864082"/>
                <a:ext cx="419166" cy="410430"/>
                <a:chOff x="6366933" y="309013"/>
                <a:chExt cx="1901295" cy="1861668"/>
              </a:xfrm>
              <a:solidFill>
                <a:srgbClr val="000000"/>
              </a:solidFill>
            </p:grpSpPr>
            <p:sp>
              <p:nvSpPr>
                <p:cNvPr id="29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3" name="Groep 22"/>
            <p:cNvGrpSpPr/>
            <p:nvPr/>
          </p:nvGrpSpPr>
          <p:grpSpPr>
            <a:xfrm>
              <a:off x="-2880382" y="802341"/>
              <a:ext cx="532929" cy="509563"/>
              <a:chOff x="-2880382" y="802341"/>
              <a:chExt cx="532929" cy="509563"/>
            </a:xfrm>
          </p:grpSpPr>
          <p:sp>
            <p:nvSpPr>
              <p:cNvPr id="27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8" name="Groep 57"/>
              <p:cNvGrpSpPr/>
              <p:nvPr/>
            </p:nvGrpSpPr>
            <p:grpSpPr>
              <a:xfrm>
                <a:off x="-2802433" y="1123442"/>
                <a:ext cx="132915" cy="104889"/>
                <a:chOff x="-2796392" y="1123442"/>
                <a:chExt cx="120832" cy="104889"/>
              </a:xfrm>
            </p:grpSpPr>
            <p:sp>
              <p:nvSpPr>
                <p:cNvPr id="29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79" name="Groep 58"/>
              <p:cNvGrpSpPr/>
              <p:nvPr/>
            </p:nvGrpSpPr>
            <p:grpSpPr>
              <a:xfrm>
                <a:off x="-2575435" y="1123442"/>
                <a:ext cx="133931" cy="104889"/>
                <a:chOff x="-2556734" y="1123442"/>
                <a:chExt cx="147324" cy="104889"/>
              </a:xfrm>
            </p:grpSpPr>
            <p:grpSp>
              <p:nvGrpSpPr>
                <p:cNvPr id="280" name="Groep 59"/>
                <p:cNvGrpSpPr/>
                <p:nvPr/>
              </p:nvGrpSpPr>
              <p:grpSpPr>
                <a:xfrm>
                  <a:off x="-2556734" y="1123442"/>
                  <a:ext cx="68206" cy="104889"/>
                  <a:chOff x="-2796392" y="1123442"/>
                  <a:chExt cx="120832" cy="104889"/>
                </a:xfrm>
              </p:grpSpPr>
              <p:sp>
                <p:nvSpPr>
                  <p:cNvPr id="28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1" name="Groep 60"/>
                <p:cNvGrpSpPr/>
                <p:nvPr/>
              </p:nvGrpSpPr>
              <p:grpSpPr>
                <a:xfrm>
                  <a:off x="-2477616" y="1123442"/>
                  <a:ext cx="68206" cy="104889"/>
                  <a:chOff x="-2796392" y="1123442"/>
                  <a:chExt cx="120832" cy="104889"/>
                </a:xfrm>
              </p:grpSpPr>
              <p:sp>
                <p:nvSpPr>
                  <p:cNvPr id="28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44" name="Groep 23"/>
            <p:cNvGrpSpPr/>
            <p:nvPr userDrawn="1"/>
          </p:nvGrpSpPr>
          <p:grpSpPr>
            <a:xfrm>
              <a:off x="-1967526" y="875670"/>
              <a:ext cx="413704" cy="427699"/>
              <a:chOff x="-1845083" y="758027"/>
              <a:chExt cx="633799" cy="622540"/>
            </a:xfrm>
          </p:grpSpPr>
          <p:sp>
            <p:nvSpPr>
              <p:cNvPr id="26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3" name="Groep 42"/>
              <p:cNvGrpSpPr/>
              <p:nvPr userDrawn="1"/>
            </p:nvGrpSpPr>
            <p:grpSpPr>
              <a:xfrm>
                <a:off x="-1737766" y="864082"/>
                <a:ext cx="419166" cy="410430"/>
                <a:chOff x="3708400" y="309013"/>
                <a:chExt cx="1901295" cy="1861668"/>
              </a:xfrm>
              <a:solidFill>
                <a:srgbClr val="000000"/>
              </a:solidFill>
            </p:grpSpPr>
            <p:sp>
              <p:nvSpPr>
                <p:cNvPr id="26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45" name="Rechte verbindingslijn 24"/>
            <p:cNvCxnSpPr>
              <a:endCxn id="26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46" name="Rechte verbindingslijn 25"/>
            <p:cNvCxnSpPr>
              <a:endCxn id="29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4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5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5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5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5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58" name="Groep 37"/>
            <p:cNvGrpSpPr/>
            <p:nvPr/>
          </p:nvGrpSpPr>
          <p:grpSpPr>
            <a:xfrm>
              <a:off x="-2880382" y="410556"/>
              <a:ext cx="528695" cy="344202"/>
              <a:chOff x="-2880382" y="410556"/>
              <a:chExt cx="528695" cy="344202"/>
            </a:xfrm>
          </p:grpSpPr>
          <p:sp>
            <p:nvSpPr>
              <p:cNvPr id="26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5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068093341"/>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081915246"/>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03" name="Instruction 9 test levels"/>
          <p:cNvGrpSpPr/>
          <p:nvPr userDrawn="1"/>
        </p:nvGrpSpPr>
        <p:grpSpPr>
          <a:xfrm>
            <a:off x="-2880382" y="-5444"/>
            <a:ext cx="2589956" cy="4848506"/>
            <a:chOff x="-2880382" y="-5444"/>
            <a:chExt cx="2589956" cy="4848506"/>
          </a:xfrm>
        </p:grpSpPr>
        <p:sp>
          <p:nvSpPr>
            <p:cNvPr id="20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1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1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1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1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6" name="Groep 21"/>
            <p:cNvGrpSpPr/>
            <p:nvPr userDrawn="1"/>
          </p:nvGrpSpPr>
          <p:grpSpPr>
            <a:xfrm>
              <a:off x="-1967526" y="411247"/>
              <a:ext cx="409108" cy="427699"/>
              <a:chOff x="-1085063" y="758027"/>
              <a:chExt cx="633799" cy="622540"/>
            </a:xfrm>
          </p:grpSpPr>
          <p:sp>
            <p:nvSpPr>
              <p:cNvPr id="27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2" name="Groep 77"/>
              <p:cNvGrpSpPr/>
              <p:nvPr userDrawn="1"/>
            </p:nvGrpSpPr>
            <p:grpSpPr>
              <a:xfrm>
                <a:off x="-977746" y="864082"/>
                <a:ext cx="419166" cy="410430"/>
                <a:chOff x="6366933" y="309013"/>
                <a:chExt cx="1901295" cy="1861668"/>
              </a:xfrm>
              <a:solidFill>
                <a:srgbClr val="000000"/>
              </a:solidFill>
            </p:grpSpPr>
            <p:sp>
              <p:nvSpPr>
                <p:cNvPr id="27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7" name="Groep 22"/>
            <p:cNvGrpSpPr/>
            <p:nvPr/>
          </p:nvGrpSpPr>
          <p:grpSpPr>
            <a:xfrm>
              <a:off x="-2880382" y="802341"/>
              <a:ext cx="532929" cy="509563"/>
              <a:chOff x="-2880382" y="802341"/>
              <a:chExt cx="532929" cy="509563"/>
            </a:xfrm>
          </p:grpSpPr>
          <p:sp>
            <p:nvSpPr>
              <p:cNvPr id="24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0"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1"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52" name="Groep 57"/>
              <p:cNvGrpSpPr/>
              <p:nvPr/>
            </p:nvGrpSpPr>
            <p:grpSpPr>
              <a:xfrm>
                <a:off x="-2802433" y="1123442"/>
                <a:ext cx="132915" cy="104889"/>
                <a:chOff x="-2796392" y="1123442"/>
                <a:chExt cx="120832" cy="104889"/>
              </a:xfrm>
            </p:grpSpPr>
            <p:sp>
              <p:nvSpPr>
                <p:cNvPr id="26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3" name="Groep 58"/>
              <p:cNvGrpSpPr/>
              <p:nvPr/>
            </p:nvGrpSpPr>
            <p:grpSpPr>
              <a:xfrm>
                <a:off x="-2575435" y="1123442"/>
                <a:ext cx="133931" cy="104889"/>
                <a:chOff x="-2556734" y="1123442"/>
                <a:chExt cx="147324" cy="104889"/>
              </a:xfrm>
            </p:grpSpPr>
            <p:grpSp>
              <p:nvGrpSpPr>
                <p:cNvPr id="254" name="Groep 59"/>
                <p:cNvGrpSpPr/>
                <p:nvPr/>
              </p:nvGrpSpPr>
              <p:grpSpPr>
                <a:xfrm>
                  <a:off x="-2556734" y="1123442"/>
                  <a:ext cx="68206" cy="104889"/>
                  <a:chOff x="-2796392" y="1123442"/>
                  <a:chExt cx="120832" cy="104889"/>
                </a:xfrm>
              </p:grpSpPr>
              <p:sp>
                <p:nvSpPr>
                  <p:cNvPr id="26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5" name="Groep 60"/>
                <p:cNvGrpSpPr/>
                <p:nvPr/>
              </p:nvGrpSpPr>
              <p:grpSpPr>
                <a:xfrm>
                  <a:off x="-2477616" y="1123442"/>
                  <a:ext cx="68206" cy="104889"/>
                  <a:chOff x="-2796392" y="1123442"/>
                  <a:chExt cx="120832" cy="104889"/>
                </a:xfrm>
              </p:grpSpPr>
              <p:sp>
                <p:nvSpPr>
                  <p:cNvPr id="25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8" name="Groep 23"/>
            <p:cNvGrpSpPr/>
            <p:nvPr userDrawn="1"/>
          </p:nvGrpSpPr>
          <p:grpSpPr>
            <a:xfrm>
              <a:off x="-1967526" y="875670"/>
              <a:ext cx="413704" cy="427699"/>
              <a:chOff x="-1845083" y="758027"/>
              <a:chExt cx="633799" cy="622540"/>
            </a:xfrm>
          </p:grpSpPr>
          <p:sp>
            <p:nvSpPr>
              <p:cNvPr id="23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7" name="Groep 42"/>
              <p:cNvGrpSpPr/>
              <p:nvPr userDrawn="1"/>
            </p:nvGrpSpPr>
            <p:grpSpPr>
              <a:xfrm>
                <a:off x="-1737766" y="864082"/>
                <a:ext cx="419166" cy="410430"/>
                <a:chOff x="3708400" y="309013"/>
                <a:chExt cx="1901295" cy="1861668"/>
              </a:xfrm>
              <a:solidFill>
                <a:srgbClr val="000000"/>
              </a:solidFill>
            </p:grpSpPr>
            <p:sp>
              <p:nvSpPr>
                <p:cNvPr id="23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9" name="Rechte verbindingslijn 24"/>
            <p:cNvCxnSpPr>
              <a:endCxn id="23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20" name="Rechte verbindingslijn 25"/>
            <p:cNvCxnSpPr>
              <a:endCxn id="27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2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3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3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32" name="Groep 37"/>
            <p:cNvGrpSpPr/>
            <p:nvPr/>
          </p:nvGrpSpPr>
          <p:grpSpPr>
            <a:xfrm>
              <a:off x="-2880382" y="410556"/>
              <a:ext cx="528695" cy="344202"/>
              <a:chOff x="-2880382" y="410556"/>
              <a:chExt cx="528695" cy="344202"/>
            </a:xfrm>
          </p:grpSpPr>
          <p:sp>
            <p:nvSpPr>
              <p:cNvPr id="23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3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516488988"/>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726239229"/>
      </p:ext>
    </p:extLst>
  </p:cSld>
  <p:clrMapOvr>
    <a:masterClrMapping/>
  </p:clrMapOvr>
  <p:transition spd="med">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044864032"/>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8" name="Picture 4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19452" y="138781"/>
            <a:ext cx="2290771" cy="540000"/>
          </a:xfrm>
          <a:prstGeom prst="rect">
            <a:avLst/>
          </a:prstGeom>
        </p:spPr>
      </p:pic>
    </p:spTree>
    <p:extLst>
      <p:ext uri="{BB962C8B-B14F-4D97-AF65-F5344CB8AC3E}">
        <p14:creationId xmlns:p14="http://schemas.microsoft.com/office/powerpoint/2010/main" val="1956896406"/>
      </p:ext>
    </p:extLst>
  </p:cSld>
  <p:clrMapOvr>
    <a:masterClrMapping/>
  </p:clrMapOvr>
  <p:transition spd="med">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4179382269"/>
      </p:ext>
    </p:extLst>
  </p:cSld>
  <p:clrMapOvr>
    <a:masterClrMapping/>
  </p:clrMapOvr>
  <p:transition spd="med">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81985237"/>
      </p:ext>
    </p:extLst>
  </p:cSld>
  <p:clrMapOvr>
    <a:masterClrMapping/>
  </p:clrMapOvr>
  <p:transition spd="med">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4229675464"/>
      </p:ext>
    </p:extLst>
  </p:cSld>
  <p:clrMapOvr>
    <a:masterClrMapping/>
  </p:clrMapOvr>
  <p:transition spd="med">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29" name="Instruction 9 test levels"/>
          <p:cNvGrpSpPr/>
          <p:nvPr userDrawn="1"/>
        </p:nvGrpSpPr>
        <p:grpSpPr>
          <a:xfrm>
            <a:off x="-2880382" y="-5444"/>
            <a:ext cx="2589956" cy="4848506"/>
            <a:chOff x="-2880382" y="-5444"/>
            <a:chExt cx="2589956" cy="4848506"/>
          </a:xfrm>
        </p:grpSpPr>
        <p:sp>
          <p:nvSpPr>
            <p:cNvPr id="23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3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3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3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3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3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3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2" name="Groep 21"/>
            <p:cNvGrpSpPr/>
            <p:nvPr userDrawn="1"/>
          </p:nvGrpSpPr>
          <p:grpSpPr>
            <a:xfrm>
              <a:off x="-1967526" y="411247"/>
              <a:ext cx="409108" cy="427699"/>
              <a:chOff x="-1085063" y="758027"/>
              <a:chExt cx="633799" cy="622540"/>
            </a:xfrm>
          </p:grpSpPr>
          <p:sp>
            <p:nvSpPr>
              <p:cNvPr id="29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98" name="Groep 77"/>
              <p:cNvGrpSpPr/>
              <p:nvPr userDrawn="1"/>
            </p:nvGrpSpPr>
            <p:grpSpPr>
              <a:xfrm>
                <a:off x="-977746" y="864082"/>
                <a:ext cx="419166" cy="410430"/>
                <a:chOff x="6366933" y="309013"/>
                <a:chExt cx="1901295" cy="1861668"/>
              </a:xfrm>
              <a:solidFill>
                <a:srgbClr val="000000"/>
              </a:solidFill>
            </p:grpSpPr>
            <p:sp>
              <p:nvSpPr>
                <p:cNvPr id="29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3" name="Groep 22"/>
            <p:cNvGrpSpPr/>
            <p:nvPr/>
          </p:nvGrpSpPr>
          <p:grpSpPr>
            <a:xfrm>
              <a:off x="-2880382" y="802341"/>
              <a:ext cx="532929" cy="509563"/>
              <a:chOff x="-2880382" y="802341"/>
              <a:chExt cx="532929" cy="509563"/>
            </a:xfrm>
          </p:grpSpPr>
          <p:sp>
            <p:nvSpPr>
              <p:cNvPr id="27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8" name="Groep 57"/>
              <p:cNvGrpSpPr/>
              <p:nvPr/>
            </p:nvGrpSpPr>
            <p:grpSpPr>
              <a:xfrm>
                <a:off x="-2802433" y="1123442"/>
                <a:ext cx="132915" cy="104889"/>
                <a:chOff x="-2796392" y="1123442"/>
                <a:chExt cx="120832" cy="104889"/>
              </a:xfrm>
            </p:grpSpPr>
            <p:sp>
              <p:nvSpPr>
                <p:cNvPr id="29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79" name="Groep 58"/>
              <p:cNvGrpSpPr/>
              <p:nvPr/>
            </p:nvGrpSpPr>
            <p:grpSpPr>
              <a:xfrm>
                <a:off x="-2575435" y="1123442"/>
                <a:ext cx="133931" cy="104889"/>
                <a:chOff x="-2556734" y="1123442"/>
                <a:chExt cx="147324" cy="104889"/>
              </a:xfrm>
            </p:grpSpPr>
            <p:grpSp>
              <p:nvGrpSpPr>
                <p:cNvPr id="280" name="Groep 59"/>
                <p:cNvGrpSpPr/>
                <p:nvPr/>
              </p:nvGrpSpPr>
              <p:grpSpPr>
                <a:xfrm>
                  <a:off x="-2556734" y="1123442"/>
                  <a:ext cx="68206" cy="104889"/>
                  <a:chOff x="-2796392" y="1123442"/>
                  <a:chExt cx="120832" cy="104889"/>
                </a:xfrm>
              </p:grpSpPr>
              <p:sp>
                <p:nvSpPr>
                  <p:cNvPr id="28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1" name="Groep 60"/>
                <p:cNvGrpSpPr/>
                <p:nvPr/>
              </p:nvGrpSpPr>
              <p:grpSpPr>
                <a:xfrm>
                  <a:off x="-2477616" y="1123442"/>
                  <a:ext cx="68206" cy="104889"/>
                  <a:chOff x="-2796392" y="1123442"/>
                  <a:chExt cx="120832" cy="104889"/>
                </a:xfrm>
              </p:grpSpPr>
              <p:sp>
                <p:nvSpPr>
                  <p:cNvPr id="28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44" name="Groep 23"/>
            <p:cNvGrpSpPr/>
            <p:nvPr userDrawn="1"/>
          </p:nvGrpSpPr>
          <p:grpSpPr>
            <a:xfrm>
              <a:off x="-1967526" y="875670"/>
              <a:ext cx="413704" cy="427699"/>
              <a:chOff x="-1845083" y="758027"/>
              <a:chExt cx="633799" cy="622540"/>
            </a:xfrm>
          </p:grpSpPr>
          <p:sp>
            <p:nvSpPr>
              <p:cNvPr id="26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3" name="Groep 42"/>
              <p:cNvGrpSpPr/>
              <p:nvPr userDrawn="1"/>
            </p:nvGrpSpPr>
            <p:grpSpPr>
              <a:xfrm>
                <a:off x="-1737766" y="864082"/>
                <a:ext cx="419166" cy="410430"/>
                <a:chOff x="3708400" y="309013"/>
                <a:chExt cx="1901295" cy="1861668"/>
              </a:xfrm>
              <a:solidFill>
                <a:srgbClr val="000000"/>
              </a:solidFill>
            </p:grpSpPr>
            <p:sp>
              <p:nvSpPr>
                <p:cNvPr id="26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45" name="Rechte verbindingslijn 24"/>
            <p:cNvCxnSpPr>
              <a:endCxn id="26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46" name="Rechte verbindingslijn 25"/>
            <p:cNvCxnSpPr>
              <a:endCxn id="29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4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5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5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5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5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58" name="Groep 37"/>
            <p:cNvGrpSpPr/>
            <p:nvPr/>
          </p:nvGrpSpPr>
          <p:grpSpPr>
            <a:xfrm>
              <a:off x="-2880382" y="410556"/>
              <a:ext cx="528695" cy="344202"/>
              <a:chOff x="-2880382" y="410556"/>
              <a:chExt cx="528695" cy="344202"/>
            </a:xfrm>
          </p:grpSpPr>
          <p:sp>
            <p:nvSpPr>
              <p:cNvPr id="26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5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83560194"/>
      </p:ext>
    </p:extLst>
  </p:cSld>
  <p:clrMapOvr>
    <a:masterClrMapping/>
  </p:clrMapOvr>
  <p:transition spd="med">
    <p:fade/>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97608357"/>
      </p:ext>
    </p:extLst>
  </p:cSld>
  <p:clrMapOvr>
    <a:masterClrMapping/>
  </p:clrMapOvr>
  <p:transition spd="med">
    <p:fade/>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03" name="Instruction 9 test levels"/>
          <p:cNvGrpSpPr/>
          <p:nvPr userDrawn="1"/>
        </p:nvGrpSpPr>
        <p:grpSpPr>
          <a:xfrm>
            <a:off x="-2880382" y="-5444"/>
            <a:ext cx="2589956" cy="4848506"/>
            <a:chOff x="-2880382" y="-5444"/>
            <a:chExt cx="2589956" cy="4848506"/>
          </a:xfrm>
        </p:grpSpPr>
        <p:sp>
          <p:nvSpPr>
            <p:cNvPr id="20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1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1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1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1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6" name="Groep 21"/>
            <p:cNvGrpSpPr/>
            <p:nvPr userDrawn="1"/>
          </p:nvGrpSpPr>
          <p:grpSpPr>
            <a:xfrm>
              <a:off x="-1967526" y="411247"/>
              <a:ext cx="409108" cy="427699"/>
              <a:chOff x="-1085063" y="758027"/>
              <a:chExt cx="633799" cy="622540"/>
            </a:xfrm>
          </p:grpSpPr>
          <p:sp>
            <p:nvSpPr>
              <p:cNvPr id="27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2" name="Groep 77"/>
              <p:cNvGrpSpPr/>
              <p:nvPr userDrawn="1"/>
            </p:nvGrpSpPr>
            <p:grpSpPr>
              <a:xfrm>
                <a:off x="-977746" y="864082"/>
                <a:ext cx="419166" cy="410430"/>
                <a:chOff x="6366933" y="309013"/>
                <a:chExt cx="1901295" cy="1861668"/>
              </a:xfrm>
              <a:solidFill>
                <a:srgbClr val="000000"/>
              </a:solidFill>
            </p:grpSpPr>
            <p:sp>
              <p:nvSpPr>
                <p:cNvPr id="27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7" name="Groep 22"/>
            <p:cNvGrpSpPr/>
            <p:nvPr/>
          </p:nvGrpSpPr>
          <p:grpSpPr>
            <a:xfrm>
              <a:off x="-2880382" y="802341"/>
              <a:ext cx="532929" cy="509563"/>
              <a:chOff x="-2880382" y="802341"/>
              <a:chExt cx="532929" cy="509563"/>
            </a:xfrm>
          </p:grpSpPr>
          <p:sp>
            <p:nvSpPr>
              <p:cNvPr id="24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0"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1"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52" name="Groep 57"/>
              <p:cNvGrpSpPr/>
              <p:nvPr/>
            </p:nvGrpSpPr>
            <p:grpSpPr>
              <a:xfrm>
                <a:off x="-2802433" y="1123442"/>
                <a:ext cx="132915" cy="104889"/>
                <a:chOff x="-2796392" y="1123442"/>
                <a:chExt cx="120832" cy="104889"/>
              </a:xfrm>
            </p:grpSpPr>
            <p:sp>
              <p:nvSpPr>
                <p:cNvPr id="26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3" name="Groep 58"/>
              <p:cNvGrpSpPr/>
              <p:nvPr/>
            </p:nvGrpSpPr>
            <p:grpSpPr>
              <a:xfrm>
                <a:off x="-2575435" y="1123442"/>
                <a:ext cx="133931" cy="104889"/>
                <a:chOff x="-2556734" y="1123442"/>
                <a:chExt cx="147324" cy="104889"/>
              </a:xfrm>
            </p:grpSpPr>
            <p:grpSp>
              <p:nvGrpSpPr>
                <p:cNvPr id="254" name="Groep 59"/>
                <p:cNvGrpSpPr/>
                <p:nvPr/>
              </p:nvGrpSpPr>
              <p:grpSpPr>
                <a:xfrm>
                  <a:off x="-2556734" y="1123442"/>
                  <a:ext cx="68206" cy="104889"/>
                  <a:chOff x="-2796392" y="1123442"/>
                  <a:chExt cx="120832" cy="104889"/>
                </a:xfrm>
              </p:grpSpPr>
              <p:sp>
                <p:nvSpPr>
                  <p:cNvPr id="26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5" name="Groep 60"/>
                <p:cNvGrpSpPr/>
                <p:nvPr/>
              </p:nvGrpSpPr>
              <p:grpSpPr>
                <a:xfrm>
                  <a:off x="-2477616" y="1123442"/>
                  <a:ext cx="68206" cy="104889"/>
                  <a:chOff x="-2796392" y="1123442"/>
                  <a:chExt cx="120832" cy="104889"/>
                </a:xfrm>
              </p:grpSpPr>
              <p:sp>
                <p:nvSpPr>
                  <p:cNvPr id="25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8" name="Groep 23"/>
            <p:cNvGrpSpPr/>
            <p:nvPr userDrawn="1"/>
          </p:nvGrpSpPr>
          <p:grpSpPr>
            <a:xfrm>
              <a:off x="-1967526" y="875670"/>
              <a:ext cx="413704" cy="427699"/>
              <a:chOff x="-1845083" y="758027"/>
              <a:chExt cx="633799" cy="622540"/>
            </a:xfrm>
          </p:grpSpPr>
          <p:sp>
            <p:nvSpPr>
              <p:cNvPr id="23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7" name="Groep 42"/>
              <p:cNvGrpSpPr/>
              <p:nvPr userDrawn="1"/>
            </p:nvGrpSpPr>
            <p:grpSpPr>
              <a:xfrm>
                <a:off x="-1737766" y="864082"/>
                <a:ext cx="419166" cy="410430"/>
                <a:chOff x="3708400" y="309013"/>
                <a:chExt cx="1901295" cy="1861668"/>
              </a:xfrm>
              <a:solidFill>
                <a:srgbClr val="000000"/>
              </a:solidFill>
            </p:grpSpPr>
            <p:sp>
              <p:nvSpPr>
                <p:cNvPr id="23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9" name="Rechte verbindingslijn 24"/>
            <p:cNvCxnSpPr>
              <a:endCxn id="23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20" name="Rechte verbindingslijn 25"/>
            <p:cNvCxnSpPr>
              <a:endCxn id="27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2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3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3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32" name="Groep 37"/>
            <p:cNvGrpSpPr/>
            <p:nvPr/>
          </p:nvGrpSpPr>
          <p:grpSpPr>
            <a:xfrm>
              <a:off x="-2880382" y="410556"/>
              <a:ext cx="528695" cy="344202"/>
              <a:chOff x="-2880382" y="410556"/>
              <a:chExt cx="528695" cy="344202"/>
            </a:xfrm>
          </p:grpSpPr>
          <p:sp>
            <p:nvSpPr>
              <p:cNvPr id="23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3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27738369"/>
      </p:ext>
    </p:extLst>
  </p:cSld>
  <p:clrMapOvr>
    <a:masterClrMapping/>
  </p:clrMapOvr>
  <p:transition spd="med">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116563125"/>
      </p:ext>
    </p:extLst>
  </p:cSld>
  <p:clrMapOvr>
    <a:masterClrMapping/>
  </p:clrMapOvr>
  <p:transition spd="med">
    <p:fade/>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211756161"/>
      </p:ext>
    </p:extLst>
  </p:cSld>
  <p:clrMapOvr>
    <a:masterClrMapping/>
  </p:clrMapOvr>
  <p:transition spd="med">
    <p:fade/>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1556899116"/>
      </p:ext>
    </p:extLst>
  </p:cSld>
  <p:clrMapOvr>
    <a:masterClrMapping/>
  </p:clrMapOvr>
  <p:transition spd="med">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985396666"/>
      </p:ext>
    </p:extLst>
  </p:cSld>
  <p:clrMapOvr>
    <a:masterClrMapping/>
  </p:clrMapOvr>
  <p:transition spd="med">
    <p:fade/>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733806585"/>
      </p:ext>
    </p:extLst>
  </p:cSld>
  <p:clrMapOvr>
    <a:masterClrMapping/>
  </p:clrMapOvr>
  <p:transition spd="med">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3704897"/>
      </p:ext>
    </p:extLst>
  </p:cSld>
  <p:clrMapOvr>
    <a:masterClrMapping/>
  </p:clrMapOvr>
  <p:transition spd="med">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458759417"/>
      </p:ext>
    </p:extLst>
  </p:cSld>
  <p:clrMapOvr>
    <a:masterClrMapping/>
  </p:clrMapOvr>
  <p:transition spd="med">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258067765"/>
      </p:ext>
    </p:extLst>
  </p:cSld>
  <p:clrMapOvr>
    <a:masterClrMapping/>
  </p:clrMapOvr>
  <p:transition spd="med">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29455370"/>
      </p:ext>
    </p:extLst>
  </p:cSld>
  <p:clrMapOvr>
    <a:masterClrMapping/>
  </p:clrMapOvr>
  <p:transition spd="med">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584168053"/>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63210431"/>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233342969"/>
      </p:ext>
    </p:extLst>
  </p:cSld>
  <p:clrMapOvr>
    <a:masterClrMapping/>
  </p:clrMapOvr>
  <p:transition spd="med">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169666993"/>
      </p:ext>
    </p:extLst>
  </p:cSld>
  <p:clrMapOvr>
    <a:masterClrMapping/>
  </p:clrMapOvr>
  <p:transition spd="med">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980185102"/>
      </p:ext>
    </p:extLst>
  </p:cSld>
  <p:clrMapOvr>
    <a:masterClrMapping/>
  </p:clrMapOvr>
  <p:transition spd="med">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5" name="Instruction 9 test levels"/>
          <p:cNvGrpSpPr/>
          <p:nvPr userDrawn="1"/>
        </p:nvGrpSpPr>
        <p:grpSpPr>
          <a:xfrm>
            <a:off x="-2880382" y="-5444"/>
            <a:ext cx="2589956" cy="4848506"/>
            <a:chOff x="-2880382" y="-5444"/>
            <a:chExt cx="2589956" cy="4848506"/>
          </a:xfrm>
        </p:grpSpPr>
        <p:sp>
          <p:nvSpPr>
            <p:cNvPr id="23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8" name="Groep 21"/>
            <p:cNvGrpSpPr/>
            <p:nvPr userDrawn="1"/>
          </p:nvGrpSpPr>
          <p:grpSpPr>
            <a:xfrm>
              <a:off x="-1967526" y="411247"/>
              <a:ext cx="409108" cy="427699"/>
              <a:chOff x="-1085063" y="758027"/>
              <a:chExt cx="633799" cy="622540"/>
            </a:xfrm>
          </p:grpSpPr>
          <p:sp>
            <p:nvSpPr>
              <p:cNvPr id="30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4" name="Groep 77"/>
              <p:cNvGrpSpPr/>
              <p:nvPr userDrawn="1"/>
            </p:nvGrpSpPr>
            <p:grpSpPr>
              <a:xfrm>
                <a:off x="-977746" y="864082"/>
                <a:ext cx="419166" cy="410430"/>
                <a:chOff x="6366933" y="309013"/>
                <a:chExt cx="1901295" cy="1861668"/>
              </a:xfrm>
              <a:solidFill>
                <a:srgbClr val="000000"/>
              </a:solidFill>
            </p:grpSpPr>
            <p:sp>
              <p:nvSpPr>
                <p:cNvPr id="30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9" name="Groep 22"/>
            <p:cNvGrpSpPr/>
            <p:nvPr/>
          </p:nvGrpSpPr>
          <p:grpSpPr>
            <a:xfrm>
              <a:off x="-2880382" y="802341"/>
              <a:ext cx="532929" cy="509563"/>
              <a:chOff x="-2880382" y="802341"/>
              <a:chExt cx="532929" cy="509563"/>
            </a:xfrm>
          </p:grpSpPr>
          <p:sp>
            <p:nvSpPr>
              <p:cNvPr id="28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4" name="Groep 57"/>
              <p:cNvGrpSpPr/>
              <p:nvPr/>
            </p:nvGrpSpPr>
            <p:grpSpPr>
              <a:xfrm>
                <a:off x="-2802433" y="1123442"/>
                <a:ext cx="132915" cy="104889"/>
                <a:chOff x="-2796392" y="1123442"/>
                <a:chExt cx="120832" cy="104889"/>
              </a:xfrm>
            </p:grpSpPr>
            <p:sp>
              <p:nvSpPr>
                <p:cNvPr id="29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5" name="Groep 58"/>
              <p:cNvGrpSpPr/>
              <p:nvPr/>
            </p:nvGrpSpPr>
            <p:grpSpPr>
              <a:xfrm>
                <a:off x="-2575435" y="1123442"/>
                <a:ext cx="133931" cy="104889"/>
                <a:chOff x="-2556734" y="1123442"/>
                <a:chExt cx="147324" cy="104889"/>
              </a:xfrm>
            </p:grpSpPr>
            <p:grpSp>
              <p:nvGrpSpPr>
                <p:cNvPr id="286" name="Groep 59"/>
                <p:cNvGrpSpPr/>
                <p:nvPr/>
              </p:nvGrpSpPr>
              <p:grpSpPr>
                <a:xfrm>
                  <a:off x="-2556734" y="1123442"/>
                  <a:ext cx="68206" cy="104889"/>
                  <a:chOff x="-2796392" y="1123442"/>
                  <a:chExt cx="120832" cy="104889"/>
                </a:xfrm>
              </p:grpSpPr>
              <p:sp>
                <p:nvSpPr>
                  <p:cNvPr id="29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7" name="Groep 60"/>
                <p:cNvGrpSpPr/>
                <p:nvPr/>
              </p:nvGrpSpPr>
              <p:grpSpPr>
                <a:xfrm>
                  <a:off x="-2477616" y="1123442"/>
                  <a:ext cx="68206" cy="104889"/>
                  <a:chOff x="-2796392" y="1123442"/>
                  <a:chExt cx="120832" cy="104889"/>
                </a:xfrm>
              </p:grpSpPr>
              <p:sp>
                <p:nvSpPr>
                  <p:cNvPr id="28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0" name="Groep 23"/>
            <p:cNvGrpSpPr/>
            <p:nvPr userDrawn="1"/>
          </p:nvGrpSpPr>
          <p:grpSpPr>
            <a:xfrm>
              <a:off x="-1967526" y="875670"/>
              <a:ext cx="413704" cy="427699"/>
              <a:chOff x="-1845083" y="758027"/>
              <a:chExt cx="633799" cy="622540"/>
            </a:xfrm>
          </p:grpSpPr>
          <p:sp>
            <p:nvSpPr>
              <p:cNvPr id="26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9" name="Groep 42"/>
              <p:cNvGrpSpPr/>
              <p:nvPr userDrawn="1"/>
            </p:nvGrpSpPr>
            <p:grpSpPr>
              <a:xfrm>
                <a:off x="-1737766" y="864082"/>
                <a:ext cx="419166" cy="410430"/>
                <a:chOff x="3708400" y="309013"/>
                <a:chExt cx="1901295" cy="1861668"/>
              </a:xfrm>
              <a:solidFill>
                <a:srgbClr val="000000"/>
              </a:solidFill>
            </p:grpSpPr>
            <p:sp>
              <p:nvSpPr>
                <p:cNvPr id="27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1" name="Rechte verbindingslijn 24"/>
            <p:cNvCxnSpPr>
              <a:endCxn id="26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2" name="Rechte verbindingslijn 25"/>
            <p:cNvCxnSpPr>
              <a:endCxn id="30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4" name="Groep 37"/>
            <p:cNvGrpSpPr/>
            <p:nvPr/>
          </p:nvGrpSpPr>
          <p:grpSpPr>
            <a:xfrm>
              <a:off x="-2880382" y="410556"/>
              <a:ext cx="528695" cy="344202"/>
              <a:chOff x="-2880382" y="410556"/>
              <a:chExt cx="528695" cy="344202"/>
            </a:xfrm>
          </p:grpSpPr>
          <p:sp>
            <p:nvSpPr>
              <p:cNvPr id="26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86335660"/>
      </p:ext>
    </p:extLst>
  </p:cSld>
  <p:clrMapOvr>
    <a:masterClrMapping/>
  </p:clrMapOvr>
  <p:transition spd="med">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926868225"/>
      </p:ext>
    </p:extLst>
  </p:cSld>
  <p:clrMapOvr>
    <a:masterClrMapping/>
  </p:clrMapOvr>
  <p:transition spd="med">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185633153"/>
      </p:ext>
    </p:extLst>
  </p:cSld>
  <p:clrMapOvr>
    <a:masterClrMapping/>
  </p:clrMapOvr>
  <p:transition spd="med">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689705856"/>
      </p:ext>
    </p:extLst>
  </p:cSld>
  <p:clrMapOvr>
    <a:masterClrMapping/>
  </p:clrMapOvr>
  <p:transition spd="med">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057869735"/>
      </p:ext>
    </p:extLst>
  </p:cSld>
  <p:clrMapOvr>
    <a:masterClrMapping/>
  </p:clrMapOvr>
  <p:transition spd="med">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45" name="Instruction 9 test levels"/>
          <p:cNvGrpSpPr/>
          <p:nvPr userDrawn="1"/>
        </p:nvGrpSpPr>
        <p:grpSpPr>
          <a:xfrm>
            <a:off x="-2880382" y="-5444"/>
            <a:ext cx="2589956" cy="4848506"/>
            <a:chOff x="-2880382" y="-5444"/>
            <a:chExt cx="2589956" cy="4848506"/>
          </a:xfrm>
        </p:grpSpPr>
        <p:sp>
          <p:nvSpPr>
            <p:cNvPr id="24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4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4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5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5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5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5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5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5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5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5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58" name="Groep 21"/>
            <p:cNvGrpSpPr/>
            <p:nvPr userDrawn="1"/>
          </p:nvGrpSpPr>
          <p:grpSpPr>
            <a:xfrm>
              <a:off x="-1967526" y="411247"/>
              <a:ext cx="409108" cy="427699"/>
              <a:chOff x="-1085063" y="758027"/>
              <a:chExt cx="633799" cy="622540"/>
            </a:xfrm>
          </p:grpSpPr>
          <p:sp>
            <p:nvSpPr>
              <p:cNvPr id="31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14" name="Groep 77"/>
              <p:cNvGrpSpPr/>
              <p:nvPr userDrawn="1"/>
            </p:nvGrpSpPr>
            <p:grpSpPr>
              <a:xfrm>
                <a:off x="-977746" y="864082"/>
                <a:ext cx="419166" cy="410430"/>
                <a:chOff x="6366933" y="309013"/>
                <a:chExt cx="1901295" cy="1861668"/>
              </a:xfrm>
              <a:solidFill>
                <a:srgbClr val="000000"/>
              </a:solidFill>
            </p:grpSpPr>
            <p:sp>
              <p:nvSpPr>
                <p:cNvPr id="31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2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9" name="Groep 22"/>
            <p:cNvGrpSpPr/>
            <p:nvPr/>
          </p:nvGrpSpPr>
          <p:grpSpPr>
            <a:xfrm>
              <a:off x="-2880382" y="802341"/>
              <a:ext cx="532929" cy="509563"/>
              <a:chOff x="-2880382" y="802341"/>
              <a:chExt cx="532929" cy="509563"/>
            </a:xfrm>
          </p:grpSpPr>
          <p:sp>
            <p:nvSpPr>
              <p:cNvPr id="29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92"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3"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94" name="Groep 57"/>
              <p:cNvGrpSpPr/>
              <p:nvPr/>
            </p:nvGrpSpPr>
            <p:grpSpPr>
              <a:xfrm>
                <a:off x="-2802433" y="1123442"/>
                <a:ext cx="132915" cy="104889"/>
                <a:chOff x="-2796392" y="1123442"/>
                <a:chExt cx="120832" cy="104889"/>
              </a:xfrm>
            </p:grpSpPr>
            <p:sp>
              <p:nvSpPr>
                <p:cNvPr id="30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5" name="Groep 58"/>
              <p:cNvGrpSpPr/>
              <p:nvPr/>
            </p:nvGrpSpPr>
            <p:grpSpPr>
              <a:xfrm>
                <a:off x="-2575435" y="1123442"/>
                <a:ext cx="133931" cy="104889"/>
                <a:chOff x="-2556734" y="1123442"/>
                <a:chExt cx="147324" cy="104889"/>
              </a:xfrm>
            </p:grpSpPr>
            <p:grpSp>
              <p:nvGrpSpPr>
                <p:cNvPr id="296" name="Groep 59"/>
                <p:cNvGrpSpPr/>
                <p:nvPr/>
              </p:nvGrpSpPr>
              <p:grpSpPr>
                <a:xfrm>
                  <a:off x="-2556734" y="1123442"/>
                  <a:ext cx="68206" cy="104889"/>
                  <a:chOff x="-2796392" y="1123442"/>
                  <a:chExt cx="120832" cy="104889"/>
                </a:xfrm>
              </p:grpSpPr>
              <p:sp>
                <p:nvSpPr>
                  <p:cNvPr id="30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97" name="Groep 60"/>
                <p:cNvGrpSpPr/>
                <p:nvPr/>
              </p:nvGrpSpPr>
              <p:grpSpPr>
                <a:xfrm>
                  <a:off x="-2477616" y="1123442"/>
                  <a:ext cx="68206" cy="104889"/>
                  <a:chOff x="-2796392" y="1123442"/>
                  <a:chExt cx="120832" cy="104889"/>
                </a:xfrm>
              </p:grpSpPr>
              <p:sp>
                <p:nvSpPr>
                  <p:cNvPr id="29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60" name="Groep 23"/>
            <p:cNvGrpSpPr/>
            <p:nvPr userDrawn="1"/>
          </p:nvGrpSpPr>
          <p:grpSpPr>
            <a:xfrm>
              <a:off x="-1967526" y="875670"/>
              <a:ext cx="413704" cy="427699"/>
              <a:chOff x="-1845083" y="758027"/>
              <a:chExt cx="633799" cy="622540"/>
            </a:xfrm>
          </p:grpSpPr>
          <p:sp>
            <p:nvSpPr>
              <p:cNvPr id="27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9" name="Groep 42"/>
              <p:cNvGrpSpPr/>
              <p:nvPr userDrawn="1"/>
            </p:nvGrpSpPr>
            <p:grpSpPr>
              <a:xfrm>
                <a:off x="-1737766" y="864082"/>
                <a:ext cx="419166" cy="410430"/>
                <a:chOff x="3708400" y="309013"/>
                <a:chExt cx="1901295" cy="1861668"/>
              </a:xfrm>
              <a:solidFill>
                <a:srgbClr val="000000"/>
              </a:solidFill>
            </p:grpSpPr>
            <p:sp>
              <p:nvSpPr>
                <p:cNvPr id="28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61" name="Rechte verbindingslijn 24"/>
            <p:cNvCxnSpPr>
              <a:endCxn id="27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62" name="Rechte verbindingslijn 25"/>
            <p:cNvCxnSpPr>
              <a:endCxn id="31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6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6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6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6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6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7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7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7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7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74" name="Groep 37"/>
            <p:cNvGrpSpPr/>
            <p:nvPr/>
          </p:nvGrpSpPr>
          <p:grpSpPr>
            <a:xfrm>
              <a:off x="-2880382" y="410556"/>
              <a:ext cx="528695" cy="344202"/>
              <a:chOff x="-2880382" y="410556"/>
              <a:chExt cx="528695" cy="344202"/>
            </a:xfrm>
          </p:grpSpPr>
          <p:sp>
            <p:nvSpPr>
              <p:cNvPr id="27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7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254770193"/>
      </p:ext>
    </p:extLst>
  </p:cSld>
  <p:clrMapOvr>
    <a:masterClrMapping/>
  </p:clrMapOvr>
  <p:transition spd="med">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2826631092"/>
      </p:ext>
    </p:extLst>
  </p:cSld>
  <p:clrMapOvr>
    <a:masterClrMapping/>
  </p:clrMapOvr>
  <p:transition spd="med">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9" name="Picture 4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20247" y="138781"/>
            <a:ext cx="2290769" cy="540000"/>
          </a:xfrm>
          <a:prstGeom prst="rect">
            <a:avLst/>
          </a:prstGeom>
        </p:spPr>
      </p:pic>
    </p:spTree>
    <p:extLst>
      <p:ext uri="{BB962C8B-B14F-4D97-AF65-F5344CB8AC3E}">
        <p14:creationId xmlns:p14="http://schemas.microsoft.com/office/powerpoint/2010/main" val="1632022654"/>
      </p:ext>
    </p:extLst>
  </p:cSld>
  <p:clrMapOvr>
    <a:masterClrMapping/>
  </p:clrMapOvr>
  <p:transition spd="med">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4115287511"/>
      </p:ext>
    </p:extLst>
  </p:cSld>
  <p:clrMapOvr>
    <a:masterClrMapping/>
  </p:clrMapOvr>
  <p:transition spd="med">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1350649492"/>
      </p:ext>
    </p:extLst>
  </p:cSld>
  <p:clrMapOvr>
    <a:masterClrMapping/>
  </p:clrMapOvr>
  <p:transition spd="med">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29" name="Instruction 9 test levels"/>
          <p:cNvGrpSpPr/>
          <p:nvPr userDrawn="1"/>
        </p:nvGrpSpPr>
        <p:grpSpPr>
          <a:xfrm>
            <a:off x="-2880382" y="-5444"/>
            <a:ext cx="2589956" cy="4848506"/>
            <a:chOff x="-2880382" y="-5444"/>
            <a:chExt cx="2589956" cy="4848506"/>
          </a:xfrm>
        </p:grpSpPr>
        <p:sp>
          <p:nvSpPr>
            <p:cNvPr id="23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3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3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3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3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3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3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3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2" name="Groep 21"/>
            <p:cNvGrpSpPr/>
            <p:nvPr userDrawn="1"/>
          </p:nvGrpSpPr>
          <p:grpSpPr>
            <a:xfrm>
              <a:off x="-1967526" y="411247"/>
              <a:ext cx="409108" cy="427699"/>
              <a:chOff x="-1085063" y="758027"/>
              <a:chExt cx="633799" cy="622540"/>
            </a:xfrm>
          </p:grpSpPr>
          <p:sp>
            <p:nvSpPr>
              <p:cNvPr id="29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98" name="Groep 77"/>
              <p:cNvGrpSpPr/>
              <p:nvPr userDrawn="1"/>
            </p:nvGrpSpPr>
            <p:grpSpPr>
              <a:xfrm>
                <a:off x="-977746" y="864082"/>
                <a:ext cx="419166" cy="410430"/>
                <a:chOff x="6366933" y="309013"/>
                <a:chExt cx="1901295" cy="1861668"/>
              </a:xfrm>
              <a:solidFill>
                <a:srgbClr val="000000"/>
              </a:solidFill>
            </p:grpSpPr>
            <p:sp>
              <p:nvSpPr>
                <p:cNvPr id="29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43" name="Groep 22"/>
            <p:cNvGrpSpPr/>
            <p:nvPr/>
          </p:nvGrpSpPr>
          <p:grpSpPr>
            <a:xfrm>
              <a:off x="-2880382" y="802341"/>
              <a:ext cx="532929" cy="509563"/>
              <a:chOff x="-2880382" y="802341"/>
              <a:chExt cx="532929" cy="509563"/>
            </a:xfrm>
          </p:grpSpPr>
          <p:sp>
            <p:nvSpPr>
              <p:cNvPr id="27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7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7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8" name="Groep 57"/>
              <p:cNvGrpSpPr/>
              <p:nvPr/>
            </p:nvGrpSpPr>
            <p:grpSpPr>
              <a:xfrm>
                <a:off x="-2802433" y="1123442"/>
                <a:ext cx="132915" cy="104889"/>
                <a:chOff x="-2796392" y="1123442"/>
                <a:chExt cx="120832" cy="104889"/>
              </a:xfrm>
            </p:grpSpPr>
            <p:sp>
              <p:nvSpPr>
                <p:cNvPr id="29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79" name="Groep 58"/>
              <p:cNvGrpSpPr/>
              <p:nvPr/>
            </p:nvGrpSpPr>
            <p:grpSpPr>
              <a:xfrm>
                <a:off x="-2575435" y="1123442"/>
                <a:ext cx="133931" cy="104889"/>
                <a:chOff x="-2556734" y="1123442"/>
                <a:chExt cx="147324" cy="104889"/>
              </a:xfrm>
            </p:grpSpPr>
            <p:grpSp>
              <p:nvGrpSpPr>
                <p:cNvPr id="280" name="Groep 59"/>
                <p:cNvGrpSpPr/>
                <p:nvPr/>
              </p:nvGrpSpPr>
              <p:grpSpPr>
                <a:xfrm>
                  <a:off x="-2556734" y="1123442"/>
                  <a:ext cx="68206" cy="104889"/>
                  <a:chOff x="-2796392" y="1123442"/>
                  <a:chExt cx="120832" cy="104889"/>
                </a:xfrm>
              </p:grpSpPr>
              <p:sp>
                <p:nvSpPr>
                  <p:cNvPr id="28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1" name="Groep 60"/>
                <p:cNvGrpSpPr/>
                <p:nvPr/>
              </p:nvGrpSpPr>
              <p:grpSpPr>
                <a:xfrm>
                  <a:off x="-2477616" y="1123442"/>
                  <a:ext cx="68206" cy="104889"/>
                  <a:chOff x="-2796392" y="1123442"/>
                  <a:chExt cx="120832" cy="104889"/>
                </a:xfrm>
              </p:grpSpPr>
              <p:sp>
                <p:nvSpPr>
                  <p:cNvPr id="28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44" name="Groep 23"/>
            <p:cNvGrpSpPr/>
            <p:nvPr userDrawn="1"/>
          </p:nvGrpSpPr>
          <p:grpSpPr>
            <a:xfrm>
              <a:off x="-1967526" y="875670"/>
              <a:ext cx="413704" cy="427699"/>
              <a:chOff x="-1845083" y="758027"/>
              <a:chExt cx="633799" cy="622540"/>
            </a:xfrm>
          </p:grpSpPr>
          <p:sp>
            <p:nvSpPr>
              <p:cNvPr id="26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3" name="Groep 42"/>
              <p:cNvGrpSpPr/>
              <p:nvPr userDrawn="1"/>
            </p:nvGrpSpPr>
            <p:grpSpPr>
              <a:xfrm>
                <a:off x="-1737766" y="864082"/>
                <a:ext cx="419166" cy="410430"/>
                <a:chOff x="3708400" y="309013"/>
                <a:chExt cx="1901295" cy="1861668"/>
              </a:xfrm>
              <a:solidFill>
                <a:srgbClr val="000000"/>
              </a:solidFill>
            </p:grpSpPr>
            <p:sp>
              <p:nvSpPr>
                <p:cNvPr id="26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45" name="Rechte verbindingslijn 24"/>
            <p:cNvCxnSpPr>
              <a:endCxn id="26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46" name="Rechte verbindingslijn 25"/>
            <p:cNvCxnSpPr>
              <a:endCxn id="29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4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4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5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5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5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5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5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58" name="Groep 37"/>
            <p:cNvGrpSpPr/>
            <p:nvPr/>
          </p:nvGrpSpPr>
          <p:grpSpPr>
            <a:xfrm>
              <a:off x="-2880382" y="410556"/>
              <a:ext cx="528695" cy="344202"/>
              <a:chOff x="-2880382" y="410556"/>
              <a:chExt cx="528695" cy="344202"/>
            </a:xfrm>
          </p:grpSpPr>
          <p:sp>
            <p:nvSpPr>
              <p:cNvPr id="26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5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345812480"/>
      </p:ext>
    </p:extLst>
  </p:cSld>
  <p:clrMapOvr>
    <a:masterClrMapping/>
  </p:clrMapOvr>
  <p:transition spd="med">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24287847"/>
      </p:ext>
    </p:extLst>
  </p:cSld>
  <p:clrMapOvr>
    <a:masterClrMapping/>
  </p:clrMapOvr>
  <p:transition spd="med">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203" name="Instruction 9 test levels"/>
          <p:cNvGrpSpPr/>
          <p:nvPr userDrawn="1"/>
        </p:nvGrpSpPr>
        <p:grpSpPr>
          <a:xfrm>
            <a:off x="-2880382" y="-5444"/>
            <a:ext cx="2589956" cy="4848506"/>
            <a:chOff x="-2880382" y="-5444"/>
            <a:chExt cx="2589956" cy="4848506"/>
          </a:xfrm>
        </p:grpSpPr>
        <p:sp>
          <p:nvSpPr>
            <p:cNvPr id="20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1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1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1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1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6" name="Groep 21"/>
            <p:cNvGrpSpPr/>
            <p:nvPr userDrawn="1"/>
          </p:nvGrpSpPr>
          <p:grpSpPr>
            <a:xfrm>
              <a:off x="-1967526" y="411247"/>
              <a:ext cx="409108" cy="427699"/>
              <a:chOff x="-1085063" y="758027"/>
              <a:chExt cx="633799" cy="622540"/>
            </a:xfrm>
          </p:grpSpPr>
          <p:sp>
            <p:nvSpPr>
              <p:cNvPr id="27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2" name="Groep 77"/>
              <p:cNvGrpSpPr/>
              <p:nvPr userDrawn="1"/>
            </p:nvGrpSpPr>
            <p:grpSpPr>
              <a:xfrm>
                <a:off x="-977746" y="864082"/>
                <a:ext cx="419166" cy="410430"/>
                <a:chOff x="6366933" y="309013"/>
                <a:chExt cx="1901295" cy="1861668"/>
              </a:xfrm>
              <a:solidFill>
                <a:srgbClr val="000000"/>
              </a:solidFill>
            </p:grpSpPr>
            <p:sp>
              <p:nvSpPr>
                <p:cNvPr id="27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7" name="Groep 22"/>
            <p:cNvGrpSpPr/>
            <p:nvPr/>
          </p:nvGrpSpPr>
          <p:grpSpPr>
            <a:xfrm>
              <a:off x="-2880382" y="802341"/>
              <a:ext cx="532929" cy="509563"/>
              <a:chOff x="-2880382" y="802341"/>
              <a:chExt cx="532929" cy="509563"/>
            </a:xfrm>
          </p:grpSpPr>
          <p:sp>
            <p:nvSpPr>
              <p:cNvPr id="24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50"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51"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52" name="Groep 57"/>
              <p:cNvGrpSpPr/>
              <p:nvPr/>
            </p:nvGrpSpPr>
            <p:grpSpPr>
              <a:xfrm>
                <a:off x="-2802433" y="1123442"/>
                <a:ext cx="132915" cy="104889"/>
                <a:chOff x="-2796392" y="1123442"/>
                <a:chExt cx="120832" cy="104889"/>
              </a:xfrm>
            </p:grpSpPr>
            <p:sp>
              <p:nvSpPr>
                <p:cNvPr id="26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3" name="Groep 58"/>
              <p:cNvGrpSpPr/>
              <p:nvPr/>
            </p:nvGrpSpPr>
            <p:grpSpPr>
              <a:xfrm>
                <a:off x="-2575435" y="1123442"/>
                <a:ext cx="133931" cy="104889"/>
                <a:chOff x="-2556734" y="1123442"/>
                <a:chExt cx="147324" cy="104889"/>
              </a:xfrm>
            </p:grpSpPr>
            <p:grpSp>
              <p:nvGrpSpPr>
                <p:cNvPr id="254" name="Groep 59"/>
                <p:cNvGrpSpPr/>
                <p:nvPr/>
              </p:nvGrpSpPr>
              <p:grpSpPr>
                <a:xfrm>
                  <a:off x="-2556734" y="1123442"/>
                  <a:ext cx="68206" cy="104889"/>
                  <a:chOff x="-2796392" y="1123442"/>
                  <a:chExt cx="120832" cy="104889"/>
                </a:xfrm>
              </p:grpSpPr>
              <p:sp>
                <p:nvSpPr>
                  <p:cNvPr id="26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5" name="Groep 60"/>
                <p:cNvGrpSpPr/>
                <p:nvPr/>
              </p:nvGrpSpPr>
              <p:grpSpPr>
                <a:xfrm>
                  <a:off x="-2477616" y="1123442"/>
                  <a:ext cx="68206" cy="104889"/>
                  <a:chOff x="-2796392" y="1123442"/>
                  <a:chExt cx="120832" cy="104889"/>
                </a:xfrm>
              </p:grpSpPr>
              <p:sp>
                <p:nvSpPr>
                  <p:cNvPr id="25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8" name="Groep 23"/>
            <p:cNvGrpSpPr/>
            <p:nvPr userDrawn="1"/>
          </p:nvGrpSpPr>
          <p:grpSpPr>
            <a:xfrm>
              <a:off x="-1967526" y="875670"/>
              <a:ext cx="413704" cy="427699"/>
              <a:chOff x="-1845083" y="758027"/>
              <a:chExt cx="633799" cy="622540"/>
            </a:xfrm>
          </p:grpSpPr>
          <p:sp>
            <p:nvSpPr>
              <p:cNvPr id="23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7" name="Groep 42"/>
              <p:cNvGrpSpPr/>
              <p:nvPr userDrawn="1"/>
            </p:nvGrpSpPr>
            <p:grpSpPr>
              <a:xfrm>
                <a:off x="-1737766" y="864082"/>
                <a:ext cx="419166" cy="410430"/>
                <a:chOff x="3708400" y="309013"/>
                <a:chExt cx="1901295" cy="1861668"/>
              </a:xfrm>
              <a:solidFill>
                <a:srgbClr val="000000"/>
              </a:solidFill>
            </p:grpSpPr>
            <p:sp>
              <p:nvSpPr>
                <p:cNvPr id="23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9" name="Rechte verbindingslijn 24"/>
            <p:cNvCxnSpPr>
              <a:endCxn id="23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20" name="Rechte verbindingslijn 25"/>
            <p:cNvCxnSpPr>
              <a:endCxn id="27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2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2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3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3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32" name="Groep 37"/>
            <p:cNvGrpSpPr/>
            <p:nvPr/>
          </p:nvGrpSpPr>
          <p:grpSpPr>
            <a:xfrm>
              <a:off x="-2880382" y="410556"/>
              <a:ext cx="528695" cy="344202"/>
              <a:chOff x="-2880382" y="410556"/>
              <a:chExt cx="528695" cy="344202"/>
            </a:xfrm>
          </p:grpSpPr>
          <p:sp>
            <p:nvSpPr>
              <p:cNvPr id="23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3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1468698"/>
      </p:ext>
    </p:extLst>
  </p:cSld>
  <p:clrMapOvr>
    <a:masterClrMapping/>
  </p:clrMapOvr>
  <p:transition spd="med">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247603742"/>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006554589"/>
      </p:ext>
    </p:extLst>
  </p:cSld>
  <p:clrMapOvr>
    <a:masterClrMapping/>
  </p:clrMapOvr>
  <p:transition spd="med">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33040140"/>
      </p:ext>
    </p:extLst>
  </p:cSld>
  <p:clrMapOvr>
    <a:masterClrMapping/>
  </p:clrMapOvr>
  <p:transition spd="med">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96819035"/>
      </p:ext>
    </p:extLst>
  </p:cSld>
  <p:clrMapOvr>
    <a:masterClrMapping/>
  </p:clrMapOvr>
  <p:transition spd="med">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018135644"/>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055074762"/>
      </p:ext>
    </p:extLst>
  </p:cSld>
  <p:clrMapOvr>
    <a:masterClrMapping/>
  </p:clrMapOvr>
  <p:transition spd="med">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00108954"/>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53674747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615602557"/>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491369445"/>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67154710"/>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534680205"/>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10888430"/>
      </p:ext>
    </p:extLst>
  </p:cSld>
  <p:clrMapOvr>
    <a:masterClrMapping/>
  </p:clrMapOvr>
  <p:transition spd="med">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80485366"/>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165658665"/>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7" name="Groep 21"/>
            <p:cNvGrpSpPr/>
            <p:nvPr userDrawn="1"/>
          </p:nvGrpSpPr>
          <p:grpSpPr>
            <a:xfrm>
              <a:off x="-1967526" y="411247"/>
              <a:ext cx="409108" cy="427699"/>
              <a:chOff x="-1085063" y="758027"/>
              <a:chExt cx="633799" cy="622540"/>
            </a:xfrm>
          </p:grpSpPr>
          <p:sp>
            <p:nvSpPr>
              <p:cNvPr id="22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3" name="Groep 77"/>
              <p:cNvGrpSpPr/>
              <p:nvPr userDrawn="1"/>
            </p:nvGrpSpPr>
            <p:grpSpPr>
              <a:xfrm>
                <a:off x="-977746" y="864082"/>
                <a:ext cx="419166" cy="410430"/>
                <a:chOff x="6366933" y="309013"/>
                <a:chExt cx="1901295" cy="1861668"/>
              </a:xfrm>
              <a:solidFill>
                <a:srgbClr val="000000"/>
              </a:solidFill>
            </p:grpSpPr>
            <p:sp>
              <p:nvSpPr>
                <p:cNvPr id="22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8" name="Groep 22"/>
            <p:cNvGrpSpPr/>
            <p:nvPr/>
          </p:nvGrpSpPr>
          <p:grpSpPr>
            <a:xfrm>
              <a:off x="-2880382" y="802341"/>
              <a:ext cx="532929" cy="509563"/>
              <a:chOff x="-2880382" y="802341"/>
              <a:chExt cx="532929" cy="509563"/>
            </a:xfrm>
          </p:grpSpPr>
          <p:sp>
            <p:nvSpPr>
              <p:cNvPr id="20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1"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2"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3" name="Groep 57"/>
              <p:cNvGrpSpPr/>
              <p:nvPr/>
            </p:nvGrpSpPr>
            <p:grpSpPr>
              <a:xfrm>
                <a:off x="-2802433" y="1123442"/>
                <a:ext cx="132915" cy="104889"/>
                <a:chOff x="-2796392" y="1123442"/>
                <a:chExt cx="120832" cy="104889"/>
              </a:xfrm>
            </p:grpSpPr>
            <p:sp>
              <p:nvSpPr>
                <p:cNvPr id="21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4" name="Groep 58"/>
              <p:cNvGrpSpPr/>
              <p:nvPr/>
            </p:nvGrpSpPr>
            <p:grpSpPr>
              <a:xfrm>
                <a:off x="-2575435" y="1123442"/>
                <a:ext cx="133931" cy="104889"/>
                <a:chOff x="-2556734" y="1123442"/>
                <a:chExt cx="147324" cy="104889"/>
              </a:xfrm>
            </p:grpSpPr>
            <p:grpSp>
              <p:nvGrpSpPr>
                <p:cNvPr id="205" name="Groep 59"/>
                <p:cNvGrpSpPr/>
                <p:nvPr/>
              </p:nvGrpSpPr>
              <p:grpSpPr>
                <a:xfrm>
                  <a:off x="-2556734" y="1123442"/>
                  <a:ext cx="68206" cy="104889"/>
                  <a:chOff x="-2796392" y="1123442"/>
                  <a:chExt cx="120832" cy="104889"/>
                </a:xfrm>
              </p:grpSpPr>
              <p:sp>
                <p:nvSpPr>
                  <p:cNvPr id="21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6" name="Groep 60"/>
                <p:cNvGrpSpPr/>
                <p:nvPr/>
              </p:nvGrpSpPr>
              <p:grpSpPr>
                <a:xfrm>
                  <a:off x="-2477616" y="1123442"/>
                  <a:ext cx="68206" cy="104889"/>
                  <a:chOff x="-2796392" y="1123442"/>
                  <a:chExt cx="120832" cy="104889"/>
                </a:xfrm>
              </p:grpSpPr>
              <p:sp>
                <p:nvSpPr>
                  <p:cNvPr id="20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9" name="Groep 23"/>
            <p:cNvGrpSpPr/>
            <p:nvPr userDrawn="1"/>
          </p:nvGrpSpPr>
          <p:grpSpPr>
            <a:xfrm>
              <a:off x="-1967526" y="875670"/>
              <a:ext cx="413704" cy="427699"/>
              <a:chOff x="-1845083" y="758027"/>
              <a:chExt cx="633799" cy="622540"/>
            </a:xfrm>
          </p:grpSpPr>
          <p:sp>
            <p:nvSpPr>
              <p:cNvPr id="18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8" name="Groep 42"/>
              <p:cNvGrpSpPr/>
              <p:nvPr userDrawn="1"/>
            </p:nvGrpSpPr>
            <p:grpSpPr>
              <a:xfrm>
                <a:off x="-1737766" y="864082"/>
                <a:ext cx="419166" cy="410430"/>
                <a:chOff x="3708400" y="309013"/>
                <a:chExt cx="1901295" cy="1861668"/>
              </a:xfrm>
              <a:solidFill>
                <a:srgbClr val="000000"/>
              </a:solidFill>
            </p:grpSpPr>
            <p:sp>
              <p:nvSpPr>
                <p:cNvPr id="18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0" name="Rechte verbindingslijn 24"/>
            <p:cNvCxnSpPr>
              <a:endCxn id="18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1" name="Rechte verbindingslijn 25"/>
            <p:cNvCxnSpPr>
              <a:endCxn id="22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3" name="Groep 37"/>
            <p:cNvGrpSpPr/>
            <p:nvPr/>
          </p:nvGrpSpPr>
          <p:grpSpPr>
            <a:xfrm>
              <a:off x="-2880382" y="410556"/>
              <a:ext cx="528695" cy="344202"/>
              <a:chOff x="-2880382" y="410556"/>
              <a:chExt cx="528695" cy="344202"/>
            </a:xfrm>
          </p:grpSpPr>
          <p:sp>
            <p:nvSpPr>
              <p:cNvPr id="18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507017290"/>
      </p:ext>
    </p:extLst>
  </p:cSld>
  <p:clrMapOvr>
    <a:masterClrMapping/>
  </p:clrMapOvr>
  <p:transition spd="med">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867032811"/>
      </p:ext>
    </p:extLst>
  </p:cSld>
  <p:clrMapOvr>
    <a:masterClrMapping/>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04848037"/>
      </p:ext>
    </p:extLst>
  </p:cSld>
  <p:clrMapOvr>
    <a:masterClrMapping/>
  </p:clrMapOvr>
  <p:transition spd="med">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384873653"/>
      </p:ext>
    </p:extLst>
  </p:cSld>
  <p:clrMapOvr>
    <a:masterClrMapping/>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64" name="Instruction 9 test levels"/>
          <p:cNvGrpSpPr/>
          <p:nvPr userDrawn="1"/>
        </p:nvGrpSpPr>
        <p:grpSpPr>
          <a:xfrm>
            <a:off x="-2880382" y="-5444"/>
            <a:ext cx="2589956" cy="4848506"/>
            <a:chOff x="-2880382" y="-5444"/>
            <a:chExt cx="2589956" cy="4848506"/>
          </a:xfrm>
        </p:grpSpPr>
        <p:sp>
          <p:nvSpPr>
            <p:cNvPr id="165"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6"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7"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8"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9"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0"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1"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7" name="Groep 21"/>
            <p:cNvGrpSpPr/>
            <p:nvPr userDrawn="1"/>
          </p:nvGrpSpPr>
          <p:grpSpPr>
            <a:xfrm>
              <a:off x="-1967526" y="411247"/>
              <a:ext cx="409108" cy="427699"/>
              <a:chOff x="-1085063" y="758027"/>
              <a:chExt cx="633799" cy="622540"/>
            </a:xfrm>
          </p:grpSpPr>
          <p:sp>
            <p:nvSpPr>
              <p:cNvPr id="23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77"/>
              <p:cNvGrpSpPr/>
              <p:nvPr userDrawn="1"/>
            </p:nvGrpSpPr>
            <p:grpSpPr>
              <a:xfrm>
                <a:off x="-977746" y="864082"/>
                <a:ext cx="419166" cy="410430"/>
                <a:chOff x="6366933" y="309013"/>
                <a:chExt cx="1901295" cy="1861668"/>
              </a:xfrm>
              <a:solidFill>
                <a:srgbClr val="000000"/>
              </a:solidFill>
            </p:grpSpPr>
            <p:sp>
              <p:nvSpPr>
                <p:cNvPr id="23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8" name="Groep 22"/>
            <p:cNvGrpSpPr/>
            <p:nvPr/>
          </p:nvGrpSpPr>
          <p:grpSpPr>
            <a:xfrm>
              <a:off x="-2880382" y="802341"/>
              <a:ext cx="532929" cy="509563"/>
              <a:chOff x="-2880382" y="802341"/>
              <a:chExt cx="532929" cy="509563"/>
            </a:xfrm>
          </p:grpSpPr>
          <p:sp>
            <p:nvSpPr>
              <p:cNvPr id="21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1"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3" name="Groep 57"/>
              <p:cNvGrpSpPr/>
              <p:nvPr/>
            </p:nvGrpSpPr>
            <p:grpSpPr>
              <a:xfrm>
                <a:off x="-2802433" y="1123442"/>
                <a:ext cx="132915" cy="104889"/>
                <a:chOff x="-2796392" y="1123442"/>
                <a:chExt cx="120832" cy="104889"/>
              </a:xfrm>
            </p:grpSpPr>
            <p:sp>
              <p:nvSpPr>
                <p:cNvPr id="22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58"/>
              <p:cNvGrpSpPr/>
              <p:nvPr/>
            </p:nvGrpSpPr>
            <p:grpSpPr>
              <a:xfrm>
                <a:off x="-2575435" y="1123442"/>
                <a:ext cx="133931" cy="104889"/>
                <a:chOff x="-2556734" y="1123442"/>
                <a:chExt cx="147324" cy="104889"/>
              </a:xfrm>
            </p:grpSpPr>
            <p:grpSp>
              <p:nvGrpSpPr>
                <p:cNvPr id="215" name="Groep 59"/>
                <p:cNvGrpSpPr/>
                <p:nvPr/>
              </p:nvGrpSpPr>
              <p:grpSpPr>
                <a:xfrm>
                  <a:off x="-2556734" y="1123442"/>
                  <a:ext cx="68206" cy="104889"/>
                  <a:chOff x="-2796392" y="1123442"/>
                  <a:chExt cx="120832" cy="104889"/>
                </a:xfrm>
              </p:grpSpPr>
              <p:sp>
                <p:nvSpPr>
                  <p:cNvPr id="22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6" name="Groep 60"/>
                <p:cNvGrpSpPr/>
                <p:nvPr/>
              </p:nvGrpSpPr>
              <p:grpSpPr>
                <a:xfrm>
                  <a:off x="-2477616" y="1123442"/>
                  <a:ext cx="68206" cy="104889"/>
                  <a:chOff x="-2796392" y="1123442"/>
                  <a:chExt cx="120832" cy="104889"/>
                </a:xfrm>
              </p:grpSpPr>
              <p:sp>
                <p:nvSpPr>
                  <p:cNvPr id="21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9" name="Groep 23"/>
            <p:cNvGrpSpPr/>
            <p:nvPr userDrawn="1"/>
          </p:nvGrpSpPr>
          <p:grpSpPr>
            <a:xfrm>
              <a:off x="-1967526" y="875670"/>
              <a:ext cx="413704" cy="427699"/>
              <a:chOff x="-1845083" y="758027"/>
              <a:chExt cx="633799" cy="622540"/>
            </a:xfrm>
          </p:grpSpPr>
          <p:sp>
            <p:nvSpPr>
              <p:cNvPr id="19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8" name="Groep 42"/>
              <p:cNvGrpSpPr/>
              <p:nvPr userDrawn="1"/>
            </p:nvGrpSpPr>
            <p:grpSpPr>
              <a:xfrm>
                <a:off x="-1737766" y="864082"/>
                <a:ext cx="419166" cy="410430"/>
                <a:chOff x="3708400" y="309013"/>
                <a:chExt cx="1901295" cy="1861668"/>
              </a:xfrm>
              <a:solidFill>
                <a:srgbClr val="000000"/>
              </a:solidFill>
            </p:grpSpPr>
            <p:sp>
              <p:nvSpPr>
                <p:cNvPr id="19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0" name="Rechte verbindingslijn 24"/>
            <p:cNvCxnSpPr>
              <a:endCxn id="19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1" name="Rechte verbindingslijn 25"/>
            <p:cNvCxnSpPr>
              <a:endCxn id="23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3" name="Groep 37"/>
            <p:cNvGrpSpPr/>
            <p:nvPr/>
          </p:nvGrpSpPr>
          <p:grpSpPr>
            <a:xfrm>
              <a:off x="-2880382" y="410556"/>
              <a:ext cx="528695" cy="344202"/>
              <a:chOff x="-2880382" y="410556"/>
              <a:chExt cx="528695" cy="344202"/>
            </a:xfrm>
          </p:grpSpPr>
          <p:sp>
            <p:nvSpPr>
              <p:cNvPr id="19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78770984"/>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2496877338"/>
      </p:ext>
    </p:extLst>
  </p:cSld>
  <p:clrMapOvr>
    <a:masterClrMapping/>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9" name="Picture 4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21876" y="138781"/>
            <a:ext cx="2287511" cy="540000"/>
          </a:xfrm>
          <a:prstGeom prst="rect">
            <a:avLst/>
          </a:prstGeom>
        </p:spPr>
      </p:pic>
    </p:spTree>
    <p:extLst>
      <p:ext uri="{BB962C8B-B14F-4D97-AF65-F5344CB8AC3E}">
        <p14:creationId xmlns:p14="http://schemas.microsoft.com/office/powerpoint/2010/main" val="2988328178"/>
      </p:ext>
    </p:extLst>
  </p:cSld>
  <p:clrMapOvr>
    <a:masterClrMapping/>
  </p:clrMapOvr>
  <p:transition spd="med">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939004313"/>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99" name="Instruction 9 test levels"/>
          <p:cNvGrpSpPr/>
          <p:nvPr userDrawn="1"/>
        </p:nvGrpSpPr>
        <p:grpSpPr>
          <a:xfrm>
            <a:off x="-2880382" y="-5444"/>
            <a:ext cx="2589956" cy="4848506"/>
            <a:chOff x="-2880382" y="-5444"/>
            <a:chExt cx="2589956" cy="4848506"/>
          </a:xfrm>
        </p:grpSpPr>
        <p:sp>
          <p:nvSpPr>
            <p:cNvPr id="200"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01"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02"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03"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04"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05"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06"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07"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08"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09"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10"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11"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12" name="Groep 21"/>
            <p:cNvGrpSpPr/>
            <p:nvPr userDrawn="1"/>
          </p:nvGrpSpPr>
          <p:grpSpPr>
            <a:xfrm>
              <a:off x="-1967526" y="411247"/>
              <a:ext cx="409108" cy="427699"/>
              <a:chOff x="-1085063" y="758027"/>
              <a:chExt cx="633799" cy="622540"/>
            </a:xfrm>
          </p:grpSpPr>
          <p:sp>
            <p:nvSpPr>
              <p:cNvPr id="267"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68" name="Groep 77"/>
              <p:cNvGrpSpPr/>
              <p:nvPr userDrawn="1"/>
            </p:nvGrpSpPr>
            <p:grpSpPr>
              <a:xfrm>
                <a:off x="-977746" y="864082"/>
                <a:ext cx="419166" cy="410430"/>
                <a:chOff x="6366933" y="309013"/>
                <a:chExt cx="1901295" cy="1861668"/>
              </a:xfrm>
              <a:solidFill>
                <a:srgbClr val="000000"/>
              </a:solidFill>
            </p:grpSpPr>
            <p:sp>
              <p:nvSpPr>
                <p:cNvPr id="269"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0"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1"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13" name="Groep 22"/>
            <p:cNvGrpSpPr/>
            <p:nvPr/>
          </p:nvGrpSpPr>
          <p:grpSpPr>
            <a:xfrm>
              <a:off x="-2880382" y="802341"/>
              <a:ext cx="532929" cy="509563"/>
              <a:chOff x="-2880382" y="802341"/>
              <a:chExt cx="532929" cy="509563"/>
            </a:xfrm>
          </p:grpSpPr>
          <p:sp>
            <p:nvSpPr>
              <p:cNvPr id="245"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46"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47"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48" name="Groep 57"/>
              <p:cNvGrpSpPr/>
              <p:nvPr/>
            </p:nvGrpSpPr>
            <p:grpSpPr>
              <a:xfrm>
                <a:off x="-2802433" y="1123442"/>
                <a:ext cx="132915" cy="104889"/>
                <a:chOff x="-2796392" y="1123442"/>
                <a:chExt cx="120832" cy="104889"/>
              </a:xfrm>
            </p:grpSpPr>
            <p:sp>
              <p:nvSpPr>
                <p:cNvPr id="262"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3"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4"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5"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6"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49" name="Groep 58"/>
              <p:cNvGrpSpPr/>
              <p:nvPr/>
            </p:nvGrpSpPr>
            <p:grpSpPr>
              <a:xfrm>
                <a:off x="-2575435" y="1123442"/>
                <a:ext cx="133931" cy="104889"/>
                <a:chOff x="-2556734" y="1123442"/>
                <a:chExt cx="147324" cy="104889"/>
              </a:xfrm>
            </p:grpSpPr>
            <p:grpSp>
              <p:nvGrpSpPr>
                <p:cNvPr id="250" name="Groep 59"/>
                <p:cNvGrpSpPr/>
                <p:nvPr/>
              </p:nvGrpSpPr>
              <p:grpSpPr>
                <a:xfrm>
                  <a:off x="-2556734" y="1123442"/>
                  <a:ext cx="68206" cy="104889"/>
                  <a:chOff x="-2796392" y="1123442"/>
                  <a:chExt cx="120832" cy="104889"/>
                </a:xfrm>
              </p:grpSpPr>
              <p:sp>
                <p:nvSpPr>
                  <p:cNvPr id="257"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8"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9"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0"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61"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51" name="Groep 60"/>
                <p:cNvGrpSpPr/>
                <p:nvPr/>
              </p:nvGrpSpPr>
              <p:grpSpPr>
                <a:xfrm>
                  <a:off x="-2477616" y="1123442"/>
                  <a:ext cx="68206" cy="104889"/>
                  <a:chOff x="-2796392" y="1123442"/>
                  <a:chExt cx="120832" cy="104889"/>
                </a:xfrm>
              </p:grpSpPr>
              <p:sp>
                <p:nvSpPr>
                  <p:cNvPr id="252"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4"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5"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6"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14" name="Groep 23"/>
            <p:cNvGrpSpPr/>
            <p:nvPr userDrawn="1"/>
          </p:nvGrpSpPr>
          <p:grpSpPr>
            <a:xfrm>
              <a:off x="-1967526" y="875670"/>
              <a:ext cx="413704" cy="427699"/>
              <a:chOff x="-1845083" y="758027"/>
              <a:chExt cx="633799" cy="622540"/>
            </a:xfrm>
          </p:grpSpPr>
          <p:sp>
            <p:nvSpPr>
              <p:cNvPr id="232"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42"/>
              <p:cNvGrpSpPr/>
              <p:nvPr userDrawn="1"/>
            </p:nvGrpSpPr>
            <p:grpSpPr>
              <a:xfrm>
                <a:off x="-1737766" y="864082"/>
                <a:ext cx="419166" cy="410430"/>
                <a:chOff x="3708400" y="309013"/>
                <a:chExt cx="1901295" cy="1861668"/>
              </a:xfrm>
              <a:solidFill>
                <a:srgbClr val="000000"/>
              </a:solidFill>
            </p:grpSpPr>
            <p:sp>
              <p:nvSpPr>
                <p:cNvPr id="234"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15" name="Rechte verbindingslijn 24"/>
            <p:cNvCxnSpPr>
              <a:endCxn id="232"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16" name="Rechte verbindingslijn 25"/>
            <p:cNvCxnSpPr>
              <a:endCxn id="267"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17"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8"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19"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20"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21"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22"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23"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24"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25"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26"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27"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28" name="Groep 37"/>
            <p:cNvGrpSpPr/>
            <p:nvPr/>
          </p:nvGrpSpPr>
          <p:grpSpPr>
            <a:xfrm>
              <a:off x="-2880382" y="410556"/>
              <a:ext cx="528695" cy="344202"/>
              <a:chOff x="-2880382" y="410556"/>
              <a:chExt cx="528695" cy="344202"/>
            </a:xfrm>
          </p:grpSpPr>
          <p:sp>
            <p:nvSpPr>
              <p:cNvPr id="230"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29"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850988018"/>
      </p:ext>
    </p:extLst>
  </p:cSld>
  <p:clrMapOvr>
    <a:masterClrMapping/>
  </p:clrMapOvr>
  <p:transition spd="med">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582997918"/>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48" name="Instruction 9 test levels"/>
          <p:cNvGrpSpPr/>
          <p:nvPr userDrawn="1"/>
        </p:nvGrpSpPr>
        <p:grpSpPr>
          <a:xfrm>
            <a:off x="-2880382" y="-5444"/>
            <a:ext cx="2589956" cy="4848506"/>
            <a:chOff x="-2880382" y="-5444"/>
            <a:chExt cx="2589956" cy="4848506"/>
          </a:xfrm>
        </p:grpSpPr>
        <p:sp>
          <p:nvSpPr>
            <p:cNvPr id="14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5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5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5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5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5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5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5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1" name="Groep 21"/>
            <p:cNvGrpSpPr/>
            <p:nvPr userDrawn="1"/>
          </p:nvGrpSpPr>
          <p:grpSpPr>
            <a:xfrm>
              <a:off x="-1967526" y="411247"/>
              <a:ext cx="409108" cy="427699"/>
              <a:chOff x="-1085063" y="758027"/>
              <a:chExt cx="633799" cy="622540"/>
            </a:xfrm>
          </p:grpSpPr>
          <p:sp>
            <p:nvSpPr>
              <p:cNvPr id="21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17" name="Groep 77"/>
              <p:cNvGrpSpPr/>
              <p:nvPr userDrawn="1"/>
            </p:nvGrpSpPr>
            <p:grpSpPr>
              <a:xfrm>
                <a:off x="-977746" y="864082"/>
                <a:ext cx="419166" cy="410430"/>
                <a:chOff x="6366933" y="309013"/>
                <a:chExt cx="1901295" cy="1861668"/>
              </a:xfrm>
              <a:solidFill>
                <a:srgbClr val="000000"/>
              </a:solidFill>
            </p:grpSpPr>
            <p:sp>
              <p:nvSpPr>
                <p:cNvPr id="21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2" name="Groep 22"/>
            <p:cNvGrpSpPr/>
            <p:nvPr/>
          </p:nvGrpSpPr>
          <p:grpSpPr>
            <a:xfrm>
              <a:off x="-2880382" y="802341"/>
              <a:ext cx="532929" cy="509563"/>
              <a:chOff x="-2880382" y="802341"/>
              <a:chExt cx="532929" cy="509563"/>
            </a:xfrm>
          </p:grpSpPr>
          <p:sp>
            <p:nvSpPr>
              <p:cNvPr id="19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7" name="Groep 57"/>
              <p:cNvGrpSpPr/>
              <p:nvPr/>
            </p:nvGrpSpPr>
            <p:grpSpPr>
              <a:xfrm>
                <a:off x="-2802433" y="1123442"/>
                <a:ext cx="132915" cy="104889"/>
                <a:chOff x="-2796392" y="1123442"/>
                <a:chExt cx="120832" cy="104889"/>
              </a:xfrm>
            </p:grpSpPr>
            <p:sp>
              <p:nvSpPr>
                <p:cNvPr id="21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98" name="Groep 58"/>
              <p:cNvGrpSpPr/>
              <p:nvPr/>
            </p:nvGrpSpPr>
            <p:grpSpPr>
              <a:xfrm>
                <a:off x="-2575435" y="1123442"/>
                <a:ext cx="133931" cy="104889"/>
                <a:chOff x="-2556734" y="1123442"/>
                <a:chExt cx="147324" cy="104889"/>
              </a:xfrm>
            </p:grpSpPr>
            <p:grpSp>
              <p:nvGrpSpPr>
                <p:cNvPr id="199" name="Groep 59"/>
                <p:cNvGrpSpPr/>
                <p:nvPr/>
              </p:nvGrpSpPr>
              <p:grpSpPr>
                <a:xfrm>
                  <a:off x="-2556734" y="1123442"/>
                  <a:ext cx="68206" cy="104889"/>
                  <a:chOff x="-2796392" y="1123442"/>
                  <a:chExt cx="120832" cy="104889"/>
                </a:xfrm>
              </p:grpSpPr>
              <p:sp>
                <p:nvSpPr>
                  <p:cNvPr id="20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0" name="Groep 60"/>
                <p:cNvGrpSpPr/>
                <p:nvPr/>
              </p:nvGrpSpPr>
              <p:grpSpPr>
                <a:xfrm>
                  <a:off x="-2477616" y="1123442"/>
                  <a:ext cx="68206" cy="104889"/>
                  <a:chOff x="-2796392" y="1123442"/>
                  <a:chExt cx="120832" cy="104889"/>
                </a:xfrm>
              </p:grpSpPr>
              <p:sp>
                <p:nvSpPr>
                  <p:cNvPr id="20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3" name="Groep 23"/>
            <p:cNvGrpSpPr/>
            <p:nvPr userDrawn="1"/>
          </p:nvGrpSpPr>
          <p:grpSpPr>
            <a:xfrm>
              <a:off x="-1967526" y="875670"/>
              <a:ext cx="413704" cy="427699"/>
              <a:chOff x="-1845083" y="758027"/>
              <a:chExt cx="633799" cy="622540"/>
            </a:xfrm>
          </p:grpSpPr>
          <p:sp>
            <p:nvSpPr>
              <p:cNvPr id="18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2" name="Groep 42"/>
              <p:cNvGrpSpPr/>
              <p:nvPr userDrawn="1"/>
            </p:nvGrpSpPr>
            <p:grpSpPr>
              <a:xfrm>
                <a:off x="-1737766" y="864082"/>
                <a:ext cx="419166" cy="410430"/>
                <a:chOff x="3708400" y="309013"/>
                <a:chExt cx="1901295" cy="1861668"/>
              </a:xfrm>
              <a:solidFill>
                <a:srgbClr val="000000"/>
              </a:solidFill>
            </p:grpSpPr>
            <p:sp>
              <p:nvSpPr>
                <p:cNvPr id="18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64" name="Rechte verbindingslijn 24"/>
            <p:cNvCxnSpPr>
              <a:endCxn id="18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65" name="Rechte verbindingslijn 25"/>
            <p:cNvCxnSpPr>
              <a:endCxn id="21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6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6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7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7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7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77" name="Groep 37"/>
            <p:cNvGrpSpPr/>
            <p:nvPr/>
          </p:nvGrpSpPr>
          <p:grpSpPr>
            <a:xfrm>
              <a:off x="-2880382" y="410556"/>
              <a:ext cx="528695" cy="344202"/>
              <a:chOff x="-2880382" y="410556"/>
              <a:chExt cx="528695" cy="344202"/>
            </a:xfrm>
          </p:grpSpPr>
          <p:sp>
            <p:nvSpPr>
              <p:cNvPr id="17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7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297275914"/>
      </p:ext>
    </p:extLst>
  </p:cSld>
  <p:clrMapOvr>
    <a:masterClrMapping/>
  </p:clrMapOvr>
  <p:transition spd="med">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55" name="Instruction 9 test levels"/>
          <p:cNvGrpSpPr/>
          <p:nvPr userDrawn="1"/>
        </p:nvGrpSpPr>
        <p:grpSpPr>
          <a:xfrm>
            <a:off x="-2880382" y="-5444"/>
            <a:ext cx="2589956" cy="4848506"/>
            <a:chOff x="-2880382" y="-5444"/>
            <a:chExt cx="2589956" cy="4848506"/>
          </a:xfrm>
        </p:grpSpPr>
        <p:sp>
          <p:nvSpPr>
            <p:cNvPr id="15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717595847"/>
      </p:ext>
    </p:extLst>
  </p:cSld>
  <p:clrMapOvr>
    <a:masterClrMapping/>
  </p:clrMapOvr>
  <p:transition spd="med">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0" name="Instruction 9 test levels"/>
          <p:cNvGrpSpPr/>
          <p:nvPr userDrawn="1"/>
        </p:nvGrpSpPr>
        <p:grpSpPr>
          <a:xfrm>
            <a:off x="-2880382" y="-5444"/>
            <a:ext cx="2589956" cy="4848506"/>
            <a:chOff x="-2880382" y="-5444"/>
            <a:chExt cx="2589956" cy="4848506"/>
          </a:xfrm>
        </p:grpSpPr>
        <p:sp>
          <p:nvSpPr>
            <p:cNvPr id="12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3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3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3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3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5" name="Groep 21"/>
            <p:cNvGrpSpPr/>
            <p:nvPr userDrawn="1"/>
          </p:nvGrpSpPr>
          <p:grpSpPr>
            <a:xfrm>
              <a:off x="-1967526" y="411247"/>
              <a:ext cx="409108" cy="427699"/>
              <a:chOff x="-1085063" y="758027"/>
              <a:chExt cx="633799" cy="622540"/>
            </a:xfrm>
          </p:grpSpPr>
          <p:sp>
            <p:nvSpPr>
              <p:cNvPr id="19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1" name="Groep 77"/>
              <p:cNvGrpSpPr/>
              <p:nvPr userDrawn="1"/>
            </p:nvGrpSpPr>
            <p:grpSpPr>
              <a:xfrm>
                <a:off x="-977746" y="864082"/>
                <a:ext cx="419166" cy="410430"/>
                <a:chOff x="6366933" y="309013"/>
                <a:chExt cx="1901295" cy="1861668"/>
              </a:xfrm>
              <a:solidFill>
                <a:srgbClr val="000000"/>
              </a:solidFill>
            </p:grpSpPr>
            <p:sp>
              <p:nvSpPr>
                <p:cNvPr id="19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6" name="Groep 22"/>
            <p:cNvGrpSpPr/>
            <p:nvPr/>
          </p:nvGrpSpPr>
          <p:grpSpPr>
            <a:xfrm>
              <a:off x="-2880382" y="802341"/>
              <a:ext cx="532929" cy="509563"/>
              <a:chOff x="-2880382" y="802341"/>
              <a:chExt cx="532929" cy="509563"/>
            </a:xfrm>
          </p:grpSpPr>
          <p:sp>
            <p:nvSpPr>
              <p:cNvPr id="16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9"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0"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71" name="Groep 57"/>
              <p:cNvGrpSpPr/>
              <p:nvPr/>
            </p:nvGrpSpPr>
            <p:grpSpPr>
              <a:xfrm>
                <a:off x="-2802433" y="1123442"/>
                <a:ext cx="132915" cy="104889"/>
                <a:chOff x="-2796392" y="1123442"/>
                <a:chExt cx="120832" cy="104889"/>
              </a:xfrm>
            </p:grpSpPr>
            <p:sp>
              <p:nvSpPr>
                <p:cNvPr id="18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2" name="Groep 58"/>
              <p:cNvGrpSpPr/>
              <p:nvPr/>
            </p:nvGrpSpPr>
            <p:grpSpPr>
              <a:xfrm>
                <a:off x="-2575435" y="1123442"/>
                <a:ext cx="133931" cy="104889"/>
                <a:chOff x="-2556734" y="1123442"/>
                <a:chExt cx="147324" cy="104889"/>
              </a:xfrm>
            </p:grpSpPr>
            <p:grpSp>
              <p:nvGrpSpPr>
                <p:cNvPr id="173" name="Groep 59"/>
                <p:cNvGrpSpPr/>
                <p:nvPr/>
              </p:nvGrpSpPr>
              <p:grpSpPr>
                <a:xfrm>
                  <a:off x="-2556734" y="1123442"/>
                  <a:ext cx="68206" cy="104889"/>
                  <a:chOff x="-2796392" y="1123442"/>
                  <a:chExt cx="120832" cy="104889"/>
                </a:xfrm>
              </p:grpSpPr>
              <p:sp>
                <p:nvSpPr>
                  <p:cNvPr id="18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4" name="Groep 60"/>
                <p:cNvGrpSpPr/>
                <p:nvPr/>
              </p:nvGrpSpPr>
              <p:grpSpPr>
                <a:xfrm>
                  <a:off x="-2477616" y="1123442"/>
                  <a:ext cx="68206" cy="104889"/>
                  <a:chOff x="-2796392" y="1123442"/>
                  <a:chExt cx="120832" cy="104889"/>
                </a:xfrm>
              </p:grpSpPr>
              <p:sp>
                <p:nvSpPr>
                  <p:cNvPr id="17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7" name="Groep 23"/>
            <p:cNvGrpSpPr/>
            <p:nvPr userDrawn="1"/>
          </p:nvGrpSpPr>
          <p:grpSpPr>
            <a:xfrm>
              <a:off x="-1967526" y="875670"/>
              <a:ext cx="413704" cy="427699"/>
              <a:chOff x="-1845083" y="758027"/>
              <a:chExt cx="633799" cy="622540"/>
            </a:xfrm>
          </p:grpSpPr>
          <p:sp>
            <p:nvSpPr>
              <p:cNvPr id="15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6" name="Groep 42"/>
              <p:cNvGrpSpPr/>
              <p:nvPr userDrawn="1"/>
            </p:nvGrpSpPr>
            <p:grpSpPr>
              <a:xfrm>
                <a:off x="-1737766" y="864082"/>
                <a:ext cx="419166" cy="410430"/>
                <a:chOff x="3708400" y="309013"/>
                <a:chExt cx="1901295" cy="1861668"/>
              </a:xfrm>
              <a:solidFill>
                <a:srgbClr val="000000"/>
              </a:solidFill>
            </p:grpSpPr>
            <p:sp>
              <p:nvSpPr>
                <p:cNvPr id="15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8" name="Rechte verbindingslijn 24"/>
            <p:cNvCxnSpPr>
              <a:endCxn id="15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9" name="Rechte verbindingslijn 25"/>
            <p:cNvCxnSpPr>
              <a:endCxn id="19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4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4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5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51" name="Groep 37"/>
            <p:cNvGrpSpPr/>
            <p:nvPr/>
          </p:nvGrpSpPr>
          <p:grpSpPr>
            <a:xfrm>
              <a:off x="-2880382" y="410556"/>
              <a:ext cx="528695" cy="344202"/>
              <a:chOff x="-2880382" y="410556"/>
              <a:chExt cx="528695" cy="344202"/>
            </a:xfrm>
          </p:grpSpPr>
          <p:sp>
            <p:nvSpPr>
              <p:cNvPr id="15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5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266194440"/>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730186890"/>
      </p:ext>
    </p:extLst>
  </p:cSld>
  <p:clrMapOvr>
    <a:masterClrMapping/>
  </p:clrMapOvr>
  <p:transition spd="med">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grpSp>
        <p:nvGrpSpPr>
          <p:cNvPr id="171" name="Instruction 9 test levels"/>
          <p:cNvGrpSpPr/>
          <p:nvPr userDrawn="1"/>
        </p:nvGrpSpPr>
        <p:grpSpPr>
          <a:xfrm>
            <a:off x="-2880382" y="-5444"/>
            <a:ext cx="2589956" cy="4848506"/>
            <a:chOff x="-2880382" y="-5444"/>
            <a:chExt cx="2589956" cy="4848506"/>
          </a:xfrm>
        </p:grpSpPr>
        <p:sp>
          <p:nvSpPr>
            <p:cNvPr id="172"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4"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5"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6"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7"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8"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9"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0"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1"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2"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3"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4" name="Groep 21"/>
            <p:cNvGrpSpPr/>
            <p:nvPr userDrawn="1"/>
          </p:nvGrpSpPr>
          <p:grpSpPr>
            <a:xfrm>
              <a:off x="-1967526" y="411247"/>
              <a:ext cx="409108" cy="427699"/>
              <a:chOff x="-1085063" y="758027"/>
              <a:chExt cx="633799" cy="622540"/>
            </a:xfrm>
          </p:grpSpPr>
          <p:sp>
            <p:nvSpPr>
              <p:cNvPr id="239"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0" name="Groep 77"/>
              <p:cNvGrpSpPr/>
              <p:nvPr userDrawn="1"/>
            </p:nvGrpSpPr>
            <p:grpSpPr>
              <a:xfrm>
                <a:off x="-977746" y="864082"/>
                <a:ext cx="419166" cy="410430"/>
                <a:chOff x="6366933" y="309013"/>
                <a:chExt cx="1901295" cy="1861668"/>
              </a:xfrm>
              <a:solidFill>
                <a:srgbClr val="000000"/>
              </a:solidFill>
            </p:grpSpPr>
            <p:sp>
              <p:nvSpPr>
                <p:cNvPr id="241"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5" name="Groep 22"/>
            <p:cNvGrpSpPr/>
            <p:nvPr/>
          </p:nvGrpSpPr>
          <p:grpSpPr>
            <a:xfrm>
              <a:off x="-2880382" y="802341"/>
              <a:ext cx="532929" cy="509563"/>
              <a:chOff x="-2880382" y="802341"/>
              <a:chExt cx="532929" cy="509563"/>
            </a:xfrm>
          </p:grpSpPr>
          <p:sp>
            <p:nvSpPr>
              <p:cNvPr id="217"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8"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0" name="Groep 57"/>
              <p:cNvGrpSpPr/>
              <p:nvPr/>
            </p:nvGrpSpPr>
            <p:grpSpPr>
              <a:xfrm>
                <a:off x="-2802433" y="1123442"/>
                <a:ext cx="132915" cy="104889"/>
                <a:chOff x="-2796392" y="1123442"/>
                <a:chExt cx="120832" cy="104889"/>
              </a:xfrm>
            </p:grpSpPr>
            <p:sp>
              <p:nvSpPr>
                <p:cNvPr id="234"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1" name="Groep 58"/>
              <p:cNvGrpSpPr/>
              <p:nvPr/>
            </p:nvGrpSpPr>
            <p:grpSpPr>
              <a:xfrm>
                <a:off x="-2575435" y="1123442"/>
                <a:ext cx="133931" cy="104889"/>
                <a:chOff x="-2556734" y="1123442"/>
                <a:chExt cx="147324" cy="104889"/>
              </a:xfrm>
            </p:grpSpPr>
            <p:grpSp>
              <p:nvGrpSpPr>
                <p:cNvPr id="222" name="Groep 59"/>
                <p:cNvGrpSpPr/>
                <p:nvPr/>
              </p:nvGrpSpPr>
              <p:grpSpPr>
                <a:xfrm>
                  <a:off x="-2556734" y="1123442"/>
                  <a:ext cx="68206" cy="104889"/>
                  <a:chOff x="-2796392" y="1123442"/>
                  <a:chExt cx="120832" cy="104889"/>
                </a:xfrm>
              </p:grpSpPr>
              <p:sp>
                <p:nvSpPr>
                  <p:cNvPr id="229"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60"/>
                <p:cNvGrpSpPr/>
                <p:nvPr/>
              </p:nvGrpSpPr>
              <p:grpSpPr>
                <a:xfrm>
                  <a:off x="-2477616" y="1123442"/>
                  <a:ext cx="68206" cy="104889"/>
                  <a:chOff x="-2796392" y="1123442"/>
                  <a:chExt cx="120832" cy="104889"/>
                </a:xfrm>
              </p:grpSpPr>
              <p:sp>
                <p:nvSpPr>
                  <p:cNvPr id="224"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6" name="Groep 23"/>
            <p:cNvGrpSpPr/>
            <p:nvPr userDrawn="1"/>
          </p:nvGrpSpPr>
          <p:grpSpPr>
            <a:xfrm>
              <a:off x="-1967526" y="875670"/>
              <a:ext cx="413704" cy="427699"/>
              <a:chOff x="-1845083" y="758027"/>
              <a:chExt cx="633799" cy="622540"/>
            </a:xfrm>
          </p:grpSpPr>
          <p:sp>
            <p:nvSpPr>
              <p:cNvPr id="204"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5" name="Groep 42"/>
              <p:cNvGrpSpPr/>
              <p:nvPr userDrawn="1"/>
            </p:nvGrpSpPr>
            <p:grpSpPr>
              <a:xfrm>
                <a:off x="-1737766" y="864082"/>
                <a:ext cx="419166" cy="410430"/>
                <a:chOff x="3708400" y="309013"/>
                <a:chExt cx="1901295" cy="1861668"/>
              </a:xfrm>
              <a:solidFill>
                <a:srgbClr val="000000"/>
              </a:solidFill>
            </p:grpSpPr>
            <p:sp>
              <p:nvSpPr>
                <p:cNvPr id="206"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7" name="Rechte verbindingslijn 24"/>
            <p:cNvCxnSpPr>
              <a:endCxn id="204"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8" name="Rechte verbindingslijn 25"/>
            <p:cNvCxnSpPr>
              <a:endCxn id="239"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9"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0"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1"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2"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3"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4"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5"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6"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7"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8"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9"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0" name="Groep 37"/>
            <p:cNvGrpSpPr/>
            <p:nvPr/>
          </p:nvGrpSpPr>
          <p:grpSpPr>
            <a:xfrm>
              <a:off x="-2880382" y="410556"/>
              <a:ext cx="528695" cy="344202"/>
              <a:chOff x="-2880382" y="410556"/>
              <a:chExt cx="528695" cy="344202"/>
            </a:xfrm>
          </p:grpSpPr>
          <p:sp>
            <p:nvSpPr>
              <p:cNvPr id="202"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1"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59924373"/>
      </p:ext>
    </p:extLst>
  </p:cSld>
  <p:clrMapOvr>
    <a:masterClrMapping/>
  </p:clrMapOvr>
  <p:transition spd="med">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8" name="Rechthoek 4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Title slide</a:t>
            </a:r>
          </a:p>
        </p:txBody>
      </p:sp>
      <p:sp>
        <p:nvSpPr>
          <p:cNvPr id="2" name="Titel 1"/>
          <p:cNvSpPr>
            <a:spLocks noGrp="1"/>
          </p:cNvSpPr>
          <p:nvPr>
            <p:ph type="ctrTitle"/>
          </p:nvPr>
        </p:nvSpPr>
        <p:spPr>
          <a:xfrm>
            <a:off x="617014" y="3802548"/>
            <a:ext cx="10942330" cy="1054100"/>
          </a:xfrm>
          <a:noFill/>
        </p:spPr>
        <p:txBody>
          <a:bodyPr lIns="0" tIns="0" rIns="0" bIns="0" anchor="b"/>
          <a:lstStyle>
            <a:lvl1pPr algn="l">
              <a:defRPr sz="5400" baseline="0">
                <a:solidFill>
                  <a:schemeClr val="bg1"/>
                </a:solidFill>
                <a:effectLst>
                  <a:outerShdw blurRad="127000" dist="25400" dir="5400000" algn="t" rotWithShape="0">
                    <a:prstClr val="black">
                      <a:alpha val="25000"/>
                    </a:prstClr>
                  </a:outerShdw>
                </a:effectLst>
              </a:defRPr>
            </a:lvl1pPr>
          </a:lstStyle>
          <a:p>
            <a:r>
              <a:rPr lang="en-US" noProof="0"/>
              <a:t>Click to edit Master title style</a:t>
            </a:r>
            <a:endParaRPr lang="en-US" noProof="0" dirty="0"/>
          </a:p>
        </p:txBody>
      </p:sp>
      <p:sp>
        <p:nvSpPr>
          <p:cNvPr id="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0" name="Tijdelijke aanduiding voor voettekst 4"/>
          <p:cNvSpPr>
            <a:spLocks noGrp="1"/>
          </p:cNvSpPr>
          <p:nvPr>
            <p:ph type="ftr" sz="quarter" idx="18"/>
          </p:nvPr>
        </p:nvSpPr>
        <p:spPr>
          <a:xfrm>
            <a:off x="0" y="6416675"/>
            <a:ext cx="4657725" cy="441325"/>
          </a:xfrm>
          <a:prstGeom prst="rect">
            <a:avLst/>
          </a:prstGeom>
        </p:spPr>
        <p:txBody>
          <a:bodyPr/>
          <a:lstStyle>
            <a:lvl1pPr algn="l">
              <a:defRPr sz="1000" b="1">
                <a:solidFill>
                  <a:schemeClr val="bg1"/>
                </a:solidFill>
              </a:defRPr>
            </a:lvl1pPr>
          </a:lstStyle>
          <a:p>
            <a:pPr>
              <a:defRPr/>
            </a:pPr>
            <a:endParaRPr lang="en-US" dirty="0"/>
          </a:p>
        </p:txBody>
      </p:sp>
      <p:grpSp>
        <p:nvGrpSpPr>
          <p:cNvPr id="9" name="Groep 8"/>
          <p:cNvGrpSpPr/>
          <p:nvPr userDrawn="1"/>
        </p:nvGrpSpPr>
        <p:grpSpPr>
          <a:xfrm>
            <a:off x="12470972" y="-5444"/>
            <a:ext cx="2609094" cy="6868888"/>
            <a:chOff x="12470972" y="-5444"/>
            <a:chExt cx="2609094" cy="6868888"/>
          </a:xfrm>
        </p:grpSpPr>
        <p:sp>
          <p:nvSpPr>
            <p:cNvPr id="11" name="Rechthoek 1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4"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1"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44" name="Afgeronde rechthoek 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6" name="Rechte verbindingslijn 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Gelijkbenige driehoek 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9" name="Groep 28"/>
            <p:cNvGrpSpPr/>
            <p:nvPr/>
          </p:nvGrpSpPr>
          <p:grpSpPr>
            <a:xfrm>
              <a:off x="13317310" y="6137670"/>
              <a:ext cx="1750842" cy="564707"/>
              <a:chOff x="13098875" y="6031678"/>
              <a:chExt cx="1969277" cy="635161"/>
            </a:xfrm>
          </p:grpSpPr>
          <p:sp>
            <p:nvSpPr>
              <p:cNvPr id="30" name="Rechthoek 29"/>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 name="Groep 30"/>
              <p:cNvGrpSpPr/>
              <p:nvPr/>
            </p:nvGrpSpPr>
            <p:grpSpPr>
              <a:xfrm>
                <a:off x="13098875" y="6031679"/>
                <a:ext cx="1969277" cy="542924"/>
                <a:chOff x="13164976" y="6054428"/>
                <a:chExt cx="1969277" cy="542924"/>
              </a:xfrm>
            </p:grpSpPr>
            <p:sp>
              <p:nvSpPr>
                <p:cNvPr id="34" name="Rechthoek 33"/>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ep 34"/>
                <p:cNvGrpSpPr/>
                <p:nvPr/>
              </p:nvGrpSpPr>
              <p:grpSpPr>
                <a:xfrm>
                  <a:off x="13214777" y="6112607"/>
                  <a:ext cx="145227" cy="129517"/>
                  <a:chOff x="12287399" y="5999447"/>
                  <a:chExt cx="194830" cy="173755"/>
                </a:xfrm>
              </p:grpSpPr>
              <p:sp>
                <p:nvSpPr>
                  <p:cNvPr id="38" name="Afgeronde rechthoek 37"/>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hthoek 38"/>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Rechthoek 35"/>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7" name="Gelijkbenige driehoek 36"/>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2" name="Afgeronde rechthoek 31"/>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3"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306005172"/>
      </p:ext>
    </p:extLst>
  </p:cSld>
  <p:clrMapOvr>
    <a:masterClrMapping/>
  </p:clrMapOvr>
  <p:transition spd="med">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3" name="Tijdelijke aanduiding voor verticale tekst 2"/>
          <p:cNvSpPr>
            <a:spLocks noGrp="1"/>
          </p:cNvSpPr>
          <p:nvPr>
            <p:ph type="body" orient="vert" idx="1"/>
          </p:nvPr>
        </p:nvSpPr>
        <p:spPr>
          <a:xfrm>
            <a:off x="1" y="1467853"/>
            <a:ext cx="1156811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79854168"/>
      </p:ext>
    </p:extLst>
  </p:cSld>
  <p:clrMapOvr>
    <a:masterClrMapping/>
  </p:clrMapOvr>
  <p:transition spd="med">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ext 100% grey background">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12204000" cy="6041041"/>
          </a:xfrm>
          <a:prstGeom prst="rect">
            <a:avLst/>
          </a:prstGeom>
        </p:spPr>
      </p:pic>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grey</a:t>
            </a:r>
            <a:r>
              <a:rPr lang="en-US" sz="1600" baseline="0" dirty="0">
                <a:solidFill>
                  <a:schemeClr val="bg2"/>
                </a:solidFill>
              </a:rPr>
              <a:t> background</a:t>
            </a:r>
            <a:endParaRPr lang="en-US" sz="1600" dirty="0">
              <a:solidFill>
                <a:schemeClr val="bg2"/>
              </a:solidFill>
            </a:endParaRPr>
          </a:p>
        </p:txBody>
      </p:sp>
      <p:sp>
        <p:nvSpPr>
          <p:cNvPr id="3" name="Tijdelijke aanduiding voor verticale tekst 2"/>
          <p:cNvSpPr>
            <a:spLocks noGrp="1"/>
          </p:cNvSpPr>
          <p:nvPr>
            <p:ph type="body" orient="vert" idx="1"/>
          </p:nvPr>
        </p:nvSpPr>
        <p:spPr>
          <a:xfrm>
            <a:off x="1" y="1467853"/>
            <a:ext cx="11568112"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612736485"/>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ext 50% - grey left - white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grey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white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518262828"/>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73" name="Instruction 9 test levels"/>
          <p:cNvGrpSpPr/>
          <p:nvPr userDrawn="1"/>
        </p:nvGrpSpPr>
        <p:grpSpPr>
          <a:xfrm>
            <a:off x="-2880382" y="-5444"/>
            <a:ext cx="2589956" cy="4848506"/>
            <a:chOff x="-2880382" y="-5444"/>
            <a:chExt cx="2589956" cy="4848506"/>
          </a:xfrm>
        </p:grpSpPr>
        <p:sp>
          <p:nvSpPr>
            <p:cNvPr id="174"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75"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76"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7"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78"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9"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80"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81"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82"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83"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84"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85"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86" name="Groep 21"/>
            <p:cNvGrpSpPr/>
            <p:nvPr userDrawn="1"/>
          </p:nvGrpSpPr>
          <p:grpSpPr>
            <a:xfrm>
              <a:off x="-1967526" y="411247"/>
              <a:ext cx="409108" cy="427699"/>
              <a:chOff x="-1085063" y="758027"/>
              <a:chExt cx="633799" cy="622540"/>
            </a:xfrm>
          </p:grpSpPr>
          <p:sp>
            <p:nvSpPr>
              <p:cNvPr id="241"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42" name="Groep 77"/>
              <p:cNvGrpSpPr/>
              <p:nvPr userDrawn="1"/>
            </p:nvGrpSpPr>
            <p:grpSpPr>
              <a:xfrm>
                <a:off x="-977746" y="864082"/>
                <a:ext cx="419166" cy="410430"/>
                <a:chOff x="6366933" y="309013"/>
                <a:chExt cx="1901295" cy="1861668"/>
              </a:xfrm>
              <a:solidFill>
                <a:srgbClr val="000000"/>
              </a:solidFill>
            </p:grpSpPr>
            <p:sp>
              <p:nvSpPr>
                <p:cNvPr id="243"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5"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6"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7"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8"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9"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0"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1"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2"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53"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87" name="Groep 22"/>
            <p:cNvGrpSpPr/>
            <p:nvPr/>
          </p:nvGrpSpPr>
          <p:grpSpPr>
            <a:xfrm>
              <a:off x="-2880382" y="802341"/>
              <a:ext cx="532929" cy="509563"/>
              <a:chOff x="-2880382" y="802341"/>
              <a:chExt cx="532929" cy="509563"/>
            </a:xfrm>
          </p:grpSpPr>
          <p:sp>
            <p:nvSpPr>
              <p:cNvPr id="219"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20"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2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2" name="Groep 57"/>
              <p:cNvGrpSpPr/>
              <p:nvPr/>
            </p:nvGrpSpPr>
            <p:grpSpPr>
              <a:xfrm>
                <a:off x="-2802433" y="1123442"/>
                <a:ext cx="132915" cy="104889"/>
                <a:chOff x="-2796392" y="1123442"/>
                <a:chExt cx="120832" cy="104889"/>
              </a:xfrm>
            </p:grpSpPr>
            <p:sp>
              <p:nvSpPr>
                <p:cNvPr id="236"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3" name="Groep 58"/>
              <p:cNvGrpSpPr/>
              <p:nvPr/>
            </p:nvGrpSpPr>
            <p:grpSpPr>
              <a:xfrm>
                <a:off x="-2575435" y="1123442"/>
                <a:ext cx="133931" cy="104889"/>
                <a:chOff x="-2556734" y="1123442"/>
                <a:chExt cx="147324" cy="104889"/>
              </a:xfrm>
            </p:grpSpPr>
            <p:grpSp>
              <p:nvGrpSpPr>
                <p:cNvPr id="224" name="Groep 59"/>
                <p:cNvGrpSpPr/>
                <p:nvPr/>
              </p:nvGrpSpPr>
              <p:grpSpPr>
                <a:xfrm>
                  <a:off x="-2556734" y="1123442"/>
                  <a:ext cx="68206" cy="104889"/>
                  <a:chOff x="-2796392" y="1123442"/>
                  <a:chExt cx="120832" cy="104889"/>
                </a:xfrm>
              </p:grpSpPr>
              <p:sp>
                <p:nvSpPr>
                  <p:cNvPr id="231"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25" name="Groep 60"/>
                <p:cNvGrpSpPr/>
                <p:nvPr/>
              </p:nvGrpSpPr>
              <p:grpSpPr>
                <a:xfrm>
                  <a:off x="-2477616" y="1123442"/>
                  <a:ext cx="68206" cy="104889"/>
                  <a:chOff x="-2796392" y="1123442"/>
                  <a:chExt cx="120832" cy="104889"/>
                </a:xfrm>
              </p:grpSpPr>
              <p:sp>
                <p:nvSpPr>
                  <p:cNvPr id="226"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88" name="Groep 23"/>
            <p:cNvGrpSpPr/>
            <p:nvPr userDrawn="1"/>
          </p:nvGrpSpPr>
          <p:grpSpPr>
            <a:xfrm>
              <a:off x="-1967526" y="875670"/>
              <a:ext cx="413704" cy="427699"/>
              <a:chOff x="-1845083" y="758027"/>
              <a:chExt cx="633799" cy="622540"/>
            </a:xfrm>
          </p:grpSpPr>
          <p:sp>
            <p:nvSpPr>
              <p:cNvPr id="206"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07" name="Groep 42"/>
              <p:cNvGrpSpPr/>
              <p:nvPr userDrawn="1"/>
            </p:nvGrpSpPr>
            <p:grpSpPr>
              <a:xfrm>
                <a:off x="-1737766" y="864082"/>
                <a:ext cx="419166" cy="410430"/>
                <a:chOff x="3708400" y="309013"/>
                <a:chExt cx="1901295" cy="1861668"/>
              </a:xfrm>
              <a:solidFill>
                <a:srgbClr val="000000"/>
              </a:solidFill>
            </p:grpSpPr>
            <p:sp>
              <p:nvSpPr>
                <p:cNvPr id="208"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9" name="Rechte verbindingslijn 24"/>
            <p:cNvCxnSpPr>
              <a:endCxn id="206"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90" name="Rechte verbindingslijn 25"/>
            <p:cNvCxnSpPr>
              <a:endCxn id="241"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91"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2"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93"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94"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95"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96"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97"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98"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9"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00"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01"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02" name="Groep 37"/>
            <p:cNvGrpSpPr/>
            <p:nvPr/>
          </p:nvGrpSpPr>
          <p:grpSpPr>
            <a:xfrm>
              <a:off x="-2880382" y="410556"/>
              <a:ext cx="528695" cy="344202"/>
              <a:chOff x="-2880382" y="410556"/>
              <a:chExt cx="528695" cy="344202"/>
            </a:xfrm>
          </p:grpSpPr>
          <p:sp>
            <p:nvSpPr>
              <p:cNvPr id="204"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03"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935179384"/>
      </p:ext>
    </p:extLst>
  </p:cSld>
  <p:clrMapOvr>
    <a:masterClrMapping/>
  </p:clrMapOvr>
  <p:transition spd="med">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ext 50% - white left - grey right">
    <p:spTree>
      <p:nvGrpSpPr>
        <p:cNvPr id="1" name=""/>
        <p:cNvGrpSpPr/>
        <p:nvPr/>
      </p:nvGrpSpPr>
      <p:grpSpPr>
        <a:xfrm>
          <a:off x="0" y="0"/>
          <a:ext cx="0" cy="0"/>
          <a:chOff x="0" y="0"/>
          <a:chExt cx="0" cy="0"/>
        </a:xfrm>
      </p:grpSpPr>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105875" y="838946"/>
            <a:ext cx="6102000" cy="6019054"/>
          </a:xfrm>
          <a:prstGeom prst="rect">
            <a:avLst/>
          </a:prstGeom>
        </p:spPr>
      </p:pic>
      <p:sp>
        <p:nvSpPr>
          <p:cNvPr id="5" name="Rechthoek 8"/>
          <p:cNvSpPr/>
          <p:nvPr userDrawn="1"/>
        </p:nvSpPr>
        <p:spPr>
          <a:xfrm>
            <a:off x="7867650" y="-5016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(50%) – white background left</a:t>
            </a:r>
            <a:r>
              <a:rPr lang="en-US" sz="1600" baseline="0" dirty="0">
                <a:solidFill>
                  <a:schemeClr val="bg2"/>
                </a:solidFill>
              </a:rPr>
              <a:t> </a:t>
            </a:r>
            <a:br>
              <a:rPr lang="en-US" sz="1600" baseline="0" dirty="0">
                <a:solidFill>
                  <a:schemeClr val="bg2"/>
                </a:solidFill>
              </a:rPr>
            </a:br>
            <a:r>
              <a:rPr lang="en-US" sz="1600" baseline="0" dirty="0">
                <a:solidFill>
                  <a:schemeClr val="bg2"/>
                </a:solidFill>
              </a:rPr>
              <a:t>– grey background right</a:t>
            </a:r>
            <a:endParaRPr lang="en-US" sz="1600" dirty="0">
              <a:solidFill>
                <a:schemeClr val="bg2"/>
              </a:solidFill>
            </a:endParaRP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90" name="Tijdelijke aanduiding voor verticale tekst 2"/>
          <p:cNvSpPr>
            <a:spLocks noGrp="1"/>
          </p:cNvSpPr>
          <p:nvPr>
            <p:ph type="body" orient="vert" idx="1"/>
          </p:nvPr>
        </p:nvSpPr>
        <p:spPr>
          <a:xfrm>
            <a:off x="1" y="1467853"/>
            <a:ext cx="6105874" cy="4968000"/>
          </a:xfrm>
          <a:noFill/>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91"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843180146"/>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ext compare (XXL)">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compare (XXL)</a:t>
            </a:r>
          </a:p>
        </p:txBody>
      </p:sp>
      <p:sp>
        <p:nvSpPr>
          <p:cNvPr id="3" name="Tijdelijke aanduiding voor verticale tekst 2"/>
          <p:cNvSpPr>
            <a:spLocks noGrp="1"/>
          </p:cNvSpPr>
          <p:nvPr>
            <p:ph type="body" orient="vert" idx="1"/>
          </p:nvPr>
        </p:nvSpPr>
        <p:spPr>
          <a:xfrm>
            <a:off x="1" y="1467853"/>
            <a:ext cx="5786650"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90" name="Tijdelijke aanduiding voor verticale tekst 2"/>
          <p:cNvSpPr>
            <a:spLocks noGrp="1"/>
          </p:cNvSpPr>
          <p:nvPr>
            <p:ph type="body" orient="vert" idx="20"/>
          </p:nvPr>
        </p:nvSpPr>
        <p:spPr>
          <a:xfrm>
            <a:off x="5813942" y="1467853"/>
            <a:ext cx="578665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1" name="Tijdelijke aanduiding voor tekst 2"/>
          <p:cNvSpPr>
            <a:spLocks noGrp="1"/>
          </p:cNvSpPr>
          <p:nvPr>
            <p:ph type="body" idx="21"/>
          </p:nvPr>
        </p:nvSpPr>
        <p:spPr>
          <a:xfrm>
            <a:off x="6336135"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9 test levels"/>
          <p:cNvGrpSpPr/>
          <p:nvPr userDrawn="1"/>
        </p:nvGrpSpPr>
        <p:grpSpPr>
          <a:xfrm>
            <a:off x="-2880382" y="-5444"/>
            <a:ext cx="2589956" cy="4848506"/>
            <a:chOff x="-2880382" y="-5444"/>
            <a:chExt cx="2589956" cy="4848506"/>
          </a:xfrm>
        </p:grpSpPr>
        <p:sp>
          <p:nvSpPr>
            <p:cNvPr id="9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0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0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5" name="Groep 21"/>
            <p:cNvGrpSpPr/>
            <p:nvPr userDrawn="1"/>
          </p:nvGrpSpPr>
          <p:grpSpPr>
            <a:xfrm>
              <a:off x="-1967526" y="411247"/>
              <a:ext cx="409108" cy="427699"/>
              <a:chOff x="-1085063" y="758027"/>
              <a:chExt cx="633799" cy="622540"/>
            </a:xfrm>
          </p:grpSpPr>
          <p:sp>
            <p:nvSpPr>
              <p:cNvPr id="16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61" name="Groep 77"/>
              <p:cNvGrpSpPr/>
              <p:nvPr userDrawn="1"/>
            </p:nvGrpSpPr>
            <p:grpSpPr>
              <a:xfrm>
                <a:off x="-977746" y="864082"/>
                <a:ext cx="419166" cy="410430"/>
                <a:chOff x="6366933" y="309013"/>
                <a:chExt cx="1901295" cy="1861668"/>
              </a:xfrm>
              <a:solidFill>
                <a:srgbClr val="000000"/>
              </a:solidFill>
            </p:grpSpPr>
            <p:sp>
              <p:nvSpPr>
                <p:cNvPr id="16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6" name="Groep 22"/>
            <p:cNvGrpSpPr/>
            <p:nvPr/>
          </p:nvGrpSpPr>
          <p:grpSpPr>
            <a:xfrm>
              <a:off x="-2880382" y="802341"/>
              <a:ext cx="532929" cy="509563"/>
              <a:chOff x="-2880382" y="802341"/>
              <a:chExt cx="532929" cy="509563"/>
            </a:xfrm>
          </p:grpSpPr>
          <p:sp>
            <p:nvSpPr>
              <p:cNvPr id="13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0"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41" name="Groep 57"/>
              <p:cNvGrpSpPr/>
              <p:nvPr/>
            </p:nvGrpSpPr>
            <p:grpSpPr>
              <a:xfrm>
                <a:off x="-2802433" y="1123442"/>
                <a:ext cx="132915" cy="104889"/>
                <a:chOff x="-2796392" y="1123442"/>
                <a:chExt cx="120832" cy="104889"/>
              </a:xfrm>
            </p:grpSpPr>
            <p:sp>
              <p:nvSpPr>
                <p:cNvPr id="15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58"/>
              <p:cNvGrpSpPr/>
              <p:nvPr/>
            </p:nvGrpSpPr>
            <p:grpSpPr>
              <a:xfrm>
                <a:off x="-2575435" y="1123442"/>
                <a:ext cx="133931" cy="104889"/>
                <a:chOff x="-2556734" y="1123442"/>
                <a:chExt cx="147324" cy="104889"/>
              </a:xfrm>
            </p:grpSpPr>
            <p:grpSp>
              <p:nvGrpSpPr>
                <p:cNvPr id="143" name="Groep 59"/>
                <p:cNvGrpSpPr/>
                <p:nvPr/>
              </p:nvGrpSpPr>
              <p:grpSpPr>
                <a:xfrm>
                  <a:off x="-2556734" y="1123442"/>
                  <a:ext cx="68206" cy="104889"/>
                  <a:chOff x="-2796392" y="1123442"/>
                  <a:chExt cx="120832" cy="104889"/>
                </a:xfrm>
              </p:grpSpPr>
              <p:sp>
                <p:nvSpPr>
                  <p:cNvPr id="15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4" name="Groep 60"/>
                <p:cNvGrpSpPr/>
                <p:nvPr/>
              </p:nvGrpSpPr>
              <p:grpSpPr>
                <a:xfrm>
                  <a:off x="-2477616" y="1123442"/>
                  <a:ext cx="68206" cy="104889"/>
                  <a:chOff x="-2796392" y="1123442"/>
                  <a:chExt cx="120832" cy="104889"/>
                </a:xfrm>
              </p:grpSpPr>
              <p:sp>
                <p:nvSpPr>
                  <p:cNvPr id="14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7" name="Groep 23"/>
            <p:cNvGrpSpPr/>
            <p:nvPr userDrawn="1"/>
          </p:nvGrpSpPr>
          <p:grpSpPr>
            <a:xfrm>
              <a:off x="-1967526" y="875670"/>
              <a:ext cx="413704" cy="427699"/>
              <a:chOff x="-1845083" y="758027"/>
              <a:chExt cx="633799" cy="622540"/>
            </a:xfrm>
          </p:grpSpPr>
          <p:sp>
            <p:nvSpPr>
              <p:cNvPr id="12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6" name="Groep 42"/>
              <p:cNvGrpSpPr/>
              <p:nvPr userDrawn="1"/>
            </p:nvGrpSpPr>
            <p:grpSpPr>
              <a:xfrm>
                <a:off x="-1737766" y="864082"/>
                <a:ext cx="419166" cy="410430"/>
                <a:chOff x="3708400" y="309013"/>
                <a:chExt cx="1901295" cy="1861668"/>
              </a:xfrm>
              <a:solidFill>
                <a:srgbClr val="000000"/>
              </a:solidFill>
            </p:grpSpPr>
            <p:sp>
              <p:nvSpPr>
                <p:cNvPr id="12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8" name="Rechte verbindingslijn 24"/>
            <p:cNvCxnSpPr>
              <a:endCxn id="12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9" name="Rechte verbindingslijn 25"/>
            <p:cNvCxnSpPr>
              <a:endCxn id="16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1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2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21" name="Groep 37"/>
            <p:cNvGrpSpPr/>
            <p:nvPr/>
          </p:nvGrpSpPr>
          <p:grpSpPr>
            <a:xfrm>
              <a:off x="-2880382" y="410556"/>
              <a:ext cx="528695" cy="344202"/>
              <a:chOff x="-2880382" y="410556"/>
              <a:chExt cx="528695" cy="344202"/>
            </a:xfrm>
          </p:grpSpPr>
          <p:sp>
            <p:nvSpPr>
              <p:cNvPr id="12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701881043"/>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ext (L) &amp; Image (M)">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(M)</a:t>
            </a:r>
          </a:p>
        </p:txBody>
      </p:sp>
      <p:sp>
        <p:nvSpPr>
          <p:cNvPr id="12" name="Tijdelijke aanduiding voor afbeelding 2"/>
          <p:cNvSpPr>
            <a:spLocks noGrp="1"/>
          </p:cNvSpPr>
          <p:nvPr>
            <p:ph type="pic" idx="13"/>
          </p:nvPr>
        </p:nvSpPr>
        <p:spPr>
          <a:xfrm>
            <a:off x="7537449" y="817042"/>
            <a:ext cx="4662137"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dirty="0"/>
              <a:t>Click icon to add picture</a:t>
            </a:r>
          </a:p>
        </p:txBody>
      </p:sp>
      <p:sp>
        <p:nvSpPr>
          <p:cNvPr id="3" name="Tijdelijke aanduiding voor verticale tekst 2"/>
          <p:cNvSpPr>
            <a:spLocks noGrp="1"/>
          </p:cNvSpPr>
          <p:nvPr>
            <p:ph type="body" orient="vert" idx="1"/>
          </p:nvPr>
        </p:nvSpPr>
        <p:spPr>
          <a:xfrm>
            <a:off x="1" y="1467853"/>
            <a:ext cx="7533039"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72364542"/>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ext (M) &amp; Image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(L)</a:t>
            </a:r>
          </a:p>
        </p:txBody>
      </p:sp>
      <p:sp>
        <p:nvSpPr>
          <p:cNvPr id="12" name="Tijdelijke aanduiding voor afbeelding 2"/>
          <p:cNvSpPr>
            <a:spLocks noGrp="1"/>
          </p:cNvSpPr>
          <p:nvPr>
            <p:ph type="pic" idx="13"/>
          </p:nvPr>
        </p:nvSpPr>
        <p:spPr>
          <a:xfrm>
            <a:off x="4657351" y="817042"/>
            <a:ext cx="7542236"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67853"/>
            <a:ext cx="4657352" cy="4968000"/>
          </a:xfrm>
        </p:spPr>
        <p:txBody>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4606BDF-5C65-4C02-9654-F4D38C507E52}" type="slidenum">
              <a:rPr lang="en-US" smtClean="0"/>
              <a:pPr/>
              <a:t>‹#›</a:t>
            </a:fld>
            <a:endParaRPr lang="en-US" dirty="0"/>
          </a:p>
        </p:txBody>
      </p:sp>
      <p:sp>
        <p:nvSpPr>
          <p:cNvPr id="13" name="Tijdelijke aanduiding voor tekst 2"/>
          <p:cNvSpPr>
            <a:spLocks noGrp="1"/>
          </p:cNvSpPr>
          <p:nvPr>
            <p:ph type="body" idx="16"/>
          </p:nvPr>
        </p:nvSpPr>
        <p:spPr>
          <a:xfrm>
            <a:off x="522196" y="1200172"/>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18" name="Instruction 9 test levels"/>
          <p:cNvGrpSpPr/>
          <p:nvPr userDrawn="1"/>
        </p:nvGrpSpPr>
        <p:grpSpPr>
          <a:xfrm>
            <a:off x="-2880382" y="-5444"/>
            <a:ext cx="2589956" cy="4848506"/>
            <a:chOff x="-2880382" y="-5444"/>
            <a:chExt cx="2589956" cy="4848506"/>
          </a:xfrm>
        </p:grpSpPr>
        <p:sp>
          <p:nvSpPr>
            <p:cNvPr id="11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2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2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2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2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1" name="Groep 21"/>
            <p:cNvGrpSpPr/>
            <p:nvPr userDrawn="1"/>
          </p:nvGrpSpPr>
          <p:grpSpPr>
            <a:xfrm>
              <a:off x="-1967526" y="411247"/>
              <a:ext cx="409108" cy="427699"/>
              <a:chOff x="-1085063" y="758027"/>
              <a:chExt cx="633799" cy="622540"/>
            </a:xfrm>
          </p:grpSpPr>
          <p:sp>
            <p:nvSpPr>
              <p:cNvPr id="18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7" name="Groep 77"/>
              <p:cNvGrpSpPr/>
              <p:nvPr userDrawn="1"/>
            </p:nvGrpSpPr>
            <p:grpSpPr>
              <a:xfrm>
                <a:off x="-977746" y="864082"/>
                <a:ext cx="419166" cy="410430"/>
                <a:chOff x="6366933" y="309013"/>
                <a:chExt cx="1901295" cy="1861668"/>
              </a:xfrm>
              <a:solidFill>
                <a:srgbClr val="000000"/>
              </a:solidFill>
            </p:grpSpPr>
            <p:sp>
              <p:nvSpPr>
                <p:cNvPr id="18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2" name="Groep 22"/>
            <p:cNvGrpSpPr/>
            <p:nvPr/>
          </p:nvGrpSpPr>
          <p:grpSpPr>
            <a:xfrm>
              <a:off x="-2880382" y="802341"/>
              <a:ext cx="532929" cy="509563"/>
              <a:chOff x="-2880382" y="802341"/>
              <a:chExt cx="532929" cy="509563"/>
            </a:xfrm>
          </p:grpSpPr>
          <p:sp>
            <p:nvSpPr>
              <p:cNvPr id="16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7" name="Groep 57"/>
              <p:cNvGrpSpPr/>
              <p:nvPr/>
            </p:nvGrpSpPr>
            <p:grpSpPr>
              <a:xfrm>
                <a:off x="-2802433" y="1123442"/>
                <a:ext cx="132915" cy="104889"/>
                <a:chOff x="-2796392" y="1123442"/>
                <a:chExt cx="120832" cy="104889"/>
              </a:xfrm>
            </p:grpSpPr>
            <p:sp>
              <p:nvSpPr>
                <p:cNvPr id="18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68" name="Groep 58"/>
              <p:cNvGrpSpPr/>
              <p:nvPr/>
            </p:nvGrpSpPr>
            <p:grpSpPr>
              <a:xfrm>
                <a:off x="-2575435" y="1123442"/>
                <a:ext cx="133931" cy="104889"/>
                <a:chOff x="-2556734" y="1123442"/>
                <a:chExt cx="147324" cy="104889"/>
              </a:xfrm>
            </p:grpSpPr>
            <p:grpSp>
              <p:nvGrpSpPr>
                <p:cNvPr id="169" name="Groep 59"/>
                <p:cNvGrpSpPr/>
                <p:nvPr/>
              </p:nvGrpSpPr>
              <p:grpSpPr>
                <a:xfrm>
                  <a:off x="-2556734" y="1123442"/>
                  <a:ext cx="68206" cy="104889"/>
                  <a:chOff x="-2796392" y="1123442"/>
                  <a:chExt cx="120832" cy="104889"/>
                </a:xfrm>
              </p:grpSpPr>
              <p:sp>
                <p:nvSpPr>
                  <p:cNvPr id="17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0" name="Groep 60"/>
                <p:cNvGrpSpPr/>
                <p:nvPr/>
              </p:nvGrpSpPr>
              <p:grpSpPr>
                <a:xfrm>
                  <a:off x="-2477616" y="1123442"/>
                  <a:ext cx="68206" cy="104889"/>
                  <a:chOff x="-2796392" y="1123442"/>
                  <a:chExt cx="120832" cy="104889"/>
                </a:xfrm>
              </p:grpSpPr>
              <p:sp>
                <p:nvSpPr>
                  <p:cNvPr id="17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3" name="Groep 23"/>
            <p:cNvGrpSpPr/>
            <p:nvPr userDrawn="1"/>
          </p:nvGrpSpPr>
          <p:grpSpPr>
            <a:xfrm>
              <a:off x="-1967526" y="875670"/>
              <a:ext cx="413704" cy="427699"/>
              <a:chOff x="-1845083" y="758027"/>
              <a:chExt cx="633799" cy="622540"/>
            </a:xfrm>
          </p:grpSpPr>
          <p:sp>
            <p:nvSpPr>
              <p:cNvPr id="15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2" name="Groep 42"/>
              <p:cNvGrpSpPr/>
              <p:nvPr userDrawn="1"/>
            </p:nvGrpSpPr>
            <p:grpSpPr>
              <a:xfrm>
                <a:off x="-1737766" y="864082"/>
                <a:ext cx="419166" cy="410430"/>
                <a:chOff x="3708400" y="309013"/>
                <a:chExt cx="1901295" cy="1861668"/>
              </a:xfrm>
              <a:solidFill>
                <a:srgbClr val="000000"/>
              </a:solidFill>
            </p:grpSpPr>
            <p:sp>
              <p:nvSpPr>
                <p:cNvPr id="15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4" name="Rechte verbindingslijn 24"/>
            <p:cNvCxnSpPr>
              <a:endCxn id="15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5" name="Rechte verbindingslijn 25"/>
            <p:cNvCxnSpPr>
              <a:endCxn id="18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3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3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3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4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47" name="Groep 37"/>
            <p:cNvGrpSpPr/>
            <p:nvPr/>
          </p:nvGrpSpPr>
          <p:grpSpPr>
            <a:xfrm>
              <a:off x="-2880382" y="410556"/>
              <a:ext cx="528695" cy="344202"/>
              <a:chOff x="-2880382" y="410556"/>
              <a:chExt cx="528695" cy="344202"/>
            </a:xfrm>
          </p:grpSpPr>
          <p:sp>
            <p:nvSpPr>
              <p:cNvPr id="14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4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778333533"/>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687087972"/>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ext (L) &amp; Image (XL)">
    <p:spTree>
      <p:nvGrpSpPr>
        <p:cNvPr id="1" name=""/>
        <p:cNvGrpSpPr/>
        <p:nvPr/>
      </p:nvGrpSpPr>
      <p:grpSpPr>
        <a:xfrm>
          <a:off x="0" y="0"/>
          <a:ext cx="0" cy="0"/>
          <a:chOff x="0" y="0"/>
          <a:chExt cx="0" cy="0"/>
        </a:xfrm>
      </p:grpSpPr>
      <p:sp>
        <p:nvSpPr>
          <p:cNvPr id="6" name="Rechthoek 4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6089565"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DA1CC38-B765-48F1-869E-1AB4D20A8091}"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363847316"/>
      </p:ext>
    </p:extLst>
  </p:cSld>
  <p:clrMapOvr>
    <a:masterClrMapping/>
  </p:clrMapOvr>
  <p:transition spd="med">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ext (XL) &amp; Image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(XL) &amp; Image (XL)</a:t>
            </a:r>
          </a:p>
        </p:txBody>
      </p:sp>
      <p:sp>
        <p:nvSpPr>
          <p:cNvPr id="4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1" y="1450800"/>
            <a:ext cx="753745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0C3F098B-1776-4BDE-B13F-7EC24D6C34E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538175481"/>
      </p:ext>
    </p:extLst>
  </p:cSld>
  <p:clrMapOvr>
    <a:masterClrMapping/>
  </p:clrMapOvr>
  <p:transition spd="med">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Image (XL) &amp; Text (M)">
    <p:spTree>
      <p:nvGrpSpPr>
        <p:cNvPr id="1" name=""/>
        <p:cNvGrpSpPr/>
        <p:nvPr/>
      </p:nvGrpSpPr>
      <p:grpSpPr>
        <a:xfrm>
          <a:off x="0" y="0"/>
          <a:ext cx="0" cy="0"/>
          <a:chOff x="0" y="0"/>
          <a:chExt cx="0" cy="0"/>
        </a:xfrm>
      </p:grpSpPr>
      <p:sp>
        <p:nvSpPr>
          <p:cNvPr id="6" name="Rechthoek 5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(M)</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7526266" y="1450800"/>
            <a:ext cx="4668910"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738D8386-EED6-419C-B271-2FA85BB2A2E8}" type="slidenum">
              <a:rPr lang="en-US" smtClean="0"/>
              <a:pPr/>
              <a:t>‹#›</a:t>
            </a:fld>
            <a:endParaRPr lang="en-US" dirty="0"/>
          </a:p>
        </p:txBody>
      </p:sp>
      <p:sp>
        <p:nvSpPr>
          <p:cNvPr id="10" name="Tijdelijke aanduiding voor tekst 2"/>
          <p:cNvSpPr>
            <a:spLocks noGrp="1"/>
          </p:cNvSpPr>
          <p:nvPr>
            <p:ph type="body" idx="16"/>
          </p:nvPr>
        </p:nvSpPr>
        <p:spPr>
          <a:xfrm>
            <a:off x="80654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5" name="Groep 4"/>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8" name="Afgeronde rechthoek 157"/>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0" name="Rechte verbindingslijn 159"/>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 name="Gelijkbenige driehoek 160"/>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3" name="Groep 142"/>
            <p:cNvGrpSpPr/>
            <p:nvPr/>
          </p:nvGrpSpPr>
          <p:grpSpPr>
            <a:xfrm>
              <a:off x="13317310" y="6137670"/>
              <a:ext cx="1750842" cy="564707"/>
              <a:chOff x="13098875" y="6031678"/>
              <a:chExt cx="1969277" cy="635161"/>
            </a:xfrm>
          </p:grpSpPr>
          <p:sp>
            <p:nvSpPr>
              <p:cNvPr id="144" name="Rechthoek 143"/>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5" name="Groep 144"/>
              <p:cNvGrpSpPr/>
              <p:nvPr/>
            </p:nvGrpSpPr>
            <p:grpSpPr>
              <a:xfrm>
                <a:off x="13098875" y="6031679"/>
                <a:ext cx="1969277" cy="542924"/>
                <a:chOff x="13164976" y="6054428"/>
                <a:chExt cx="1969277" cy="542924"/>
              </a:xfrm>
            </p:grpSpPr>
            <p:sp>
              <p:nvSpPr>
                <p:cNvPr id="148" name="Rechthoek 147"/>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9" name="Groep 148"/>
                <p:cNvGrpSpPr/>
                <p:nvPr/>
              </p:nvGrpSpPr>
              <p:grpSpPr>
                <a:xfrm>
                  <a:off x="13214777" y="6112607"/>
                  <a:ext cx="145227" cy="129517"/>
                  <a:chOff x="12287399" y="5999447"/>
                  <a:chExt cx="194830" cy="173755"/>
                </a:xfrm>
              </p:grpSpPr>
              <p:sp>
                <p:nvSpPr>
                  <p:cNvPr id="152" name="Afgeronde rechthoek 151"/>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hthoek 152"/>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0" name="Rechthoek 149"/>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1" name="Gelijkbenige driehoek 150"/>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6" name="Afgeronde rechthoek 145"/>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7" name="Groep 21"/>
            <p:cNvGrpSpPr/>
            <p:nvPr userDrawn="1"/>
          </p:nvGrpSpPr>
          <p:grpSpPr>
            <a:xfrm>
              <a:off x="-1967526" y="411247"/>
              <a:ext cx="409108" cy="427699"/>
              <a:chOff x="-1085063" y="758027"/>
              <a:chExt cx="633799" cy="622540"/>
            </a:xfrm>
          </p:grpSpPr>
          <p:sp>
            <p:nvSpPr>
              <p:cNvPr id="22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3" name="Groep 77"/>
              <p:cNvGrpSpPr/>
              <p:nvPr userDrawn="1"/>
            </p:nvGrpSpPr>
            <p:grpSpPr>
              <a:xfrm>
                <a:off x="-977746" y="864082"/>
                <a:ext cx="419166" cy="410430"/>
                <a:chOff x="6366933" y="309013"/>
                <a:chExt cx="1901295" cy="1861668"/>
              </a:xfrm>
              <a:solidFill>
                <a:srgbClr val="000000"/>
              </a:solidFill>
            </p:grpSpPr>
            <p:sp>
              <p:nvSpPr>
                <p:cNvPr id="22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8" name="Groep 22"/>
            <p:cNvGrpSpPr/>
            <p:nvPr/>
          </p:nvGrpSpPr>
          <p:grpSpPr>
            <a:xfrm>
              <a:off x="-2880382" y="802341"/>
              <a:ext cx="532929" cy="509563"/>
              <a:chOff x="-2880382" y="802341"/>
              <a:chExt cx="532929" cy="509563"/>
            </a:xfrm>
          </p:grpSpPr>
          <p:sp>
            <p:nvSpPr>
              <p:cNvPr id="20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1"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2"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3" name="Groep 57"/>
              <p:cNvGrpSpPr/>
              <p:nvPr/>
            </p:nvGrpSpPr>
            <p:grpSpPr>
              <a:xfrm>
                <a:off x="-2802433" y="1123442"/>
                <a:ext cx="132915" cy="104889"/>
                <a:chOff x="-2796392" y="1123442"/>
                <a:chExt cx="120832" cy="104889"/>
              </a:xfrm>
            </p:grpSpPr>
            <p:sp>
              <p:nvSpPr>
                <p:cNvPr id="21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4" name="Groep 58"/>
              <p:cNvGrpSpPr/>
              <p:nvPr/>
            </p:nvGrpSpPr>
            <p:grpSpPr>
              <a:xfrm>
                <a:off x="-2575435" y="1123442"/>
                <a:ext cx="133931" cy="104889"/>
                <a:chOff x="-2556734" y="1123442"/>
                <a:chExt cx="147324" cy="104889"/>
              </a:xfrm>
            </p:grpSpPr>
            <p:grpSp>
              <p:nvGrpSpPr>
                <p:cNvPr id="205" name="Groep 59"/>
                <p:cNvGrpSpPr/>
                <p:nvPr/>
              </p:nvGrpSpPr>
              <p:grpSpPr>
                <a:xfrm>
                  <a:off x="-2556734" y="1123442"/>
                  <a:ext cx="68206" cy="104889"/>
                  <a:chOff x="-2796392" y="1123442"/>
                  <a:chExt cx="120832" cy="104889"/>
                </a:xfrm>
              </p:grpSpPr>
              <p:sp>
                <p:nvSpPr>
                  <p:cNvPr id="21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6" name="Groep 60"/>
                <p:cNvGrpSpPr/>
                <p:nvPr/>
              </p:nvGrpSpPr>
              <p:grpSpPr>
                <a:xfrm>
                  <a:off x="-2477616" y="1123442"/>
                  <a:ext cx="68206" cy="104889"/>
                  <a:chOff x="-2796392" y="1123442"/>
                  <a:chExt cx="120832" cy="104889"/>
                </a:xfrm>
              </p:grpSpPr>
              <p:sp>
                <p:nvSpPr>
                  <p:cNvPr id="20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9" name="Groep 23"/>
            <p:cNvGrpSpPr/>
            <p:nvPr userDrawn="1"/>
          </p:nvGrpSpPr>
          <p:grpSpPr>
            <a:xfrm>
              <a:off x="-1967526" y="875670"/>
              <a:ext cx="413704" cy="427699"/>
              <a:chOff x="-1845083" y="758027"/>
              <a:chExt cx="633799" cy="622540"/>
            </a:xfrm>
          </p:grpSpPr>
          <p:sp>
            <p:nvSpPr>
              <p:cNvPr id="18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8" name="Groep 42"/>
              <p:cNvGrpSpPr/>
              <p:nvPr userDrawn="1"/>
            </p:nvGrpSpPr>
            <p:grpSpPr>
              <a:xfrm>
                <a:off x="-1737766" y="864082"/>
                <a:ext cx="419166" cy="410430"/>
                <a:chOff x="3708400" y="309013"/>
                <a:chExt cx="1901295" cy="1861668"/>
              </a:xfrm>
              <a:solidFill>
                <a:srgbClr val="000000"/>
              </a:solidFill>
            </p:grpSpPr>
            <p:sp>
              <p:nvSpPr>
                <p:cNvPr id="18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0" name="Rechte verbindingslijn 24"/>
            <p:cNvCxnSpPr>
              <a:endCxn id="18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1" name="Rechte verbindingslijn 25"/>
            <p:cNvCxnSpPr>
              <a:endCxn id="22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3" name="Groep 37"/>
            <p:cNvGrpSpPr/>
            <p:nvPr/>
          </p:nvGrpSpPr>
          <p:grpSpPr>
            <a:xfrm>
              <a:off x="-2880382" y="410556"/>
              <a:ext cx="528695" cy="344202"/>
              <a:chOff x="-2880382" y="410556"/>
              <a:chExt cx="528695" cy="344202"/>
            </a:xfrm>
          </p:grpSpPr>
          <p:sp>
            <p:nvSpPr>
              <p:cNvPr id="18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443586063"/>
      </p:ext>
    </p:extLst>
  </p:cSld>
  <p:clrMapOvr>
    <a:masterClrMapping/>
  </p:clrMapOvr>
  <p:transition spd="med">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Image (XL) &amp; Text (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6106539" y="1450800"/>
            <a:ext cx="6097461"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A5693091-C729-4D0B-A126-1B2C0003E48D}" type="slidenum">
              <a:rPr lang="en-US" smtClean="0"/>
              <a:pPr/>
              <a:t>‹#›</a:t>
            </a:fld>
            <a:endParaRPr lang="en-US" dirty="0"/>
          </a:p>
        </p:txBody>
      </p:sp>
      <p:sp>
        <p:nvSpPr>
          <p:cNvPr id="10" name="Tijdelijke aanduiding voor tekst 2"/>
          <p:cNvSpPr>
            <a:spLocks noGrp="1"/>
          </p:cNvSpPr>
          <p:nvPr>
            <p:ph type="body" idx="16"/>
          </p:nvPr>
        </p:nvSpPr>
        <p:spPr>
          <a:xfrm>
            <a:off x="664567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984917203"/>
      </p:ext>
    </p:extLst>
  </p:cSld>
  <p:clrMapOvr>
    <a:masterClrMapping/>
  </p:clrMapOvr>
  <p:transition spd="med">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mage (XL) &amp; Text (XL)">
    <p:spTree>
      <p:nvGrpSpPr>
        <p:cNvPr id="1" name=""/>
        <p:cNvGrpSpPr/>
        <p:nvPr/>
      </p:nvGrpSpPr>
      <p:grpSpPr>
        <a:xfrm>
          <a:off x="0" y="0"/>
          <a:ext cx="0" cy="0"/>
          <a:chOff x="0" y="0"/>
          <a:chExt cx="0" cy="0"/>
        </a:xfrm>
      </p:grpSpPr>
      <p:sp>
        <p:nvSpPr>
          <p:cNvPr id="6"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 (XL) &amp; Text (XL)</a:t>
            </a:r>
          </a:p>
        </p:txBody>
      </p:sp>
      <p:sp>
        <p:nvSpPr>
          <p:cNvPr id="52"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4657352" y="1450800"/>
            <a:ext cx="7546649"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5F1DC7D-4AEB-4A27-AF31-B1A4FAA48B5A}" type="slidenum">
              <a:rPr lang="en-US" smtClean="0"/>
              <a:pPr/>
              <a:t>‹#›</a:t>
            </a:fld>
            <a:endParaRPr lang="en-US" dirty="0"/>
          </a:p>
        </p:txBody>
      </p:sp>
      <p:sp>
        <p:nvSpPr>
          <p:cNvPr id="10" name="Tijdelijke aanduiding voor tekst 2"/>
          <p:cNvSpPr>
            <a:spLocks noGrp="1"/>
          </p:cNvSpPr>
          <p:nvPr>
            <p:ph type="body" idx="16"/>
          </p:nvPr>
        </p:nvSpPr>
        <p:spPr>
          <a:xfrm>
            <a:off x="519648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122" name="Instruction 9 test levels"/>
          <p:cNvGrpSpPr/>
          <p:nvPr userDrawn="1"/>
        </p:nvGrpSpPr>
        <p:grpSpPr>
          <a:xfrm>
            <a:off x="-2880382" y="-5444"/>
            <a:ext cx="2589956" cy="4848506"/>
            <a:chOff x="-2880382" y="-5444"/>
            <a:chExt cx="2589956" cy="4848506"/>
          </a:xfrm>
        </p:grpSpPr>
        <p:sp>
          <p:nvSpPr>
            <p:cNvPr id="12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218641800"/>
      </p:ext>
    </p:extLst>
  </p:cSld>
  <p:clrMapOvr>
    <a:masterClrMapping/>
  </p:clrMapOvr>
  <p:transition spd="med">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ext (M) &amp; Image (X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Image (XL)</a:t>
            </a:r>
          </a:p>
        </p:txBody>
      </p:sp>
      <p:sp>
        <p:nvSpPr>
          <p:cNvPr id="11" name="Tijdelijke aanduiding voor afbeelding 2"/>
          <p:cNvSpPr>
            <a:spLocks noGrp="1"/>
          </p:cNvSpPr>
          <p:nvPr>
            <p:ph type="pic" idx="13"/>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3" name="Tijdelijke aanduiding voor verticale tekst 2"/>
          <p:cNvSpPr>
            <a:spLocks noGrp="1"/>
          </p:cNvSpPr>
          <p:nvPr>
            <p:ph type="body" orient="vert" idx="1"/>
          </p:nvPr>
        </p:nvSpPr>
        <p:spPr>
          <a:xfrm>
            <a:off x="0" y="1450800"/>
            <a:ext cx="4657352" cy="4967121"/>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691BA692-BDC0-468B-B9F2-82175333B678}" type="slidenum">
              <a:rPr lang="en-US" smtClean="0"/>
              <a:pPr/>
              <a:t>‹#›</a:t>
            </a:fld>
            <a:endParaRPr lang="en-US" dirty="0"/>
          </a:p>
        </p:txBody>
      </p:sp>
      <p:sp>
        <p:nvSpPr>
          <p:cNvPr id="13"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7" name="Groep 126"/>
          <p:cNvGrpSpPr/>
          <p:nvPr userDrawn="1"/>
        </p:nvGrpSpPr>
        <p:grpSpPr>
          <a:xfrm>
            <a:off x="12470972" y="-5444"/>
            <a:ext cx="2609094" cy="6868888"/>
            <a:chOff x="12470972" y="-5444"/>
            <a:chExt cx="2609094" cy="6868888"/>
          </a:xfrm>
        </p:grpSpPr>
        <p:sp>
          <p:nvSpPr>
            <p:cNvPr id="128" name="Rechthoek 127"/>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9"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0"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1" name="Ovaal 130"/>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2" name="Ovaal 131"/>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3" name="Rechte verbindingslijn 132"/>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4" name="Rechte verbindingslijn 133"/>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5" name="Rechte verbindingslijn 134"/>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6"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7"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138" name="Ovaal 137"/>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9" name="Rechte verbindingslijn 138"/>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0" name="Groep 139"/>
            <p:cNvGrpSpPr/>
            <p:nvPr/>
          </p:nvGrpSpPr>
          <p:grpSpPr>
            <a:xfrm>
              <a:off x="12483705" y="3745117"/>
              <a:ext cx="1114138" cy="297656"/>
              <a:chOff x="13560784" y="3471416"/>
              <a:chExt cx="1114138" cy="297656"/>
            </a:xfrm>
          </p:grpSpPr>
          <p:sp>
            <p:nvSpPr>
              <p:cNvPr id="159" name="Afgeronde rechthoek 158"/>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61" name="Rechte verbindingslijn 160"/>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Gelijkbenige driehoek 161"/>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144" name="Groep 143"/>
            <p:cNvGrpSpPr/>
            <p:nvPr/>
          </p:nvGrpSpPr>
          <p:grpSpPr>
            <a:xfrm>
              <a:off x="13317310" y="6137670"/>
              <a:ext cx="1750842" cy="564707"/>
              <a:chOff x="13098875" y="6031678"/>
              <a:chExt cx="1969277" cy="635161"/>
            </a:xfrm>
          </p:grpSpPr>
          <p:sp>
            <p:nvSpPr>
              <p:cNvPr id="145" name="Rechthoek 144"/>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6" name="Groep 145"/>
              <p:cNvGrpSpPr/>
              <p:nvPr/>
            </p:nvGrpSpPr>
            <p:grpSpPr>
              <a:xfrm>
                <a:off x="13098875" y="6031679"/>
                <a:ext cx="1969277" cy="542924"/>
                <a:chOff x="13164976" y="6054428"/>
                <a:chExt cx="1969277" cy="542924"/>
              </a:xfrm>
            </p:grpSpPr>
            <p:sp>
              <p:nvSpPr>
                <p:cNvPr id="149" name="Rechthoek 148"/>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0" name="Groep 149"/>
                <p:cNvGrpSpPr/>
                <p:nvPr/>
              </p:nvGrpSpPr>
              <p:grpSpPr>
                <a:xfrm>
                  <a:off x="13214777" y="6112607"/>
                  <a:ext cx="145227" cy="129517"/>
                  <a:chOff x="12287399" y="5999447"/>
                  <a:chExt cx="194830" cy="173755"/>
                </a:xfrm>
              </p:grpSpPr>
              <p:sp>
                <p:nvSpPr>
                  <p:cNvPr id="153" name="Afgeronde rechthoek 152"/>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hthoek 153"/>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hthoek 154"/>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hthoek 155"/>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hthoek 156"/>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hthoek 157"/>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1" name="Rechthoek 150"/>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152" name="Gelijkbenige driehoek 151"/>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47" name="Afgeronde rechthoek 146"/>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148"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236" name="Instruction 9 test levels"/>
          <p:cNvGrpSpPr/>
          <p:nvPr userDrawn="1"/>
        </p:nvGrpSpPr>
        <p:grpSpPr>
          <a:xfrm>
            <a:off x="-2880382" y="-5444"/>
            <a:ext cx="2589956" cy="4848506"/>
            <a:chOff x="-2880382" y="-5444"/>
            <a:chExt cx="2589956" cy="4848506"/>
          </a:xfrm>
        </p:grpSpPr>
        <p:sp>
          <p:nvSpPr>
            <p:cNvPr id="237"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238"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239"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240"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241"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242"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243"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244"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245"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246"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247"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248"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249" name="Groep 21"/>
            <p:cNvGrpSpPr/>
            <p:nvPr userDrawn="1"/>
          </p:nvGrpSpPr>
          <p:grpSpPr>
            <a:xfrm>
              <a:off x="-1967526" y="411247"/>
              <a:ext cx="409108" cy="427699"/>
              <a:chOff x="-1085063" y="758027"/>
              <a:chExt cx="633799" cy="622540"/>
            </a:xfrm>
          </p:grpSpPr>
          <p:sp>
            <p:nvSpPr>
              <p:cNvPr id="304"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305" name="Groep 77"/>
              <p:cNvGrpSpPr/>
              <p:nvPr userDrawn="1"/>
            </p:nvGrpSpPr>
            <p:grpSpPr>
              <a:xfrm>
                <a:off x="-977746" y="864082"/>
                <a:ext cx="419166" cy="410430"/>
                <a:chOff x="6366933" y="309013"/>
                <a:chExt cx="1901295" cy="1861668"/>
              </a:xfrm>
              <a:solidFill>
                <a:srgbClr val="000000"/>
              </a:solidFill>
            </p:grpSpPr>
            <p:sp>
              <p:nvSpPr>
                <p:cNvPr id="306"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7"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8"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9"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0"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1"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2"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3"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4"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5"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16"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250" name="Groep 22"/>
            <p:cNvGrpSpPr/>
            <p:nvPr/>
          </p:nvGrpSpPr>
          <p:grpSpPr>
            <a:xfrm>
              <a:off x="-2880382" y="802341"/>
              <a:ext cx="532929" cy="509563"/>
              <a:chOff x="-2880382" y="802341"/>
              <a:chExt cx="532929" cy="509563"/>
            </a:xfrm>
          </p:grpSpPr>
          <p:sp>
            <p:nvSpPr>
              <p:cNvPr id="282"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83"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4"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85" name="Groep 57"/>
              <p:cNvGrpSpPr/>
              <p:nvPr/>
            </p:nvGrpSpPr>
            <p:grpSpPr>
              <a:xfrm>
                <a:off x="-2802433" y="1123442"/>
                <a:ext cx="132915" cy="104889"/>
                <a:chOff x="-2796392" y="1123442"/>
                <a:chExt cx="120832" cy="104889"/>
              </a:xfrm>
            </p:grpSpPr>
            <p:sp>
              <p:nvSpPr>
                <p:cNvPr id="299"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0"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1"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2"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303"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6" name="Groep 58"/>
              <p:cNvGrpSpPr/>
              <p:nvPr/>
            </p:nvGrpSpPr>
            <p:grpSpPr>
              <a:xfrm>
                <a:off x="-2575435" y="1123442"/>
                <a:ext cx="133931" cy="104889"/>
                <a:chOff x="-2556734" y="1123442"/>
                <a:chExt cx="147324" cy="104889"/>
              </a:xfrm>
            </p:grpSpPr>
            <p:grpSp>
              <p:nvGrpSpPr>
                <p:cNvPr id="287" name="Groep 59"/>
                <p:cNvGrpSpPr/>
                <p:nvPr/>
              </p:nvGrpSpPr>
              <p:grpSpPr>
                <a:xfrm>
                  <a:off x="-2556734" y="1123442"/>
                  <a:ext cx="68206" cy="104889"/>
                  <a:chOff x="-2796392" y="1123442"/>
                  <a:chExt cx="120832" cy="104889"/>
                </a:xfrm>
              </p:grpSpPr>
              <p:sp>
                <p:nvSpPr>
                  <p:cNvPr id="294"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5"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6"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7"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8"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88" name="Groep 60"/>
                <p:cNvGrpSpPr/>
                <p:nvPr/>
              </p:nvGrpSpPr>
              <p:grpSpPr>
                <a:xfrm>
                  <a:off x="-2477616" y="1123442"/>
                  <a:ext cx="68206" cy="104889"/>
                  <a:chOff x="-2796392" y="1123442"/>
                  <a:chExt cx="120832" cy="104889"/>
                </a:xfrm>
              </p:grpSpPr>
              <p:sp>
                <p:nvSpPr>
                  <p:cNvPr id="289"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0"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1"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2"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93"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251" name="Groep 23"/>
            <p:cNvGrpSpPr/>
            <p:nvPr userDrawn="1"/>
          </p:nvGrpSpPr>
          <p:grpSpPr>
            <a:xfrm>
              <a:off x="-1967526" y="875670"/>
              <a:ext cx="413704" cy="427699"/>
              <a:chOff x="-1845083" y="758027"/>
              <a:chExt cx="633799" cy="622540"/>
            </a:xfrm>
          </p:grpSpPr>
          <p:sp>
            <p:nvSpPr>
              <p:cNvPr id="269"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70" name="Groep 42"/>
              <p:cNvGrpSpPr/>
              <p:nvPr userDrawn="1"/>
            </p:nvGrpSpPr>
            <p:grpSpPr>
              <a:xfrm>
                <a:off x="-1737766" y="864082"/>
                <a:ext cx="419166" cy="410430"/>
                <a:chOff x="3708400" y="309013"/>
                <a:chExt cx="1901295" cy="1861668"/>
              </a:xfrm>
              <a:solidFill>
                <a:srgbClr val="000000"/>
              </a:solidFill>
            </p:grpSpPr>
            <p:sp>
              <p:nvSpPr>
                <p:cNvPr id="271"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2"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3"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4"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5"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6"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7"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8"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79"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0"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81"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252" name="Rechte verbindingslijn 24"/>
            <p:cNvCxnSpPr>
              <a:endCxn id="269"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253" name="Rechte verbindingslijn 25"/>
            <p:cNvCxnSpPr>
              <a:endCxn id="304"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254"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5"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256"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257"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258"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259"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260"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261"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262"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263"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264"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265" name="Groep 37"/>
            <p:cNvGrpSpPr/>
            <p:nvPr/>
          </p:nvGrpSpPr>
          <p:grpSpPr>
            <a:xfrm>
              <a:off x="-2880382" y="410556"/>
              <a:ext cx="528695" cy="344202"/>
              <a:chOff x="-2880382" y="410556"/>
              <a:chExt cx="528695" cy="344202"/>
            </a:xfrm>
          </p:grpSpPr>
          <p:sp>
            <p:nvSpPr>
              <p:cNvPr id="267"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266"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909915148"/>
      </p:ext>
    </p:extLst>
  </p:cSld>
  <p:clrMapOvr>
    <a:masterClrMapping/>
  </p:clrMapOvr>
  <p:transition spd="med">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ext (M) &amp; Graph (L)">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(M) &amp; Graph (L)</a:t>
            </a:r>
          </a:p>
        </p:txBody>
      </p:sp>
      <p:sp>
        <p:nvSpPr>
          <p:cNvPr id="3" name="Tijdelijke aanduiding voor verticale tekst 2"/>
          <p:cNvSpPr>
            <a:spLocks noGrp="1"/>
          </p:cNvSpPr>
          <p:nvPr>
            <p:ph type="body" orient="vert" idx="1"/>
          </p:nvPr>
        </p:nvSpPr>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4668911" y="1592688"/>
            <a:ext cx="7008739"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nvGrpSpPr>
          <p:cNvPr id="162" name="Instruction 9 test levels"/>
          <p:cNvGrpSpPr/>
          <p:nvPr userDrawn="1"/>
        </p:nvGrpSpPr>
        <p:grpSpPr>
          <a:xfrm>
            <a:off x="-2880382" y="-5444"/>
            <a:ext cx="2589956" cy="4848506"/>
            <a:chOff x="-2880382" y="-5444"/>
            <a:chExt cx="2589956" cy="4848506"/>
          </a:xfrm>
        </p:grpSpPr>
        <p:sp>
          <p:nvSpPr>
            <p:cNvPr id="163"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4"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5" name="Groep 21"/>
            <p:cNvGrpSpPr/>
            <p:nvPr userDrawn="1"/>
          </p:nvGrpSpPr>
          <p:grpSpPr>
            <a:xfrm>
              <a:off x="-1967526" y="411247"/>
              <a:ext cx="409108" cy="427699"/>
              <a:chOff x="-1085063" y="758027"/>
              <a:chExt cx="633799" cy="622540"/>
            </a:xfrm>
          </p:grpSpPr>
          <p:sp>
            <p:nvSpPr>
              <p:cNvPr id="23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1" name="Groep 77"/>
              <p:cNvGrpSpPr/>
              <p:nvPr userDrawn="1"/>
            </p:nvGrpSpPr>
            <p:grpSpPr>
              <a:xfrm>
                <a:off x="-977746" y="864082"/>
                <a:ext cx="419166" cy="410430"/>
                <a:chOff x="6366933" y="309013"/>
                <a:chExt cx="1901295" cy="1861668"/>
              </a:xfrm>
              <a:solidFill>
                <a:srgbClr val="000000"/>
              </a:solidFill>
            </p:grpSpPr>
            <p:sp>
              <p:nvSpPr>
                <p:cNvPr id="23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6" name="Groep 22"/>
            <p:cNvGrpSpPr/>
            <p:nvPr/>
          </p:nvGrpSpPr>
          <p:grpSpPr>
            <a:xfrm>
              <a:off x="-2880382" y="802341"/>
              <a:ext cx="532929" cy="509563"/>
              <a:chOff x="-2880382" y="802341"/>
              <a:chExt cx="532929" cy="509563"/>
            </a:xfrm>
          </p:grpSpPr>
          <p:sp>
            <p:nvSpPr>
              <p:cNvPr id="20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9"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0"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1" name="Groep 57"/>
              <p:cNvGrpSpPr/>
              <p:nvPr/>
            </p:nvGrpSpPr>
            <p:grpSpPr>
              <a:xfrm>
                <a:off x="-2802433" y="1123442"/>
                <a:ext cx="132915" cy="104889"/>
                <a:chOff x="-2796392" y="1123442"/>
                <a:chExt cx="120832" cy="104889"/>
              </a:xfrm>
            </p:grpSpPr>
            <p:sp>
              <p:nvSpPr>
                <p:cNvPr id="22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2" name="Groep 58"/>
              <p:cNvGrpSpPr/>
              <p:nvPr/>
            </p:nvGrpSpPr>
            <p:grpSpPr>
              <a:xfrm>
                <a:off x="-2575435" y="1123442"/>
                <a:ext cx="133931" cy="104889"/>
                <a:chOff x="-2556734" y="1123442"/>
                <a:chExt cx="147324" cy="104889"/>
              </a:xfrm>
            </p:grpSpPr>
            <p:grpSp>
              <p:nvGrpSpPr>
                <p:cNvPr id="213" name="Groep 59"/>
                <p:cNvGrpSpPr/>
                <p:nvPr/>
              </p:nvGrpSpPr>
              <p:grpSpPr>
                <a:xfrm>
                  <a:off x="-2556734" y="1123442"/>
                  <a:ext cx="68206" cy="104889"/>
                  <a:chOff x="-2796392" y="1123442"/>
                  <a:chExt cx="120832" cy="104889"/>
                </a:xfrm>
              </p:grpSpPr>
              <p:sp>
                <p:nvSpPr>
                  <p:cNvPr id="22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60"/>
                <p:cNvGrpSpPr/>
                <p:nvPr/>
              </p:nvGrpSpPr>
              <p:grpSpPr>
                <a:xfrm>
                  <a:off x="-2477616" y="1123442"/>
                  <a:ext cx="68206" cy="104889"/>
                  <a:chOff x="-2796392" y="1123442"/>
                  <a:chExt cx="120832" cy="104889"/>
                </a:xfrm>
              </p:grpSpPr>
              <p:sp>
                <p:nvSpPr>
                  <p:cNvPr id="21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7" name="Groep 23"/>
            <p:cNvGrpSpPr/>
            <p:nvPr userDrawn="1"/>
          </p:nvGrpSpPr>
          <p:grpSpPr>
            <a:xfrm>
              <a:off x="-1967526" y="875670"/>
              <a:ext cx="413704" cy="427699"/>
              <a:chOff x="-1845083" y="758027"/>
              <a:chExt cx="633799" cy="622540"/>
            </a:xfrm>
          </p:grpSpPr>
          <p:sp>
            <p:nvSpPr>
              <p:cNvPr id="19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6" name="Groep 42"/>
              <p:cNvGrpSpPr/>
              <p:nvPr userDrawn="1"/>
            </p:nvGrpSpPr>
            <p:grpSpPr>
              <a:xfrm>
                <a:off x="-1737766" y="864082"/>
                <a:ext cx="419166" cy="410430"/>
                <a:chOff x="3708400" y="309013"/>
                <a:chExt cx="1901295" cy="1861668"/>
              </a:xfrm>
              <a:solidFill>
                <a:srgbClr val="000000"/>
              </a:solidFill>
            </p:grpSpPr>
            <p:sp>
              <p:nvSpPr>
                <p:cNvPr id="19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8" name="Rechte verbindingslijn 24"/>
            <p:cNvCxnSpPr>
              <a:endCxn id="19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9" name="Rechte verbindingslijn 25"/>
            <p:cNvCxnSpPr>
              <a:endCxn id="23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1" name="Groep 37"/>
            <p:cNvGrpSpPr/>
            <p:nvPr/>
          </p:nvGrpSpPr>
          <p:grpSpPr>
            <a:xfrm>
              <a:off x="-2880382" y="410556"/>
              <a:ext cx="528695" cy="344202"/>
              <a:chOff x="-2880382" y="410556"/>
              <a:chExt cx="528695" cy="344202"/>
            </a:xfrm>
          </p:grpSpPr>
          <p:sp>
            <p:nvSpPr>
              <p:cNvPr id="19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788140964"/>
      </p:ext>
    </p:extLst>
  </p:cSld>
  <p:clrMapOvr>
    <a:masterClrMapping/>
  </p:clrMapOvr>
  <p:transition spd="med">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Graph compare">
    <p:spTree>
      <p:nvGrpSpPr>
        <p:cNvPr id="1" name=""/>
        <p:cNvGrpSpPr/>
        <p:nvPr/>
      </p:nvGrpSpPr>
      <p:grpSpPr>
        <a:xfrm>
          <a:off x="0" y="0"/>
          <a:ext cx="0" cy="0"/>
          <a:chOff x="0" y="0"/>
          <a:chExt cx="0" cy="0"/>
        </a:xfrm>
      </p:grpSpPr>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compare</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6297329" y="1592688"/>
            <a:ext cx="5380322"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9" name="Tijdelijke aanduiding voor dianummer 5"/>
          <p:cNvSpPr>
            <a:spLocks noGrp="1"/>
          </p:cNvSpPr>
          <p:nvPr>
            <p:ph type="sldNum" sz="quarter" idx="20"/>
          </p:nvPr>
        </p:nvSpPr>
        <p:spPr/>
        <p:txBody>
          <a:bodyPr/>
          <a:lstStyle>
            <a:lvl1pPr>
              <a:defRPr/>
            </a:lvl1pPr>
          </a:lstStyle>
          <a:p>
            <a:fld id="{4F154394-2FC5-4628-81A3-089C82F08482}" type="slidenum">
              <a:rPr lang="en-US" smtClean="0"/>
              <a:pPr/>
              <a:t>‹#›</a:t>
            </a:fld>
            <a:endParaRPr lang="en-US" dirty="0"/>
          </a:p>
        </p:txBody>
      </p:sp>
      <p:sp>
        <p:nvSpPr>
          <p:cNvPr id="15"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4" name="Instruction Chart &amp; Edit"/>
          <p:cNvGrpSpPr/>
          <p:nvPr userDrawn="1"/>
        </p:nvGrpSpPr>
        <p:grpSpPr>
          <a:xfrm>
            <a:off x="12382788" y="-5444"/>
            <a:ext cx="2697278" cy="6868888"/>
            <a:chOff x="12382788" y="-5444"/>
            <a:chExt cx="2697278" cy="6868888"/>
          </a:xfrm>
        </p:grpSpPr>
        <p:grpSp>
          <p:nvGrpSpPr>
            <p:cNvPr id="95" name="Groep 94"/>
            <p:cNvGrpSpPr/>
            <p:nvPr userDrawn="1"/>
          </p:nvGrpSpPr>
          <p:grpSpPr>
            <a:xfrm>
              <a:off x="12382788" y="1480224"/>
              <a:ext cx="689983" cy="573048"/>
              <a:chOff x="15171969" y="1587338"/>
              <a:chExt cx="755407" cy="627385"/>
            </a:xfrm>
          </p:grpSpPr>
          <p:sp>
            <p:nvSpPr>
              <p:cNvPr id="149"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50" name="Groep 149"/>
              <p:cNvGrpSpPr/>
              <p:nvPr userDrawn="1"/>
            </p:nvGrpSpPr>
            <p:grpSpPr>
              <a:xfrm>
                <a:off x="15281106" y="1587338"/>
                <a:ext cx="511775" cy="560304"/>
                <a:chOff x="10604642" y="969717"/>
                <a:chExt cx="1290643" cy="1427163"/>
              </a:xfrm>
            </p:grpSpPr>
            <p:grpSp>
              <p:nvGrpSpPr>
                <p:cNvPr id="151" name="Group 879"/>
                <p:cNvGrpSpPr>
                  <a:grpSpLocks noChangeAspect="1"/>
                </p:cNvGrpSpPr>
                <p:nvPr userDrawn="1"/>
              </p:nvGrpSpPr>
              <p:grpSpPr bwMode="auto">
                <a:xfrm>
                  <a:off x="10604642" y="969717"/>
                  <a:ext cx="1290643" cy="1427163"/>
                  <a:chOff x="4798" y="1515"/>
                  <a:chExt cx="813" cy="899"/>
                </a:xfrm>
              </p:grpSpPr>
              <p:sp>
                <p:nvSpPr>
                  <p:cNvPr id="153"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4"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5"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6"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7"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8"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59"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0"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61"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52" name="Vrije vorm 151"/>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96" name="Groep 95"/>
            <p:cNvGrpSpPr/>
            <p:nvPr/>
          </p:nvGrpSpPr>
          <p:grpSpPr>
            <a:xfrm>
              <a:off x="12487778" y="6003628"/>
              <a:ext cx="1980859" cy="542924"/>
              <a:chOff x="12390702" y="6054428"/>
              <a:chExt cx="1980859" cy="542924"/>
            </a:xfrm>
          </p:grpSpPr>
          <p:sp>
            <p:nvSpPr>
              <p:cNvPr id="115" name="Rechthoek 114"/>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6" name="Rechthoek 115"/>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117" name="Gelijkbenige driehoek 116"/>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18" name="Afgeronde rechthoek 117"/>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119" name="Groep 118"/>
              <p:cNvGrpSpPr/>
              <p:nvPr/>
            </p:nvGrpSpPr>
            <p:grpSpPr>
              <a:xfrm>
                <a:off x="12461788" y="6100223"/>
                <a:ext cx="204691" cy="170000"/>
                <a:chOff x="15171969" y="1587338"/>
                <a:chExt cx="755407" cy="627385"/>
              </a:xfrm>
            </p:grpSpPr>
            <p:sp>
              <p:nvSpPr>
                <p:cNvPr id="136"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37" name="Groep 136"/>
                <p:cNvGrpSpPr/>
                <p:nvPr userDrawn="1"/>
              </p:nvGrpSpPr>
              <p:grpSpPr>
                <a:xfrm>
                  <a:off x="15281106" y="1587338"/>
                  <a:ext cx="511775" cy="560304"/>
                  <a:chOff x="10604642" y="969717"/>
                  <a:chExt cx="1290643" cy="1427163"/>
                </a:xfrm>
              </p:grpSpPr>
              <p:grpSp>
                <p:nvGrpSpPr>
                  <p:cNvPr id="138" name="Group 879"/>
                  <p:cNvGrpSpPr>
                    <a:grpSpLocks noChangeAspect="1"/>
                  </p:cNvGrpSpPr>
                  <p:nvPr userDrawn="1"/>
                </p:nvGrpSpPr>
                <p:grpSpPr bwMode="auto">
                  <a:xfrm>
                    <a:off x="10604642" y="969717"/>
                    <a:ext cx="1290643" cy="1427163"/>
                    <a:chOff x="4798" y="1515"/>
                    <a:chExt cx="813" cy="899"/>
                  </a:xfrm>
                </p:grpSpPr>
                <p:sp>
                  <p:nvSpPr>
                    <p:cNvPr id="140"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1"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2"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3"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4"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5"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6"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7"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48"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139" name="Vrije vorm 138"/>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20" name="Groep 119"/>
              <p:cNvGrpSpPr/>
              <p:nvPr/>
            </p:nvGrpSpPr>
            <p:grpSpPr>
              <a:xfrm>
                <a:off x="12468521" y="6356844"/>
                <a:ext cx="133446" cy="114786"/>
                <a:chOff x="14587469" y="6356844"/>
                <a:chExt cx="133446" cy="114786"/>
              </a:xfrm>
            </p:grpSpPr>
            <p:sp>
              <p:nvSpPr>
                <p:cNvPr id="126"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7"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8"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129" name="Rechte verbindingslijn 128"/>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0" name="Rechte verbindingslijn 129"/>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1" name="Rechte verbindingslijn 130"/>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2" name="Rechte verbindingslijn 131"/>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3" name="Rechte verbindingslijn 132"/>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134" name="Rechte verbindingslijn 133"/>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135"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121" name="Groep 120"/>
              <p:cNvGrpSpPr/>
              <p:nvPr/>
            </p:nvGrpSpPr>
            <p:grpSpPr>
              <a:xfrm>
                <a:off x="12529899" y="6421402"/>
                <a:ext cx="97399" cy="97399"/>
                <a:chOff x="14546483" y="5323041"/>
                <a:chExt cx="242460" cy="242460"/>
              </a:xfrm>
            </p:grpSpPr>
            <p:sp>
              <p:nvSpPr>
                <p:cNvPr id="122" name="Rechthoek 121"/>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123" name="Groep 122"/>
                <p:cNvGrpSpPr/>
                <p:nvPr/>
              </p:nvGrpSpPr>
              <p:grpSpPr>
                <a:xfrm>
                  <a:off x="14568035" y="5357818"/>
                  <a:ext cx="199836" cy="175226"/>
                  <a:chOff x="14559757" y="5349611"/>
                  <a:chExt cx="216392" cy="191641"/>
                </a:xfrm>
              </p:grpSpPr>
              <p:sp>
                <p:nvSpPr>
                  <p:cNvPr id="124" name="Parallellogram 123"/>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125" name="Parallellogram 124"/>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97" name="Rechthoek 96"/>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98"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9"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00" name="Ovaal 99"/>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01" name="Ovaal 100"/>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02" name="Rechte verbindingslijn 101"/>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3" name="Rechte verbindingslijn 102"/>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4" name="Rechte verbindingslijn 103"/>
            <p:cNvCxnSpPr/>
            <p:nvPr/>
          </p:nvCxnSpPr>
          <p:spPr>
            <a:xfrm>
              <a:off x="12470972" y="4334476"/>
              <a:ext cx="2608001" cy="0"/>
            </a:xfrm>
            <a:prstGeom prst="line">
              <a:avLst/>
            </a:prstGeom>
            <a:noFill/>
            <a:ln w="9525" cap="flat" cmpd="sng" algn="ctr">
              <a:solidFill>
                <a:schemeClr val="tx2"/>
              </a:solidFill>
              <a:prstDash val="solid"/>
            </a:ln>
            <a:effectLst/>
          </p:spPr>
        </p:cxnSp>
        <p:sp>
          <p:nvSpPr>
            <p:cNvPr id="105"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106" name="Rechte verbindingslijn 105"/>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7" name="Groep 106"/>
            <p:cNvGrpSpPr/>
            <p:nvPr/>
          </p:nvGrpSpPr>
          <p:grpSpPr>
            <a:xfrm>
              <a:off x="12483705" y="3745117"/>
              <a:ext cx="1114138" cy="297656"/>
              <a:chOff x="13560784" y="3471416"/>
              <a:chExt cx="1114138" cy="297656"/>
            </a:xfrm>
          </p:grpSpPr>
          <p:sp>
            <p:nvSpPr>
              <p:cNvPr id="111" name="Afgeronde rechthoek 110"/>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13" name="Rechte verbindingslijn 112"/>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4" name="Gelijkbenige driehoek 113"/>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08" name="Rechthoek 107"/>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109" name="Rechte verbindingslijn 108"/>
            <p:cNvCxnSpPr/>
            <p:nvPr/>
          </p:nvCxnSpPr>
          <p:spPr>
            <a:xfrm>
              <a:off x="12487778" y="5145063"/>
              <a:ext cx="2592288" cy="0"/>
            </a:xfrm>
            <a:prstGeom prst="line">
              <a:avLst/>
            </a:prstGeom>
            <a:noFill/>
            <a:ln w="9525" cap="flat" cmpd="sng" algn="ctr">
              <a:solidFill>
                <a:schemeClr val="tx2"/>
              </a:solidFill>
              <a:prstDash val="solid"/>
            </a:ln>
            <a:effectLst/>
          </p:spPr>
        </p:cxnSp>
        <p:pic>
          <p:nvPicPr>
            <p:cNvPr id="110"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162" name="Tijdelijke aanduiding voor inhoud 2"/>
          <p:cNvSpPr>
            <a:spLocks noGrp="1"/>
          </p:cNvSpPr>
          <p:nvPr>
            <p:ph idx="21"/>
          </p:nvPr>
        </p:nvSpPr>
        <p:spPr>
          <a:xfrm>
            <a:off x="522196" y="1592688"/>
            <a:ext cx="5470935" cy="4681111"/>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163" name="Tijdelijke aanduiding voor tekst 2"/>
          <p:cNvSpPr>
            <a:spLocks noGrp="1"/>
          </p:cNvSpPr>
          <p:nvPr>
            <p:ph type="body" idx="22"/>
          </p:nvPr>
        </p:nvSpPr>
        <p:spPr>
          <a:xfrm>
            <a:off x="6297329"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64" name="Instruction 9 test levels"/>
          <p:cNvGrpSpPr/>
          <p:nvPr userDrawn="1"/>
        </p:nvGrpSpPr>
        <p:grpSpPr>
          <a:xfrm>
            <a:off x="-2880382" y="-5444"/>
            <a:ext cx="2589956" cy="4848506"/>
            <a:chOff x="-2880382" y="-5444"/>
            <a:chExt cx="2589956" cy="4848506"/>
          </a:xfrm>
        </p:grpSpPr>
        <p:sp>
          <p:nvSpPr>
            <p:cNvPr id="165"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66"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67"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68"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9"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70"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71"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72"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73"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74"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75"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76"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77" name="Groep 21"/>
            <p:cNvGrpSpPr/>
            <p:nvPr userDrawn="1"/>
          </p:nvGrpSpPr>
          <p:grpSpPr>
            <a:xfrm>
              <a:off x="-1967526" y="411247"/>
              <a:ext cx="409108" cy="427699"/>
              <a:chOff x="-1085063" y="758027"/>
              <a:chExt cx="633799" cy="622540"/>
            </a:xfrm>
          </p:grpSpPr>
          <p:sp>
            <p:nvSpPr>
              <p:cNvPr id="232"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33" name="Groep 77"/>
              <p:cNvGrpSpPr/>
              <p:nvPr userDrawn="1"/>
            </p:nvGrpSpPr>
            <p:grpSpPr>
              <a:xfrm>
                <a:off x="-977746" y="864082"/>
                <a:ext cx="419166" cy="410430"/>
                <a:chOff x="6366933" y="309013"/>
                <a:chExt cx="1901295" cy="1861668"/>
              </a:xfrm>
              <a:solidFill>
                <a:srgbClr val="000000"/>
              </a:solidFill>
            </p:grpSpPr>
            <p:sp>
              <p:nvSpPr>
                <p:cNvPr id="234"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6"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7"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8"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9"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0"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1"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2"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3"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44"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78" name="Groep 22"/>
            <p:cNvGrpSpPr/>
            <p:nvPr/>
          </p:nvGrpSpPr>
          <p:grpSpPr>
            <a:xfrm>
              <a:off x="-2880382" y="802341"/>
              <a:ext cx="532929" cy="509563"/>
              <a:chOff x="-2880382" y="802341"/>
              <a:chExt cx="532929" cy="509563"/>
            </a:xfrm>
          </p:grpSpPr>
          <p:sp>
            <p:nvSpPr>
              <p:cNvPr id="210"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1"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12" name="Picture 3"/>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3" name="Groep 57"/>
              <p:cNvGrpSpPr/>
              <p:nvPr/>
            </p:nvGrpSpPr>
            <p:grpSpPr>
              <a:xfrm>
                <a:off x="-2802433" y="1123442"/>
                <a:ext cx="132915" cy="104889"/>
                <a:chOff x="-2796392" y="1123442"/>
                <a:chExt cx="120832" cy="104889"/>
              </a:xfrm>
            </p:grpSpPr>
            <p:sp>
              <p:nvSpPr>
                <p:cNvPr id="227"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4" name="Groep 58"/>
              <p:cNvGrpSpPr/>
              <p:nvPr/>
            </p:nvGrpSpPr>
            <p:grpSpPr>
              <a:xfrm>
                <a:off x="-2575435" y="1123442"/>
                <a:ext cx="133931" cy="104889"/>
                <a:chOff x="-2556734" y="1123442"/>
                <a:chExt cx="147324" cy="104889"/>
              </a:xfrm>
            </p:grpSpPr>
            <p:grpSp>
              <p:nvGrpSpPr>
                <p:cNvPr id="215" name="Groep 59"/>
                <p:cNvGrpSpPr/>
                <p:nvPr/>
              </p:nvGrpSpPr>
              <p:grpSpPr>
                <a:xfrm>
                  <a:off x="-2556734" y="1123442"/>
                  <a:ext cx="68206" cy="104889"/>
                  <a:chOff x="-2796392" y="1123442"/>
                  <a:chExt cx="120832" cy="104889"/>
                </a:xfrm>
              </p:grpSpPr>
              <p:sp>
                <p:nvSpPr>
                  <p:cNvPr id="222"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16" name="Groep 60"/>
                <p:cNvGrpSpPr/>
                <p:nvPr/>
              </p:nvGrpSpPr>
              <p:grpSpPr>
                <a:xfrm>
                  <a:off x="-2477616" y="1123442"/>
                  <a:ext cx="68206" cy="104889"/>
                  <a:chOff x="-2796392" y="1123442"/>
                  <a:chExt cx="120832" cy="104889"/>
                </a:xfrm>
              </p:grpSpPr>
              <p:sp>
                <p:nvSpPr>
                  <p:cNvPr id="217"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8"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9" name="Groep 23"/>
            <p:cNvGrpSpPr/>
            <p:nvPr userDrawn="1"/>
          </p:nvGrpSpPr>
          <p:grpSpPr>
            <a:xfrm>
              <a:off x="-1967526" y="875670"/>
              <a:ext cx="413704" cy="427699"/>
              <a:chOff x="-1845083" y="758027"/>
              <a:chExt cx="633799" cy="622540"/>
            </a:xfrm>
          </p:grpSpPr>
          <p:sp>
            <p:nvSpPr>
              <p:cNvPr id="197"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8" name="Groep 42"/>
              <p:cNvGrpSpPr/>
              <p:nvPr userDrawn="1"/>
            </p:nvGrpSpPr>
            <p:grpSpPr>
              <a:xfrm>
                <a:off x="-1737766" y="864082"/>
                <a:ext cx="419166" cy="410430"/>
                <a:chOff x="3708400" y="309013"/>
                <a:chExt cx="1901295" cy="1861668"/>
              </a:xfrm>
              <a:solidFill>
                <a:srgbClr val="000000"/>
              </a:solidFill>
            </p:grpSpPr>
            <p:sp>
              <p:nvSpPr>
                <p:cNvPr id="199"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6"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80" name="Rechte verbindingslijn 24"/>
            <p:cNvCxnSpPr>
              <a:endCxn id="197"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81" name="Rechte verbindingslijn 25"/>
            <p:cNvCxnSpPr>
              <a:endCxn id="232"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82"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3"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84"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85"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86"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87"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88"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9"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90"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91"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92"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93" name="Groep 37"/>
            <p:cNvGrpSpPr/>
            <p:nvPr/>
          </p:nvGrpSpPr>
          <p:grpSpPr>
            <a:xfrm>
              <a:off x="-2880382" y="410556"/>
              <a:ext cx="528695" cy="344202"/>
              <a:chOff x="-2880382" y="410556"/>
              <a:chExt cx="528695" cy="344202"/>
            </a:xfrm>
          </p:grpSpPr>
          <p:sp>
            <p:nvSpPr>
              <p:cNvPr id="195"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94"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3"/>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4117319033"/>
      </p:ext>
    </p:extLst>
  </p:cSld>
  <p:clrMapOvr>
    <a:masterClrMapping/>
  </p:clrMapOvr>
  <p:transition spd="med">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raph (XL)">
    <p:spTree>
      <p:nvGrpSpPr>
        <p:cNvPr id="1" name=""/>
        <p:cNvGrpSpPr/>
        <p:nvPr/>
      </p:nvGrpSpPr>
      <p:grpSpPr>
        <a:xfrm>
          <a:off x="0" y="0"/>
          <a:ext cx="0" cy="0"/>
          <a:chOff x="0" y="0"/>
          <a:chExt cx="0" cy="0"/>
        </a:xfrm>
      </p:grpSpPr>
      <p:sp>
        <p:nvSpPr>
          <p:cNvPr id="5" name="Rechthoek 11"/>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Graph (XL)</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11" name="Tijdelijke aanduiding voor inhoud 2"/>
          <p:cNvSpPr>
            <a:spLocks noGrp="1"/>
          </p:cNvSpPr>
          <p:nvPr>
            <p:ph idx="17"/>
          </p:nvPr>
        </p:nvSpPr>
        <p:spPr>
          <a:xfrm>
            <a:off x="517525" y="1592689"/>
            <a:ext cx="11160125" cy="4681112"/>
          </a:xfrm>
          <a:solidFill>
            <a:srgbClr val="E5E9EC"/>
          </a:solidFill>
        </p:spPr>
        <p:txBody>
          <a:bodyPr anchor="ctr"/>
          <a:lstStyle>
            <a:lvl1pPr algn="ctr">
              <a:defRPr sz="14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p:txBody>
      </p:sp>
      <p:sp>
        <p:nvSpPr>
          <p:cNvPr id="8" name="Tijdelijke aanduiding voor dianummer 5"/>
          <p:cNvSpPr>
            <a:spLocks noGrp="1"/>
          </p:cNvSpPr>
          <p:nvPr>
            <p:ph type="sldNum" sz="quarter" idx="20"/>
          </p:nvPr>
        </p:nvSpPr>
        <p:spPr/>
        <p:txBody>
          <a:bodyPr/>
          <a:lstStyle>
            <a:lvl1pPr>
              <a:defRPr/>
            </a:lvl1pPr>
          </a:lstStyle>
          <a:p>
            <a:fld id="{2F16C7DF-FA48-4A8F-81E5-425111209FF4}"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7" name="Instruction Chart &amp; Edit"/>
          <p:cNvGrpSpPr/>
          <p:nvPr userDrawn="1"/>
        </p:nvGrpSpPr>
        <p:grpSpPr>
          <a:xfrm>
            <a:off x="12382788" y="-5444"/>
            <a:ext cx="2697278" cy="6868888"/>
            <a:chOff x="12382788" y="-5444"/>
            <a:chExt cx="2697278" cy="6868888"/>
          </a:xfrm>
        </p:grpSpPr>
        <p:grpSp>
          <p:nvGrpSpPr>
            <p:cNvPr id="9" name="Groep 8"/>
            <p:cNvGrpSpPr/>
            <p:nvPr userDrawn="1"/>
          </p:nvGrpSpPr>
          <p:grpSpPr>
            <a:xfrm>
              <a:off x="12382788" y="1480224"/>
              <a:ext cx="689983" cy="573048"/>
              <a:chOff x="15171969" y="1587338"/>
              <a:chExt cx="755407" cy="627385"/>
            </a:xfrm>
          </p:grpSpPr>
          <p:sp>
            <p:nvSpPr>
              <p:cNvPr id="65"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66" name="Groep 65"/>
              <p:cNvGrpSpPr/>
              <p:nvPr userDrawn="1"/>
            </p:nvGrpSpPr>
            <p:grpSpPr>
              <a:xfrm>
                <a:off x="15281106" y="1587338"/>
                <a:ext cx="511775" cy="560304"/>
                <a:chOff x="10604642" y="969717"/>
                <a:chExt cx="1290643" cy="1427163"/>
              </a:xfrm>
            </p:grpSpPr>
            <p:grpSp>
              <p:nvGrpSpPr>
                <p:cNvPr id="67" name="Group 879"/>
                <p:cNvGrpSpPr>
                  <a:grpSpLocks noChangeAspect="1"/>
                </p:cNvGrpSpPr>
                <p:nvPr userDrawn="1"/>
              </p:nvGrpSpPr>
              <p:grpSpPr bwMode="auto">
                <a:xfrm>
                  <a:off x="10604642" y="969717"/>
                  <a:ext cx="1290643" cy="1427163"/>
                  <a:chOff x="4798" y="1515"/>
                  <a:chExt cx="813" cy="899"/>
                </a:xfrm>
              </p:grpSpPr>
              <p:sp>
                <p:nvSpPr>
                  <p:cNvPr id="69"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0"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1"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2"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3"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4"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5"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6"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77"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68" name="Vrije vorm 67"/>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10" name="Groep 9"/>
            <p:cNvGrpSpPr/>
            <p:nvPr/>
          </p:nvGrpSpPr>
          <p:grpSpPr>
            <a:xfrm>
              <a:off x="12487778" y="6003628"/>
              <a:ext cx="1980859" cy="542924"/>
              <a:chOff x="12390702" y="6054428"/>
              <a:chExt cx="1980859" cy="542924"/>
            </a:xfrm>
          </p:grpSpPr>
          <p:sp>
            <p:nvSpPr>
              <p:cNvPr id="31" name="Rechthoek 30"/>
              <p:cNvSpPr/>
              <p:nvPr/>
            </p:nvSpPr>
            <p:spPr>
              <a:xfrm>
                <a:off x="12402284"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2" name="Rechthoek 31"/>
              <p:cNvSpPr/>
              <p:nvPr/>
            </p:nvSpPr>
            <p:spPr>
              <a:xfrm>
                <a:off x="12662053" y="6062530"/>
                <a:ext cx="1268296" cy="261610"/>
              </a:xfrm>
              <a:prstGeom prst="rect">
                <a:avLst/>
              </a:prstGeom>
            </p:spPr>
            <p:txBody>
              <a:bodyPr wrap="none">
                <a:spAutoFit/>
              </a:bodyPr>
              <a:lstStyle/>
              <a:p>
                <a:r>
                  <a:rPr lang="en-US" sz="1100" dirty="0">
                    <a:latin typeface="Calibri" panose="020F0502020204030204" pitchFamily="34" charset="0"/>
                    <a:ea typeface="Adobe Heiti Std R" panose="020B0400000000000000" pitchFamily="34" charset="-128"/>
                    <a:cs typeface="Segoe UI Light" panose="020B0502040204020203" pitchFamily="34" charset="0"/>
                  </a:rPr>
                  <a:t>Change chart type</a:t>
                </a:r>
              </a:p>
            </p:txBody>
          </p:sp>
          <p:sp>
            <p:nvSpPr>
              <p:cNvPr id="33" name="Gelijkbenige driehoek 32"/>
              <p:cNvSpPr/>
              <p:nvPr/>
            </p:nvSpPr>
            <p:spPr>
              <a:xfrm rot="5400000">
                <a:off x="1421047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34" name="Afgeronde rechthoek 33"/>
              <p:cNvSpPr/>
              <p:nvPr/>
            </p:nvSpPr>
            <p:spPr>
              <a:xfrm>
                <a:off x="12390702" y="6322741"/>
                <a:ext cx="1973675" cy="268314"/>
              </a:xfrm>
              <a:prstGeom prst="roundRect">
                <a:avLst/>
              </a:prstGeom>
              <a:gradFill>
                <a:gsLst>
                  <a:gs pos="0">
                    <a:srgbClr val="FFF2BD"/>
                  </a:gs>
                  <a:gs pos="34000">
                    <a:srgbClr val="FFE98B"/>
                  </a:gs>
                  <a:gs pos="78000">
                    <a:srgbClr val="FFF5C9"/>
                  </a:gs>
                  <a:gs pos="59000">
                    <a:srgbClr val="FFE98B"/>
                  </a:gs>
                </a:gsLst>
                <a:lin ang="5400000" scaled="0"/>
              </a:gradFill>
              <a:ln w="635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ea typeface="Adobe Heiti Std R" panose="020B0400000000000000" pitchFamily="34" charset="-128"/>
                    <a:cs typeface="Segoe UI Light" panose="020B0502040204020203" pitchFamily="34" charset="0"/>
                  </a:rPr>
                  <a:t>Edit data</a:t>
                </a:r>
              </a:p>
            </p:txBody>
          </p:sp>
          <p:grpSp>
            <p:nvGrpSpPr>
              <p:cNvPr id="35" name="Groep 34"/>
              <p:cNvGrpSpPr/>
              <p:nvPr/>
            </p:nvGrpSpPr>
            <p:grpSpPr>
              <a:xfrm>
                <a:off x="12461788" y="6100223"/>
                <a:ext cx="204691" cy="170000"/>
                <a:chOff x="15171969" y="1587338"/>
                <a:chExt cx="755407" cy="627385"/>
              </a:xfrm>
            </p:grpSpPr>
            <p:sp>
              <p:nvSpPr>
                <p:cNvPr id="52" name="Rechthoek 962"/>
                <p:cNvSpPr/>
                <p:nvPr userDrawn="1"/>
              </p:nvSpPr>
              <p:spPr>
                <a:xfrm>
                  <a:off x="15171969" y="2008934"/>
                  <a:ext cx="755407" cy="205789"/>
                </a:xfrm>
                <a:custGeom>
                  <a:avLst/>
                  <a:gdLst>
                    <a:gd name="connsiteX0" fmla="*/ 0 w 664132"/>
                    <a:gd name="connsiteY0" fmla="*/ 0 h 277787"/>
                    <a:gd name="connsiteX1" fmla="*/ 664132 w 664132"/>
                    <a:gd name="connsiteY1" fmla="*/ 0 h 277787"/>
                    <a:gd name="connsiteX2" fmla="*/ 664132 w 664132"/>
                    <a:gd name="connsiteY2" fmla="*/ 277787 h 277787"/>
                    <a:gd name="connsiteX3" fmla="*/ 0 w 664132"/>
                    <a:gd name="connsiteY3" fmla="*/ 277787 h 277787"/>
                    <a:gd name="connsiteX4" fmla="*/ 0 w 664132"/>
                    <a:gd name="connsiteY4" fmla="*/ 0 h 277787"/>
                    <a:gd name="connsiteX0" fmla="*/ 0 w 664132"/>
                    <a:gd name="connsiteY0" fmla="*/ 0 h 290487"/>
                    <a:gd name="connsiteX1" fmla="*/ 664132 w 664132"/>
                    <a:gd name="connsiteY1" fmla="*/ 0 h 290487"/>
                    <a:gd name="connsiteX2" fmla="*/ 333932 w 664132"/>
                    <a:gd name="connsiteY2" fmla="*/ 290487 h 290487"/>
                    <a:gd name="connsiteX3" fmla="*/ 0 w 664132"/>
                    <a:gd name="connsiteY3" fmla="*/ 277787 h 290487"/>
                    <a:gd name="connsiteX4" fmla="*/ 0 w 664132"/>
                    <a:gd name="connsiteY4" fmla="*/ 0 h 290487"/>
                    <a:gd name="connsiteX0" fmla="*/ 0 w 664132"/>
                    <a:gd name="connsiteY0" fmla="*/ 0 h 277787"/>
                    <a:gd name="connsiteX1" fmla="*/ 664132 w 664132"/>
                    <a:gd name="connsiteY1" fmla="*/ 0 h 277787"/>
                    <a:gd name="connsiteX2" fmla="*/ 575232 w 664132"/>
                    <a:gd name="connsiteY2" fmla="*/ 271437 h 277787"/>
                    <a:gd name="connsiteX3" fmla="*/ 0 w 664132"/>
                    <a:gd name="connsiteY3" fmla="*/ 277787 h 277787"/>
                    <a:gd name="connsiteX4" fmla="*/ 0 w 664132"/>
                    <a:gd name="connsiteY4" fmla="*/ 0 h 277787"/>
                    <a:gd name="connsiteX0" fmla="*/ 0 w 708582"/>
                    <a:gd name="connsiteY0" fmla="*/ 0 h 277787"/>
                    <a:gd name="connsiteX1" fmla="*/ 708582 w 708582"/>
                    <a:gd name="connsiteY1" fmla="*/ 31750 h 277787"/>
                    <a:gd name="connsiteX2" fmla="*/ 575232 w 708582"/>
                    <a:gd name="connsiteY2" fmla="*/ 271437 h 277787"/>
                    <a:gd name="connsiteX3" fmla="*/ 0 w 708582"/>
                    <a:gd name="connsiteY3" fmla="*/ 277787 h 277787"/>
                    <a:gd name="connsiteX4" fmla="*/ 0 w 708582"/>
                    <a:gd name="connsiteY4" fmla="*/ 0 h 277787"/>
                    <a:gd name="connsiteX0" fmla="*/ 228600 w 708582"/>
                    <a:gd name="connsiteY0" fmla="*/ 6350 h 246037"/>
                    <a:gd name="connsiteX1" fmla="*/ 708582 w 708582"/>
                    <a:gd name="connsiteY1" fmla="*/ 0 h 246037"/>
                    <a:gd name="connsiteX2" fmla="*/ 575232 w 708582"/>
                    <a:gd name="connsiteY2" fmla="*/ 239687 h 246037"/>
                    <a:gd name="connsiteX3" fmla="*/ 0 w 708582"/>
                    <a:gd name="connsiteY3" fmla="*/ 246037 h 246037"/>
                    <a:gd name="connsiteX4" fmla="*/ 228600 w 708582"/>
                    <a:gd name="connsiteY4" fmla="*/ 6350 h 246037"/>
                    <a:gd name="connsiteX0" fmla="*/ 228600 w 778432"/>
                    <a:gd name="connsiteY0" fmla="*/ 0 h 239687"/>
                    <a:gd name="connsiteX1" fmla="*/ 778432 w 778432"/>
                    <a:gd name="connsiteY1" fmla="*/ 25400 h 239687"/>
                    <a:gd name="connsiteX2" fmla="*/ 575232 w 778432"/>
                    <a:gd name="connsiteY2" fmla="*/ 233337 h 239687"/>
                    <a:gd name="connsiteX3" fmla="*/ 0 w 778432"/>
                    <a:gd name="connsiteY3" fmla="*/ 239687 h 239687"/>
                    <a:gd name="connsiteX4" fmla="*/ 228600 w 778432"/>
                    <a:gd name="connsiteY4" fmla="*/ 0 h 239687"/>
                    <a:gd name="connsiteX0" fmla="*/ 228600 w 778432"/>
                    <a:gd name="connsiteY0" fmla="*/ 0 h 214287"/>
                    <a:gd name="connsiteX1" fmla="*/ 778432 w 778432"/>
                    <a:gd name="connsiteY1" fmla="*/ 0 h 214287"/>
                    <a:gd name="connsiteX2" fmla="*/ 575232 w 778432"/>
                    <a:gd name="connsiteY2" fmla="*/ 207937 h 214287"/>
                    <a:gd name="connsiteX3" fmla="*/ 0 w 778432"/>
                    <a:gd name="connsiteY3" fmla="*/ 214287 h 214287"/>
                    <a:gd name="connsiteX4" fmla="*/ 228600 w 778432"/>
                    <a:gd name="connsiteY4" fmla="*/ 0 h 214287"/>
                    <a:gd name="connsiteX0" fmla="*/ 228600 w 730724"/>
                    <a:gd name="connsiteY0" fmla="*/ 3975 h 218262"/>
                    <a:gd name="connsiteX1" fmla="*/ 730724 w 730724"/>
                    <a:gd name="connsiteY1" fmla="*/ 0 h 218262"/>
                    <a:gd name="connsiteX2" fmla="*/ 575232 w 730724"/>
                    <a:gd name="connsiteY2" fmla="*/ 211912 h 218262"/>
                    <a:gd name="connsiteX3" fmla="*/ 0 w 730724"/>
                    <a:gd name="connsiteY3" fmla="*/ 218262 h 218262"/>
                    <a:gd name="connsiteX4" fmla="*/ 228600 w 730724"/>
                    <a:gd name="connsiteY4" fmla="*/ 3975 h 218262"/>
                    <a:gd name="connsiteX0" fmla="*/ 252454 w 754578"/>
                    <a:gd name="connsiteY0" fmla="*/ 3975 h 211912"/>
                    <a:gd name="connsiteX1" fmla="*/ 754578 w 754578"/>
                    <a:gd name="connsiteY1" fmla="*/ 0 h 211912"/>
                    <a:gd name="connsiteX2" fmla="*/ 599086 w 754578"/>
                    <a:gd name="connsiteY2" fmla="*/ 211912 h 211912"/>
                    <a:gd name="connsiteX3" fmla="*/ 0 w 754578"/>
                    <a:gd name="connsiteY3" fmla="*/ 210311 h 211912"/>
                    <a:gd name="connsiteX4" fmla="*/ 252454 w 754578"/>
                    <a:gd name="connsiteY4" fmla="*/ 3975 h 211912"/>
                    <a:gd name="connsiteX0" fmla="*/ 172941 w 754578"/>
                    <a:gd name="connsiteY0" fmla="*/ 0 h 219864"/>
                    <a:gd name="connsiteX1" fmla="*/ 754578 w 754578"/>
                    <a:gd name="connsiteY1" fmla="*/ 7952 h 219864"/>
                    <a:gd name="connsiteX2" fmla="*/ 599086 w 754578"/>
                    <a:gd name="connsiteY2" fmla="*/ 219864 h 219864"/>
                    <a:gd name="connsiteX3" fmla="*/ 0 w 754578"/>
                    <a:gd name="connsiteY3" fmla="*/ 218263 h 219864"/>
                    <a:gd name="connsiteX4" fmla="*/ 172941 w 754578"/>
                    <a:gd name="connsiteY4" fmla="*/ 0 h 219864"/>
                    <a:gd name="connsiteX0" fmla="*/ 172941 w 754578"/>
                    <a:gd name="connsiteY0" fmla="*/ 0 h 223840"/>
                    <a:gd name="connsiteX1" fmla="*/ 754578 w 754578"/>
                    <a:gd name="connsiteY1" fmla="*/ 7952 h 223840"/>
                    <a:gd name="connsiteX2" fmla="*/ 654745 w 754578"/>
                    <a:gd name="connsiteY2" fmla="*/ 223840 h 223840"/>
                    <a:gd name="connsiteX3" fmla="*/ 0 w 754578"/>
                    <a:gd name="connsiteY3" fmla="*/ 218263 h 223840"/>
                    <a:gd name="connsiteX4" fmla="*/ 172941 w 754578"/>
                    <a:gd name="connsiteY4" fmla="*/ 0 h 223840"/>
                    <a:gd name="connsiteX0" fmla="*/ 172941 w 754578"/>
                    <a:gd name="connsiteY0" fmla="*/ 0 h 219864"/>
                    <a:gd name="connsiteX1" fmla="*/ 754578 w 754578"/>
                    <a:gd name="connsiteY1" fmla="*/ 7952 h 219864"/>
                    <a:gd name="connsiteX2" fmla="*/ 646793 w 754578"/>
                    <a:gd name="connsiteY2" fmla="*/ 219864 h 219864"/>
                    <a:gd name="connsiteX3" fmla="*/ 0 w 754578"/>
                    <a:gd name="connsiteY3" fmla="*/ 218263 h 219864"/>
                    <a:gd name="connsiteX4" fmla="*/ 172941 w 754578"/>
                    <a:gd name="connsiteY4" fmla="*/ 0 h 219864"/>
                    <a:gd name="connsiteX0" fmla="*/ 172941 w 818189"/>
                    <a:gd name="connsiteY0" fmla="*/ 0 h 219864"/>
                    <a:gd name="connsiteX1" fmla="*/ 818189 w 818189"/>
                    <a:gd name="connsiteY1" fmla="*/ 31806 h 219864"/>
                    <a:gd name="connsiteX2" fmla="*/ 646793 w 818189"/>
                    <a:gd name="connsiteY2" fmla="*/ 219864 h 219864"/>
                    <a:gd name="connsiteX3" fmla="*/ 0 w 818189"/>
                    <a:gd name="connsiteY3" fmla="*/ 218263 h 219864"/>
                    <a:gd name="connsiteX4" fmla="*/ 172941 w 818189"/>
                    <a:gd name="connsiteY4" fmla="*/ 0 h 219864"/>
                    <a:gd name="connsiteX0" fmla="*/ 172941 w 806262"/>
                    <a:gd name="connsiteY0" fmla="*/ 0 h 219864"/>
                    <a:gd name="connsiteX1" fmla="*/ 806262 w 806262"/>
                    <a:gd name="connsiteY1" fmla="*/ 11928 h 219864"/>
                    <a:gd name="connsiteX2" fmla="*/ 646793 w 806262"/>
                    <a:gd name="connsiteY2" fmla="*/ 219864 h 219864"/>
                    <a:gd name="connsiteX3" fmla="*/ 0 w 806262"/>
                    <a:gd name="connsiteY3" fmla="*/ 218263 h 219864"/>
                    <a:gd name="connsiteX4" fmla="*/ 172941 w 806262"/>
                    <a:gd name="connsiteY4" fmla="*/ 0 h 219864"/>
                    <a:gd name="connsiteX0" fmla="*/ 172941 w 798310"/>
                    <a:gd name="connsiteY0" fmla="*/ 0 h 219864"/>
                    <a:gd name="connsiteX1" fmla="*/ 798310 w 798310"/>
                    <a:gd name="connsiteY1" fmla="*/ 15903 h 219864"/>
                    <a:gd name="connsiteX2" fmla="*/ 646793 w 798310"/>
                    <a:gd name="connsiteY2" fmla="*/ 219864 h 219864"/>
                    <a:gd name="connsiteX3" fmla="*/ 0 w 798310"/>
                    <a:gd name="connsiteY3" fmla="*/ 218263 h 219864"/>
                    <a:gd name="connsiteX4" fmla="*/ 172941 w 798310"/>
                    <a:gd name="connsiteY4" fmla="*/ 0 h 219864"/>
                    <a:gd name="connsiteX0" fmla="*/ 172941 w 798310"/>
                    <a:gd name="connsiteY0" fmla="*/ 0 h 259620"/>
                    <a:gd name="connsiteX1" fmla="*/ 798310 w 798310"/>
                    <a:gd name="connsiteY1" fmla="*/ 15903 h 259620"/>
                    <a:gd name="connsiteX2" fmla="*/ 614988 w 798310"/>
                    <a:gd name="connsiteY2" fmla="*/ 259620 h 259620"/>
                    <a:gd name="connsiteX3" fmla="*/ 0 w 798310"/>
                    <a:gd name="connsiteY3" fmla="*/ 218263 h 259620"/>
                    <a:gd name="connsiteX4" fmla="*/ 172941 w 798310"/>
                    <a:gd name="connsiteY4" fmla="*/ 0 h 259620"/>
                    <a:gd name="connsiteX0" fmla="*/ 188843 w 814212"/>
                    <a:gd name="connsiteY0" fmla="*/ 0 h 259620"/>
                    <a:gd name="connsiteX1" fmla="*/ 814212 w 814212"/>
                    <a:gd name="connsiteY1" fmla="*/ 15903 h 259620"/>
                    <a:gd name="connsiteX2" fmla="*/ 630890 w 814212"/>
                    <a:gd name="connsiteY2" fmla="*/ 259620 h 259620"/>
                    <a:gd name="connsiteX3" fmla="*/ 0 w 814212"/>
                    <a:gd name="connsiteY3" fmla="*/ 254043 h 259620"/>
                    <a:gd name="connsiteX4" fmla="*/ 188843 w 814212"/>
                    <a:gd name="connsiteY4" fmla="*/ 0 h 259620"/>
                    <a:gd name="connsiteX0" fmla="*/ 208721 w 834090"/>
                    <a:gd name="connsiteY0" fmla="*/ 0 h 259620"/>
                    <a:gd name="connsiteX1" fmla="*/ 834090 w 834090"/>
                    <a:gd name="connsiteY1" fmla="*/ 15903 h 259620"/>
                    <a:gd name="connsiteX2" fmla="*/ 650768 w 834090"/>
                    <a:gd name="connsiteY2" fmla="*/ 259620 h 259620"/>
                    <a:gd name="connsiteX3" fmla="*/ 0 w 834090"/>
                    <a:gd name="connsiteY3" fmla="*/ 254043 h 259620"/>
                    <a:gd name="connsiteX4" fmla="*/ 208721 w 834090"/>
                    <a:gd name="connsiteY4" fmla="*/ 0 h 259620"/>
                    <a:gd name="connsiteX0" fmla="*/ 268356 w 893725"/>
                    <a:gd name="connsiteY0" fmla="*/ 0 h 259620"/>
                    <a:gd name="connsiteX1" fmla="*/ 893725 w 893725"/>
                    <a:gd name="connsiteY1" fmla="*/ 15903 h 259620"/>
                    <a:gd name="connsiteX2" fmla="*/ 710403 w 893725"/>
                    <a:gd name="connsiteY2" fmla="*/ 259620 h 259620"/>
                    <a:gd name="connsiteX3" fmla="*/ 0 w 893725"/>
                    <a:gd name="connsiteY3" fmla="*/ 254043 h 259620"/>
                    <a:gd name="connsiteX4" fmla="*/ 268356 w 893725"/>
                    <a:gd name="connsiteY4" fmla="*/ 0 h 259620"/>
                    <a:gd name="connsiteX0" fmla="*/ 260405 w 885774"/>
                    <a:gd name="connsiteY0" fmla="*/ 0 h 259620"/>
                    <a:gd name="connsiteX1" fmla="*/ 885774 w 885774"/>
                    <a:gd name="connsiteY1" fmla="*/ 15903 h 259620"/>
                    <a:gd name="connsiteX2" fmla="*/ 702452 w 885774"/>
                    <a:gd name="connsiteY2" fmla="*/ 259620 h 259620"/>
                    <a:gd name="connsiteX3" fmla="*/ 0 w 885774"/>
                    <a:gd name="connsiteY3" fmla="*/ 254043 h 259620"/>
                    <a:gd name="connsiteX4" fmla="*/ 260405 w 885774"/>
                    <a:gd name="connsiteY4" fmla="*/ 0 h 259620"/>
                    <a:gd name="connsiteX0" fmla="*/ 220648 w 885774"/>
                    <a:gd name="connsiteY0" fmla="*/ 0 h 243717"/>
                    <a:gd name="connsiteX1" fmla="*/ 885774 w 885774"/>
                    <a:gd name="connsiteY1" fmla="*/ 0 h 243717"/>
                    <a:gd name="connsiteX2" fmla="*/ 702452 w 885774"/>
                    <a:gd name="connsiteY2" fmla="*/ 243717 h 243717"/>
                    <a:gd name="connsiteX3" fmla="*/ 0 w 885774"/>
                    <a:gd name="connsiteY3" fmla="*/ 238140 h 243717"/>
                    <a:gd name="connsiteX4" fmla="*/ 220648 w 885774"/>
                    <a:gd name="connsiteY4" fmla="*/ 0 h 24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774" h="243717">
                      <a:moveTo>
                        <a:pt x="220648" y="0"/>
                      </a:moveTo>
                      <a:lnTo>
                        <a:pt x="885774" y="0"/>
                      </a:lnTo>
                      <a:lnTo>
                        <a:pt x="702452" y="243717"/>
                      </a:lnTo>
                      <a:lnTo>
                        <a:pt x="0" y="238140"/>
                      </a:lnTo>
                      <a:lnTo>
                        <a:pt x="220648" y="0"/>
                      </a:lnTo>
                      <a:close/>
                    </a:path>
                  </a:pathLst>
                </a:custGeom>
                <a:solidFill>
                  <a:srgbClr val="FFFFFF">
                    <a:lumMod val="50000"/>
                  </a:srgbClr>
                </a:solidFill>
                <a:ln w="25400" cap="flat" cmpd="sng" algn="ctr">
                  <a:noFill/>
                  <a:prstDash val="solid"/>
                </a:ln>
                <a:effectLst>
                  <a:softEdge rad="31750"/>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53" name="Groep 52"/>
                <p:cNvGrpSpPr/>
                <p:nvPr userDrawn="1"/>
              </p:nvGrpSpPr>
              <p:grpSpPr>
                <a:xfrm>
                  <a:off x="15281106" y="1587338"/>
                  <a:ext cx="511775" cy="560304"/>
                  <a:chOff x="10604642" y="969717"/>
                  <a:chExt cx="1290643" cy="1427163"/>
                </a:xfrm>
              </p:grpSpPr>
              <p:grpSp>
                <p:nvGrpSpPr>
                  <p:cNvPr id="54" name="Group 879"/>
                  <p:cNvGrpSpPr>
                    <a:grpSpLocks noChangeAspect="1"/>
                  </p:cNvGrpSpPr>
                  <p:nvPr userDrawn="1"/>
                </p:nvGrpSpPr>
                <p:grpSpPr bwMode="auto">
                  <a:xfrm>
                    <a:off x="10604642" y="969717"/>
                    <a:ext cx="1290643" cy="1427163"/>
                    <a:chOff x="4798" y="1515"/>
                    <a:chExt cx="813" cy="899"/>
                  </a:xfrm>
                </p:grpSpPr>
                <p:sp>
                  <p:nvSpPr>
                    <p:cNvPr id="56" name="Freeform 886"/>
                    <p:cNvSpPr>
                      <a:spLocks/>
                    </p:cNvSpPr>
                    <p:nvPr userDrawn="1"/>
                  </p:nvSpPr>
                  <p:spPr bwMode="auto">
                    <a:xfrm>
                      <a:off x="5269" y="1515"/>
                      <a:ext cx="71" cy="898"/>
                    </a:xfrm>
                    <a:custGeom>
                      <a:avLst/>
                      <a:gdLst>
                        <a:gd name="T0" fmla="*/ 282 w 282"/>
                        <a:gd name="T1" fmla="*/ 0 h 3595"/>
                        <a:gd name="T2" fmla="*/ 282 w 282"/>
                        <a:gd name="T3" fmla="*/ 3138 h 3595"/>
                        <a:gd name="T4" fmla="*/ 0 w 282"/>
                        <a:gd name="T5" fmla="*/ 3595 h 3595"/>
                        <a:gd name="T6" fmla="*/ 0 w 282"/>
                        <a:gd name="T7" fmla="*/ 285 h 3595"/>
                        <a:gd name="T8" fmla="*/ 282 w 282"/>
                        <a:gd name="T9" fmla="*/ 0 h 3595"/>
                      </a:gdLst>
                      <a:ahLst/>
                      <a:cxnLst>
                        <a:cxn ang="0">
                          <a:pos x="T0" y="T1"/>
                        </a:cxn>
                        <a:cxn ang="0">
                          <a:pos x="T2" y="T3"/>
                        </a:cxn>
                        <a:cxn ang="0">
                          <a:pos x="T4" y="T5"/>
                        </a:cxn>
                        <a:cxn ang="0">
                          <a:pos x="T6" y="T7"/>
                        </a:cxn>
                        <a:cxn ang="0">
                          <a:pos x="T8" y="T9"/>
                        </a:cxn>
                      </a:cxnLst>
                      <a:rect l="0" t="0" r="r" b="b"/>
                      <a:pathLst>
                        <a:path w="282" h="3595">
                          <a:moveTo>
                            <a:pt x="282" y="0"/>
                          </a:moveTo>
                          <a:lnTo>
                            <a:pt x="282" y="3138"/>
                          </a:lnTo>
                          <a:lnTo>
                            <a:pt x="0" y="3595"/>
                          </a:lnTo>
                          <a:lnTo>
                            <a:pt x="0" y="285"/>
                          </a:lnTo>
                          <a:lnTo>
                            <a:pt x="282" y="0"/>
                          </a:lnTo>
                          <a:close/>
                        </a:path>
                      </a:pathLst>
                    </a:custGeom>
                    <a:solidFill>
                      <a:srgbClr val="FFC0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7" name="Rectangle 880"/>
                    <p:cNvSpPr>
                      <a:spLocks noChangeArrowheads="1"/>
                    </p:cNvSpPr>
                    <p:nvPr userDrawn="1"/>
                  </p:nvSpPr>
                  <p:spPr bwMode="auto">
                    <a:xfrm>
                      <a:off x="4798" y="1515"/>
                      <a:ext cx="813" cy="899"/>
                    </a:xfrm>
                    <a:prstGeom prst="rect">
                      <a:avLst/>
                    </a:prstGeom>
                    <a:noFill/>
                    <a:ln w="0">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8" name="Rectangle 881"/>
                    <p:cNvSpPr>
                      <a:spLocks noChangeArrowheads="1"/>
                    </p:cNvSpPr>
                    <p:nvPr userDrawn="1"/>
                  </p:nvSpPr>
                  <p:spPr bwMode="auto">
                    <a:xfrm>
                      <a:off x="4798" y="1857"/>
                      <a:ext cx="228" cy="557"/>
                    </a:xfrm>
                    <a:prstGeom prst="rect">
                      <a:avLst/>
                    </a:prstGeom>
                    <a:gradFill flip="none" rotWithShape="1">
                      <a:gsLst>
                        <a:gs pos="0">
                          <a:srgbClr val="002060"/>
                        </a:gs>
                        <a:gs pos="100000">
                          <a:srgbClr val="1929FF"/>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59" name="Freeform 882"/>
                    <p:cNvSpPr>
                      <a:spLocks/>
                    </p:cNvSpPr>
                    <p:nvPr userDrawn="1"/>
                  </p:nvSpPr>
                  <p:spPr bwMode="auto">
                    <a:xfrm>
                      <a:off x="4798" y="1771"/>
                      <a:ext cx="314" cy="86"/>
                    </a:xfrm>
                    <a:custGeom>
                      <a:avLst/>
                      <a:gdLst>
                        <a:gd name="T0" fmla="*/ 411 w 1255"/>
                        <a:gd name="T1" fmla="*/ 0 h 342"/>
                        <a:gd name="T2" fmla="*/ 1255 w 1255"/>
                        <a:gd name="T3" fmla="*/ 0 h 342"/>
                        <a:gd name="T4" fmla="*/ 913 w 1255"/>
                        <a:gd name="T5" fmla="*/ 342 h 342"/>
                        <a:gd name="T6" fmla="*/ 0 w 1255"/>
                        <a:gd name="T7" fmla="*/ 342 h 342"/>
                        <a:gd name="T8" fmla="*/ 411 w 1255"/>
                        <a:gd name="T9" fmla="*/ 0 h 342"/>
                      </a:gdLst>
                      <a:ahLst/>
                      <a:cxnLst>
                        <a:cxn ang="0">
                          <a:pos x="T0" y="T1"/>
                        </a:cxn>
                        <a:cxn ang="0">
                          <a:pos x="T2" y="T3"/>
                        </a:cxn>
                        <a:cxn ang="0">
                          <a:pos x="T4" y="T5"/>
                        </a:cxn>
                        <a:cxn ang="0">
                          <a:pos x="T6" y="T7"/>
                        </a:cxn>
                        <a:cxn ang="0">
                          <a:pos x="T8" y="T9"/>
                        </a:cxn>
                      </a:cxnLst>
                      <a:rect l="0" t="0" r="r" b="b"/>
                      <a:pathLst>
                        <a:path w="1255" h="342">
                          <a:moveTo>
                            <a:pt x="411" y="0"/>
                          </a:moveTo>
                          <a:lnTo>
                            <a:pt x="1255" y="0"/>
                          </a:lnTo>
                          <a:lnTo>
                            <a:pt x="913" y="342"/>
                          </a:lnTo>
                          <a:lnTo>
                            <a:pt x="0" y="342"/>
                          </a:lnTo>
                          <a:lnTo>
                            <a:pt x="411" y="0"/>
                          </a:lnTo>
                          <a:close/>
                        </a:path>
                      </a:pathLst>
                    </a:custGeom>
                    <a:solidFill>
                      <a:srgbClr val="0039AC"/>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0" name="Freeform 883"/>
                    <p:cNvSpPr>
                      <a:spLocks/>
                    </p:cNvSpPr>
                    <p:nvPr userDrawn="1"/>
                  </p:nvSpPr>
                  <p:spPr bwMode="auto">
                    <a:xfrm>
                      <a:off x="5026" y="1771"/>
                      <a:ext cx="85" cy="642"/>
                    </a:xfrm>
                    <a:custGeom>
                      <a:avLst/>
                      <a:gdLst>
                        <a:gd name="T0" fmla="*/ 342 w 342"/>
                        <a:gd name="T1" fmla="*/ 0 h 2568"/>
                        <a:gd name="T2" fmla="*/ 342 w 342"/>
                        <a:gd name="T3" fmla="*/ 2111 h 2568"/>
                        <a:gd name="T4" fmla="*/ 0 w 342"/>
                        <a:gd name="T5" fmla="*/ 2568 h 2568"/>
                        <a:gd name="T6" fmla="*/ 0 w 342"/>
                        <a:gd name="T7" fmla="*/ 342 h 2568"/>
                        <a:gd name="T8" fmla="*/ 342 w 342"/>
                        <a:gd name="T9" fmla="*/ 0 h 2568"/>
                      </a:gdLst>
                      <a:ahLst/>
                      <a:cxnLst>
                        <a:cxn ang="0">
                          <a:pos x="T0" y="T1"/>
                        </a:cxn>
                        <a:cxn ang="0">
                          <a:pos x="T2" y="T3"/>
                        </a:cxn>
                        <a:cxn ang="0">
                          <a:pos x="T4" y="T5"/>
                        </a:cxn>
                        <a:cxn ang="0">
                          <a:pos x="T6" y="T7"/>
                        </a:cxn>
                        <a:cxn ang="0">
                          <a:pos x="T8" y="T9"/>
                        </a:cxn>
                      </a:cxnLst>
                      <a:rect l="0" t="0" r="r" b="b"/>
                      <a:pathLst>
                        <a:path w="342" h="2568">
                          <a:moveTo>
                            <a:pt x="342" y="0"/>
                          </a:moveTo>
                          <a:lnTo>
                            <a:pt x="342" y="2111"/>
                          </a:lnTo>
                          <a:lnTo>
                            <a:pt x="0" y="2568"/>
                          </a:lnTo>
                          <a:lnTo>
                            <a:pt x="0" y="342"/>
                          </a:lnTo>
                          <a:lnTo>
                            <a:pt x="342" y="0"/>
                          </a:lnTo>
                          <a:close/>
                        </a:path>
                      </a:pathLst>
                    </a:custGeom>
                    <a:solidFill>
                      <a:srgbClr val="000075"/>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1" name="Freeform 884"/>
                    <p:cNvSpPr>
                      <a:spLocks/>
                    </p:cNvSpPr>
                    <p:nvPr userDrawn="1"/>
                  </p:nvSpPr>
                  <p:spPr bwMode="auto">
                    <a:xfrm>
                      <a:off x="5054" y="1515"/>
                      <a:ext cx="286" cy="72"/>
                    </a:xfrm>
                    <a:custGeom>
                      <a:avLst/>
                      <a:gdLst>
                        <a:gd name="T0" fmla="*/ 318 w 1140"/>
                        <a:gd name="T1" fmla="*/ 0 h 289"/>
                        <a:gd name="T2" fmla="*/ 1140 w 1140"/>
                        <a:gd name="T3" fmla="*/ 0 h 289"/>
                        <a:gd name="T4" fmla="*/ 855 w 1140"/>
                        <a:gd name="T5" fmla="*/ 289 h 289"/>
                        <a:gd name="T6" fmla="*/ 0 w 1140"/>
                        <a:gd name="T7" fmla="*/ 289 h 289"/>
                        <a:gd name="T8" fmla="*/ 318 w 1140"/>
                        <a:gd name="T9" fmla="*/ 0 h 289"/>
                      </a:gdLst>
                      <a:ahLst/>
                      <a:cxnLst>
                        <a:cxn ang="0">
                          <a:pos x="T0" y="T1"/>
                        </a:cxn>
                        <a:cxn ang="0">
                          <a:pos x="T2" y="T3"/>
                        </a:cxn>
                        <a:cxn ang="0">
                          <a:pos x="T4" y="T5"/>
                        </a:cxn>
                        <a:cxn ang="0">
                          <a:pos x="T6" y="T7"/>
                        </a:cxn>
                        <a:cxn ang="0">
                          <a:pos x="T8" y="T9"/>
                        </a:cxn>
                      </a:cxnLst>
                      <a:rect l="0" t="0" r="r" b="b"/>
                      <a:pathLst>
                        <a:path w="1140" h="289">
                          <a:moveTo>
                            <a:pt x="318" y="0"/>
                          </a:moveTo>
                          <a:lnTo>
                            <a:pt x="1140" y="0"/>
                          </a:lnTo>
                          <a:lnTo>
                            <a:pt x="855" y="289"/>
                          </a:lnTo>
                          <a:lnTo>
                            <a:pt x="0" y="289"/>
                          </a:lnTo>
                          <a:lnTo>
                            <a:pt x="318" y="0"/>
                          </a:lnTo>
                          <a:close/>
                        </a:path>
                      </a:pathLst>
                    </a:custGeom>
                    <a:solidFill>
                      <a:srgbClr val="EEFF26"/>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2" name="Rectangle 885"/>
                    <p:cNvSpPr>
                      <a:spLocks noChangeArrowheads="1"/>
                    </p:cNvSpPr>
                    <p:nvPr userDrawn="1"/>
                  </p:nvSpPr>
                  <p:spPr bwMode="auto">
                    <a:xfrm>
                      <a:off x="5054" y="1587"/>
                      <a:ext cx="215" cy="827"/>
                    </a:xfrm>
                    <a:prstGeom prst="rect">
                      <a:avLst/>
                    </a:prstGeom>
                    <a:gradFill flip="none" rotWithShape="1">
                      <a:gsLst>
                        <a:gs pos="0">
                          <a:srgbClr val="FFC000"/>
                        </a:gs>
                        <a:gs pos="100000">
                          <a:srgbClr val="FFFF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3" name="Rectangle 887"/>
                    <p:cNvSpPr>
                      <a:spLocks noChangeArrowheads="1"/>
                    </p:cNvSpPr>
                    <p:nvPr userDrawn="1"/>
                  </p:nvSpPr>
                  <p:spPr bwMode="auto">
                    <a:xfrm>
                      <a:off x="5298" y="1771"/>
                      <a:ext cx="228" cy="643"/>
                    </a:xfrm>
                    <a:prstGeom prst="rect">
                      <a:avLst/>
                    </a:prstGeom>
                    <a:gradFill flip="none" rotWithShape="1">
                      <a:gsLst>
                        <a:gs pos="0">
                          <a:srgbClr val="B80004"/>
                        </a:gs>
                        <a:gs pos="100000">
                          <a:srgbClr val="FF0000"/>
                        </a:gs>
                      </a:gsLst>
                      <a:lin ang="162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64" name="Freeform 888"/>
                    <p:cNvSpPr>
                      <a:spLocks/>
                    </p:cNvSpPr>
                    <p:nvPr userDrawn="1"/>
                  </p:nvSpPr>
                  <p:spPr bwMode="auto">
                    <a:xfrm>
                      <a:off x="5526" y="1686"/>
                      <a:ext cx="85" cy="727"/>
                    </a:xfrm>
                    <a:custGeom>
                      <a:avLst/>
                      <a:gdLst>
                        <a:gd name="T0" fmla="*/ 342 w 342"/>
                        <a:gd name="T1" fmla="*/ 0 h 2911"/>
                        <a:gd name="T2" fmla="*/ 342 w 342"/>
                        <a:gd name="T3" fmla="*/ 2477 h 2911"/>
                        <a:gd name="T4" fmla="*/ 0 w 342"/>
                        <a:gd name="T5" fmla="*/ 2911 h 2911"/>
                        <a:gd name="T6" fmla="*/ 0 w 342"/>
                        <a:gd name="T7" fmla="*/ 334 h 2911"/>
                        <a:gd name="T8" fmla="*/ 342 w 342"/>
                        <a:gd name="T9" fmla="*/ 0 h 2911"/>
                      </a:gdLst>
                      <a:ahLst/>
                      <a:cxnLst>
                        <a:cxn ang="0">
                          <a:pos x="T0" y="T1"/>
                        </a:cxn>
                        <a:cxn ang="0">
                          <a:pos x="T2" y="T3"/>
                        </a:cxn>
                        <a:cxn ang="0">
                          <a:pos x="T4" y="T5"/>
                        </a:cxn>
                        <a:cxn ang="0">
                          <a:pos x="T6" y="T7"/>
                        </a:cxn>
                        <a:cxn ang="0">
                          <a:pos x="T8" y="T9"/>
                        </a:cxn>
                      </a:cxnLst>
                      <a:rect l="0" t="0" r="r" b="b"/>
                      <a:pathLst>
                        <a:path w="342" h="2911">
                          <a:moveTo>
                            <a:pt x="342" y="0"/>
                          </a:moveTo>
                          <a:lnTo>
                            <a:pt x="342" y="2477"/>
                          </a:lnTo>
                          <a:lnTo>
                            <a:pt x="0" y="2911"/>
                          </a:lnTo>
                          <a:lnTo>
                            <a:pt x="0" y="334"/>
                          </a:lnTo>
                          <a:lnTo>
                            <a:pt x="342" y="0"/>
                          </a:lnTo>
                          <a:close/>
                        </a:path>
                      </a:pathLst>
                    </a:custGeom>
                    <a:solidFill>
                      <a:srgbClr val="C2001B"/>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sp>
                <p:nvSpPr>
                  <p:cNvPr id="55" name="Vrije vorm 54"/>
                  <p:cNvSpPr/>
                  <p:nvPr userDrawn="1"/>
                </p:nvSpPr>
                <p:spPr>
                  <a:xfrm>
                    <a:off x="11389225" y="1241176"/>
                    <a:ext cx="506025" cy="137883"/>
                  </a:xfrm>
                  <a:custGeom>
                    <a:avLst/>
                    <a:gdLst>
                      <a:gd name="connsiteX0" fmla="*/ 0 w 508407"/>
                      <a:gd name="connsiteY0" fmla="*/ 142646 h 146304"/>
                      <a:gd name="connsiteX1" fmla="*/ 369418 w 508407"/>
                      <a:gd name="connsiteY1" fmla="*/ 146304 h 146304"/>
                      <a:gd name="connsiteX2" fmla="*/ 508407 w 508407"/>
                      <a:gd name="connsiteY2" fmla="*/ 0 h 146304"/>
                      <a:gd name="connsiteX3" fmla="*/ 168250 w 508407"/>
                      <a:gd name="connsiteY3" fmla="*/ 0 h 146304"/>
                      <a:gd name="connsiteX4" fmla="*/ 0 w 508407"/>
                      <a:gd name="connsiteY4" fmla="*/ 142646 h 146304"/>
                      <a:gd name="connsiteX0" fmla="*/ 0 w 508407"/>
                      <a:gd name="connsiteY0" fmla="*/ 142646 h 142646"/>
                      <a:gd name="connsiteX1" fmla="*/ 376562 w 508407"/>
                      <a:gd name="connsiteY1" fmla="*/ 136779 h 142646"/>
                      <a:gd name="connsiteX2" fmla="*/ 508407 w 508407"/>
                      <a:gd name="connsiteY2" fmla="*/ 0 h 142646"/>
                      <a:gd name="connsiteX3" fmla="*/ 168250 w 508407"/>
                      <a:gd name="connsiteY3" fmla="*/ 0 h 142646"/>
                      <a:gd name="connsiteX4" fmla="*/ 0 w 508407"/>
                      <a:gd name="connsiteY4" fmla="*/ 142646 h 142646"/>
                      <a:gd name="connsiteX0" fmla="*/ 0 w 506025"/>
                      <a:gd name="connsiteY0" fmla="*/ 137883 h 137883"/>
                      <a:gd name="connsiteX1" fmla="*/ 374180 w 506025"/>
                      <a:gd name="connsiteY1" fmla="*/ 136779 h 137883"/>
                      <a:gd name="connsiteX2" fmla="*/ 506025 w 506025"/>
                      <a:gd name="connsiteY2" fmla="*/ 0 h 137883"/>
                      <a:gd name="connsiteX3" fmla="*/ 165868 w 506025"/>
                      <a:gd name="connsiteY3" fmla="*/ 0 h 137883"/>
                      <a:gd name="connsiteX4" fmla="*/ 0 w 506025"/>
                      <a:gd name="connsiteY4" fmla="*/ 137883 h 137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025" h="137883">
                        <a:moveTo>
                          <a:pt x="0" y="137883"/>
                        </a:moveTo>
                        <a:lnTo>
                          <a:pt x="374180" y="136779"/>
                        </a:lnTo>
                        <a:lnTo>
                          <a:pt x="506025" y="0"/>
                        </a:lnTo>
                        <a:lnTo>
                          <a:pt x="165868" y="0"/>
                        </a:lnTo>
                        <a:lnTo>
                          <a:pt x="0" y="137883"/>
                        </a:lnTo>
                        <a:close/>
                      </a:path>
                    </a:pathLst>
                  </a:custGeom>
                  <a:solidFill>
                    <a:srgbClr val="C00000"/>
                  </a:solidFill>
                  <a:ln w="25400" cap="flat" cmpd="sng" algn="ctr">
                    <a:noFill/>
                    <a:prstDash val="solid"/>
                  </a:ln>
                  <a:effectLst/>
                </p:spPr>
                <p:txBody>
                  <a:bodyPr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a:ln>
                        <a:noFill/>
                      </a:ln>
                      <a:solidFill>
                        <a:srgbClr val="FFFFFF"/>
                      </a:solidFill>
                      <a:effectLst/>
                      <a:uLnTx/>
                      <a:uFillTx/>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nvGrpSpPr>
              <p:cNvPr id="36" name="Groep 35"/>
              <p:cNvGrpSpPr/>
              <p:nvPr/>
            </p:nvGrpSpPr>
            <p:grpSpPr>
              <a:xfrm>
                <a:off x="12468521" y="6356844"/>
                <a:ext cx="133446" cy="114786"/>
                <a:chOff x="14587469" y="6356844"/>
                <a:chExt cx="133446" cy="114786"/>
              </a:xfrm>
            </p:grpSpPr>
            <p:sp>
              <p:nvSpPr>
                <p:cNvPr id="42" name="Rectangle 6"/>
                <p:cNvSpPr>
                  <a:spLocks noChangeArrowheads="1"/>
                </p:cNvSpPr>
                <p:nvPr userDrawn="1"/>
              </p:nvSpPr>
              <p:spPr bwMode="auto">
                <a:xfrm>
                  <a:off x="14588703" y="6379233"/>
                  <a:ext cx="130780" cy="91699"/>
                </a:xfrm>
                <a:prstGeom prst="rect">
                  <a:avLst/>
                </a:prstGeom>
                <a:solidFill>
                  <a:srgbClr val="F2FAFF"/>
                </a:solidFill>
                <a:ln w="0">
                  <a:solidFill>
                    <a:schemeClr val="bg2">
                      <a:lumMod val="50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3" name="Rectangle 15"/>
                <p:cNvSpPr>
                  <a:spLocks noChangeArrowheads="1"/>
                </p:cNvSpPr>
                <p:nvPr userDrawn="1"/>
              </p:nvSpPr>
              <p:spPr bwMode="auto">
                <a:xfrm>
                  <a:off x="14587469" y="6423761"/>
                  <a:ext cx="131076" cy="1446"/>
                </a:xfrm>
                <a:prstGeom prst="rect">
                  <a:avLst/>
                </a:prstGeom>
                <a:gradFill flip="none" rotWithShape="1">
                  <a:gsLst>
                    <a:gs pos="20000">
                      <a:srgbClr val="0039AC"/>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4" name="Freeform 14"/>
                <p:cNvSpPr>
                  <a:spLocks noEditPoints="1"/>
                </p:cNvSpPr>
                <p:nvPr userDrawn="1"/>
              </p:nvSpPr>
              <p:spPr bwMode="auto">
                <a:xfrm>
                  <a:off x="14588901" y="6356844"/>
                  <a:ext cx="132014" cy="114786"/>
                </a:xfrm>
                <a:custGeom>
                  <a:avLst/>
                  <a:gdLst>
                    <a:gd name="T0" fmla="*/ 48 w 5347"/>
                    <a:gd name="T1" fmla="*/ 48 h 4605"/>
                    <a:gd name="T2" fmla="*/ 48 w 5347"/>
                    <a:gd name="T3" fmla="*/ 4557 h 4605"/>
                    <a:gd name="T4" fmla="*/ 5299 w 5347"/>
                    <a:gd name="T5" fmla="*/ 4557 h 4605"/>
                    <a:gd name="T6" fmla="*/ 5299 w 5347"/>
                    <a:gd name="T7" fmla="*/ 48 h 4605"/>
                    <a:gd name="T8" fmla="*/ 48 w 5347"/>
                    <a:gd name="T9" fmla="*/ 48 h 4605"/>
                    <a:gd name="T10" fmla="*/ 0 w 5347"/>
                    <a:gd name="T11" fmla="*/ 0 h 4605"/>
                    <a:gd name="T12" fmla="*/ 5347 w 5347"/>
                    <a:gd name="T13" fmla="*/ 0 h 4605"/>
                    <a:gd name="T14" fmla="*/ 5347 w 5347"/>
                    <a:gd name="T15" fmla="*/ 4605 h 4605"/>
                    <a:gd name="T16" fmla="*/ 0 w 5347"/>
                    <a:gd name="T17" fmla="*/ 4605 h 4605"/>
                    <a:gd name="T18" fmla="*/ 0 w 5347"/>
                    <a:gd name="T19" fmla="*/ 0 h 4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47" h="4605">
                      <a:moveTo>
                        <a:pt x="48" y="48"/>
                      </a:moveTo>
                      <a:lnTo>
                        <a:pt x="48" y="4557"/>
                      </a:lnTo>
                      <a:lnTo>
                        <a:pt x="5299" y="4557"/>
                      </a:lnTo>
                      <a:lnTo>
                        <a:pt x="5299" y="48"/>
                      </a:lnTo>
                      <a:lnTo>
                        <a:pt x="48" y="48"/>
                      </a:lnTo>
                      <a:close/>
                      <a:moveTo>
                        <a:pt x="0" y="0"/>
                      </a:moveTo>
                      <a:lnTo>
                        <a:pt x="5347" y="0"/>
                      </a:lnTo>
                      <a:lnTo>
                        <a:pt x="5347" y="4605"/>
                      </a:lnTo>
                      <a:lnTo>
                        <a:pt x="0" y="4605"/>
                      </a:lnTo>
                      <a:lnTo>
                        <a:pt x="0" y="0"/>
                      </a:lnTo>
                      <a:close/>
                    </a:path>
                  </a:pathLst>
                </a:custGeom>
                <a:solidFill>
                  <a:srgbClr val="2E5D8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cxnSp>
              <p:nvCxnSpPr>
                <p:cNvPr id="45" name="Rechte verbindingslijn 44"/>
                <p:cNvCxnSpPr/>
                <p:nvPr userDrawn="1"/>
              </p:nvCxnSpPr>
              <p:spPr>
                <a:xfrm flipH="1">
                  <a:off x="14654334" y="6382168"/>
                  <a:ext cx="162"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6" name="Rechte verbindingslijn 45"/>
                <p:cNvCxnSpPr/>
                <p:nvPr userDrawn="1"/>
              </p:nvCxnSpPr>
              <p:spPr>
                <a:xfrm>
                  <a:off x="14689188" y="6382168"/>
                  <a:ext cx="0" cy="8649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7" name="Rechte verbindingslijn 46"/>
                <p:cNvCxnSpPr/>
                <p:nvPr userDrawn="1"/>
              </p:nvCxnSpPr>
              <p:spPr>
                <a:xfrm>
                  <a:off x="14619892" y="6382040"/>
                  <a:ext cx="0" cy="85778"/>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8" name="Rechte verbindingslijn 47"/>
                <p:cNvCxnSpPr/>
                <p:nvPr userDrawn="1"/>
              </p:nvCxnSpPr>
              <p:spPr>
                <a:xfrm flipH="1">
                  <a:off x="14593115" y="6400164"/>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49" name="Rechte verbindingslijn 48"/>
                <p:cNvCxnSpPr/>
                <p:nvPr userDrawn="1"/>
              </p:nvCxnSpPr>
              <p:spPr>
                <a:xfrm flipH="1">
                  <a:off x="14593115" y="6423860"/>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flipH="1">
                  <a:off x="14593115" y="6447556"/>
                  <a:ext cx="121981" cy="0"/>
                </a:xfrm>
                <a:prstGeom prst="line">
                  <a:avLst/>
                </a:prstGeom>
                <a:ln w="3175">
                  <a:solidFill>
                    <a:schemeClr val="bg2">
                      <a:lumMod val="90000"/>
                    </a:schemeClr>
                  </a:solidFill>
                </a:ln>
              </p:spPr>
              <p:style>
                <a:lnRef idx="1">
                  <a:schemeClr val="accent1"/>
                </a:lnRef>
                <a:fillRef idx="0">
                  <a:schemeClr val="accent1"/>
                </a:fillRef>
                <a:effectRef idx="0">
                  <a:schemeClr val="accent1"/>
                </a:effectRef>
                <a:fontRef idx="minor">
                  <a:schemeClr val="tx1"/>
                </a:fontRef>
              </p:style>
            </p:cxnSp>
            <p:sp>
              <p:nvSpPr>
                <p:cNvPr id="51" name="Rectangle 13"/>
                <p:cNvSpPr>
                  <a:spLocks noChangeArrowheads="1"/>
                </p:cNvSpPr>
                <p:nvPr userDrawn="1"/>
              </p:nvSpPr>
              <p:spPr bwMode="auto">
                <a:xfrm>
                  <a:off x="14590283" y="6359138"/>
                  <a:ext cx="128657" cy="19347"/>
                </a:xfrm>
                <a:prstGeom prst="rect">
                  <a:avLst/>
                </a:prstGeom>
                <a:gradFill flip="none" rotWithShape="1">
                  <a:gsLst>
                    <a:gs pos="0">
                      <a:srgbClr val="1929FF"/>
                    </a:gs>
                    <a:gs pos="100000">
                      <a:srgbClr val="90B6FE"/>
                    </a:gs>
                  </a:gsLst>
                  <a:lin ang="10800000" scaled="1"/>
                  <a:tileRect/>
                </a:gra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nvGrpSpPr>
              <p:cNvPr id="37" name="Groep 36"/>
              <p:cNvGrpSpPr/>
              <p:nvPr/>
            </p:nvGrpSpPr>
            <p:grpSpPr>
              <a:xfrm>
                <a:off x="12529899" y="6421402"/>
                <a:ext cx="97399" cy="97399"/>
                <a:chOff x="14546483" y="5323041"/>
                <a:chExt cx="242460" cy="242460"/>
              </a:xfrm>
            </p:grpSpPr>
            <p:sp>
              <p:nvSpPr>
                <p:cNvPr id="38" name="Rechthoek 37"/>
                <p:cNvSpPr/>
                <p:nvPr userDrawn="1"/>
              </p:nvSpPr>
              <p:spPr>
                <a:xfrm>
                  <a:off x="14546483" y="5323041"/>
                  <a:ext cx="242460" cy="242460"/>
                </a:xfrm>
                <a:prstGeom prst="rect">
                  <a:avLst/>
                </a:prstGeom>
                <a:solidFill>
                  <a:schemeClr val="bg1"/>
                </a:solidFill>
                <a:ln w="6350">
                  <a:solidFill>
                    <a:srgbClr val="00A4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nvGrpSpPr>
                <p:cNvPr id="39" name="Groep 38"/>
                <p:cNvGrpSpPr/>
                <p:nvPr/>
              </p:nvGrpSpPr>
              <p:grpSpPr>
                <a:xfrm>
                  <a:off x="14568035" y="5357818"/>
                  <a:ext cx="199836" cy="175226"/>
                  <a:chOff x="14559757" y="5349611"/>
                  <a:chExt cx="216392" cy="191641"/>
                </a:xfrm>
              </p:grpSpPr>
              <p:sp>
                <p:nvSpPr>
                  <p:cNvPr id="40" name="Parallellogram 39"/>
                  <p:cNvSpPr/>
                  <p:nvPr/>
                </p:nvSpPr>
                <p:spPr>
                  <a:xfrm>
                    <a:off x="14559757" y="5369222"/>
                    <a:ext cx="214316" cy="147762"/>
                  </a:xfrm>
                  <a:prstGeom prst="parallelogram">
                    <a:avLst>
                      <a:gd name="adj" fmla="val 93909"/>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sp>
                <p:nvSpPr>
                  <p:cNvPr id="41" name="Parallellogram 40"/>
                  <p:cNvSpPr/>
                  <p:nvPr/>
                </p:nvSpPr>
                <p:spPr>
                  <a:xfrm flipH="1">
                    <a:off x="14561833" y="5349611"/>
                    <a:ext cx="214316" cy="191641"/>
                  </a:xfrm>
                  <a:prstGeom prst="parallelogram">
                    <a:avLst>
                      <a:gd name="adj" fmla="val 68946"/>
                    </a:avLst>
                  </a:prstGeom>
                  <a:solidFill>
                    <a:srgbClr val="00A4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Segoe UI Light" panose="020B0502040204020203" pitchFamily="34" charset="0"/>
                      <a:ea typeface="Adobe Heiti Std R" panose="020B0400000000000000" pitchFamily="34" charset="-128"/>
                      <a:cs typeface="Segoe UI Light" panose="020B0502040204020203" pitchFamily="34" charset="0"/>
                    </a:endParaRPr>
                  </a:p>
                </p:txBody>
              </p:sp>
            </p:grpSp>
          </p:grpSp>
        </p:grpSp>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CHART</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chart</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5"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a:t>
              </a:r>
              <a:r>
                <a:rPr lang="en-US" sz="1200" kern="0" dirty="0">
                  <a:latin typeface="Segoe UI Light" panose="020B0502040204020203" pitchFamily="34" charset="0"/>
                  <a:cs typeface="Segoe UI Light" panose="020B0502040204020203" pitchFamily="34" charset="0"/>
                </a:rPr>
                <a:t>graph</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Ovaal 15"/>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7" name="Ovaal 16"/>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8" name="Rechte verbindingslijn 17"/>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9" name="Rechte verbindingslijn 18"/>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0972" y="4334476"/>
              <a:ext cx="2608001" cy="0"/>
            </a:xfrm>
            <a:prstGeom prst="line">
              <a:avLst/>
            </a:prstGeom>
            <a:noFill/>
            <a:ln w="9525" cap="flat" cmpd="sng" algn="ctr">
              <a:solidFill>
                <a:schemeClr val="tx2"/>
              </a:solidFill>
              <a:prstDash val="solid"/>
            </a:ln>
            <a:effectLst/>
          </p:spPr>
        </p:cxnSp>
        <p:sp>
          <p:nvSpPr>
            <p:cNvPr id="21" name="Tekstvak 33"/>
            <p:cNvSpPr txBox="1"/>
            <p:nvPr/>
          </p:nvSpPr>
          <p:spPr>
            <a:xfrm>
              <a:off x="12479311" y="5259838"/>
              <a:ext cx="2588841" cy="447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chart, click on the right mouse button and choose </a:t>
              </a:r>
              <a:r>
                <a:rPr lang="en-US" sz="1200" b="1" kern="0" dirty="0">
                  <a:latin typeface="Segoe UI Light" panose="020B0502040204020203" pitchFamily="34" charset="0"/>
                  <a:cs typeface="Segoe UI Light" panose="020B0502040204020203" pitchFamily="34" charset="0"/>
                </a:rPr>
                <a:t>‘Edit data’</a:t>
              </a:r>
            </a:p>
          </p:txBody>
        </p:sp>
        <p:cxnSp>
          <p:nvCxnSpPr>
            <p:cNvPr id="22" name="Rechte verbindingslijn 2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3" name="Groep 22"/>
            <p:cNvGrpSpPr/>
            <p:nvPr/>
          </p:nvGrpSpPr>
          <p:grpSpPr>
            <a:xfrm>
              <a:off x="12483705" y="3745117"/>
              <a:ext cx="1114138" cy="297656"/>
              <a:chOff x="13560784" y="3471416"/>
              <a:chExt cx="1114138" cy="297656"/>
            </a:xfrm>
          </p:grpSpPr>
          <p:sp>
            <p:nvSpPr>
              <p:cNvPr id="27" name="Afgeronde rechthoek 2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9" name="Rechte verbindingslijn 2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Gelijkbenige driehoek 2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24" name="Rechthoek 23"/>
            <p:cNvSpPr/>
            <p:nvPr/>
          </p:nvSpPr>
          <p:spPr>
            <a:xfrm>
              <a:off x="12483705" y="4856599"/>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EDIT CHART</a:t>
              </a:r>
            </a:p>
          </p:txBody>
        </p:sp>
        <p:cxnSp>
          <p:nvCxnSpPr>
            <p:cNvPr id="25" name="Rechte verbindingslijn 24"/>
            <p:cNvCxnSpPr/>
            <p:nvPr/>
          </p:nvCxnSpPr>
          <p:spPr>
            <a:xfrm>
              <a:off x="12487778" y="5145063"/>
              <a:ext cx="2592288" cy="0"/>
            </a:xfrm>
            <a:prstGeom prst="line">
              <a:avLst/>
            </a:prstGeom>
            <a:noFill/>
            <a:ln w="9525" cap="flat" cmpd="sng" algn="ctr">
              <a:solidFill>
                <a:schemeClr val="tx2"/>
              </a:solidFill>
              <a:prstDash val="solid"/>
            </a:ln>
            <a:effectLst/>
          </p:spPr>
        </p:cxnSp>
        <p:pic>
          <p:nvPicPr>
            <p:cNvPr id="26" name="Picture 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4254186" y="6395104"/>
              <a:ext cx="158644" cy="256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1009361805"/>
      </p:ext>
    </p:extLst>
  </p:cSld>
  <p:clrMapOvr>
    <a:masterClrMapping/>
  </p:clrMapOvr>
  <p:transition spd="med">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VIDEO 100%">
    <p:spTree>
      <p:nvGrpSpPr>
        <p:cNvPr id="1" name=""/>
        <p:cNvGrpSpPr/>
        <p:nvPr/>
      </p:nvGrpSpPr>
      <p:grpSpPr>
        <a:xfrm>
          <a:off x="0" y="0"/>
          <a:ext cx="0" cy="0"/>
          <a:chOff x="0" y="0"/>
          <a:chExt cx="0" cy="0"/>
        </a:xfrm>
      </p:grpSpPr>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VIDEO</a:t>
            </a:r>
            <a:r>
              <a:rPr lang="en-US" sz="1600" baseline="0" dirty="0">
                <a:solidFill>
                  <a:schemeClr val="bg2"/>
                </a:solidFill>
              </a:rPr>
              <a:t> 100%</a:t>
            </a:r>
            <a:endParaRPr lang="en-US" sz="1600" dirty="0">
              <a:solidFill>
                <a:schemeClr val="bg2"/>
              </a:solidFill>
            </a:endParaRPr>
          </a:p>
        </p:txBody>
      </p:sp>
      <p:sp>
        <p:nvSpPr>
          <p:cNvPr id="3" name="Tijdelijke aanduiding voor media 2"/>
          <p:cNvSpPr>
            <a:spLocks noGrp="1"/>
          </p:cNvSpPr>
          <p:nvPr>
            <p:ph type="media" sz="quarter" idx="17" hasCustomPrompt="1"/>
          </p:nvPr>
        </p:nvSpPr>
        <p:spPr>
          <a:xfrm>
            <a:off x="-1" y="0"/>
            <a:ext cx="12195175" cy="6858001"/>
          </a:xfrm>
          <a:solidFill>
            <a:srgbClr val="E5E9EC"/>
          </a:solidFill>
          <a:effectLst>
            <a:innerShdw dist="25400" dir="16200000">
              <a:prstClr val="black">
                <a:alpha val="10000"/>
              </a:prstClr>
            </a:innerShdw>
          </a:effectLst>
        </p:spPr>
        <p:txBody>
          <a:bodyPr lIns="612000" tIns="2484000"/>
          <a:lstStyle>
            <a:lvl1pPr algn="ctr">
              <a:lnSpc>
                <a:spcPct val="300000"/>
              </a:lnSpc>
              <a:defRPr baseline="0"/>
            </a:lvl1pPr>
          </a:lstStyle>
          <a:p>
            <a:r>
              <a:rPr lang="en-US" dirty="0"/>
              <a:t>Click on the icon</a:t>
            </a:r>
            <a:br>
              <a:rPr lang="en-US" dirty="0"/>
            </a:br>
            <a:r>
              <a:rPr lang="en-US" dirty="0"/>
              <a:t>to insert a video</a:t>
            </a:r>
          </a:p>
        </p:txBody>
      </p:sp>
      <p:sp>
        <p:nvSpPr>
          <p:cNvPr id="11" name="Rechthoek 10"/>
          <p:cNvSpPr/>
          <p:nvPr userDrawn="1"/>
        </p:nvSpPr>
        <p:spPr>
          <a:xfrm>
            <a:off x="-1588"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dirty="0"/>
          </a:p>
        </p:txBody>
      </p:sp>
      <p:sp>
        <p:nvSpPr>
          <p:cNvPr id="106" name="Tijdelijke aanduiding voor tekst 4"/>
          <p:cNvSpPr>
            <a:spLocks noGrp="1"/>
          </p:cNvSpPr>
          <p:nvPr>
            <p:ph type="body" sz="quarter" idx="19" hasCustomPrompt="1"/>
          </p:nvPr>
        </p:nvSpPr>
        <p:spPr>
          <a:xfrm>
            <a:off x="0" y="0"/>
            <a:ext cx="12195174" cy="817563"/>
          </a:xfrm>
          <a:solidFill>
            <a:schemeClr val="bg1"/>
          </a:solidFill>
          <a:effectLst>
            <a:outerShdw dist="25400" dir="5400000" algn="ctr" rotWithShape="0">
              <a:schemeClr val="tx1">
                <a:alpha val="10000"/>
              </a:schemeClr>
            </a:outerShdw>
          </a:effectLst>
        </p:spPr>
        <p:txBody>
          <a:bodyPr lIns="0" tIns="0"/>
          <a:lstStyle>
            <a:lvl1pPr>
              <a:defRPr sz="1200">
                <a:solidFill>
                  <a:schemeClr val="bg1">
                    <a:lumMod val="75000"/>
                  </a:schemeClr>
                </a:solidFill>
              </a:defRPr>
            </a:lvl1pPr>
          </a:lstStyle>
          <a:p>
            <a:pPr lvl="0"/>
            <a:r>
              <a:rPr lang="en-US" dirty="0"/>
              <a:t>balk</a:t>
            </a:r>
          </a:p>
        </p:txBody>
      </p:sp>
      <p:sp>
        <p:nvSpPr>
          <p:cNvPr id="15"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8" name="Instruction video"/>
          <p:cNvGrpSpPr/>
          <p:nvPr userDrawn="1"/>
        </p:nvGrpSpPr>
        <p:grpSpPr>
          <a:xfrm>
            <a:off x="12346582" y="-5444"/>
            <a:ext cx="2733484" cy="6868888"/>
            <a:chOff x="12346582" y="-5444"/>
            <a:chExt cx="2733484" cy="6868888"/>
          </a:xfrm>
        </p:grpSpPr>
        <p:grpSp>
          <p:nvGrpSpPr>
            <p:cNvPr id="9" name="Video icoon"/>
            <p:cNvGrpSpPr/>
            <p:nvPr/>
          </p:nvGrpSpPr>
          <p:grpSpPr>
            <a:xfrm>
              <a:off x="12484900" y="1490716"/>
              <a:ext cx="510875" cy="521956"/>
              <a:chOff x="10510560" y="2589326"/>
              <a:chExt cx="939297" cy="959670"/>
            </a:xfrm>
          </p:grpSpPr>
          <p:sp>
            <p:nvSpPr>
              <p:cNvPr id="37" name="Ovaal 36"/>
              <p:cNvSpPr/>
              <p:nvPr userDrawn="1"/>
            </p:nvSpPr>
            <p:spPr>
              <a:xfrm>
                <a:off x="10565049" y="2589326"/>
                <a:ext cx="769780" cy="769780"/>
              </a:xfrm>
              <a:prstGeom prst="ellipse">
                <a:avLst/>
              </a:prstGeom>
              <a:gradFill flip="none" rotWithShape="1">
                <a:gsLst>
                  <a:gs pos="53000">
                    <a:srgbClr val="1D1D1B">
                      <a:lumMod val="25000"/>
                      <a:lumOff val="75000"/>
                    </a:srgbClr>
                  </a:gs>
                  <a:gs pos="100000">
                    <a:srgbClr val="1D1D1B">
                      <a:lumMod val="50000"/>
                      <a:lumOff val="50000"/>
                    </a:srgbClr>
                  </a:gs>
                </a:gsLst>
                <a:lin ang="8100000" scaled="1"/>
                <a:tileRect/>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38" name="Ovaal 37"/>
              <p:cNvSpPr/>
              <p:nvPr userDrawn="1"/>
            </p:nvSpPr>
            <p:spPr>
              <a:xfrm>
                <a:off x="10646722" y="2589326"/>
                <a:ext cx="769780" cy="769780"/>
              </a:xfrm>
              <a:prstGeom prst="ellipse">
                <a:avLst/>
              </a:prstGeom>
              <a:gradFill>
                <a:gsLst>
                  <a:gs pos="0">
                    <a:srgbClr val="1D1D1B">
                      <a:lumMod val="10000"/>
                      <a:lumOff val="90000"/>
                    </a:srgbClr>
                  </a:gs>
                  <a:gs pos="100000">
                    <a:srgbClr val="1D1D1B">
                      <a:lumMod val="25000"/>
                      <a:lumOff val="75000"/>
                    </a:srgbClr>
                  </a:gs>
                </a:gsLst>
                <a:lin ang="8100000" scaled="1"/>
              </a:gradFill>
              <a:ln w="19050" cap="flat" cmpd="sng" algn="ctr">
                <a:solidFill>
                  <a:srgbClr val="FFFFFF">
                    <a:lumMod val="50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nvGrpSpPr>
              <p:cNvPr id="39" name="Groep 38"/>
              <p:cNvGrpSpPr/>
              <p:nvPr userDrawn="1"/>
            </p:nvGrpSpPr>
            <p:grpSpPr>
              <a:xfrm>
                <a:off x="10704223" y="2644466"/>
                <a:ext cx="655000" cy="631020"/>
                <a:chOff x="10707687" y="2647930"/>
                <a:chExt cx="655000" cy="631020"/>
              </a:xfrm>
            </p:grpSpPr>
            <p:sp>
              <p:nvSpPr>
                <p:cNvPr id="42" name="Ovaal 41"/>
                <p:cNvSpPr/>
                <p:nvPr userDrawn="1"/>
              </p:nvSpPr>
              <p:spPr>
                <a:xfrm>
                  <a:off x="10923711" y="26479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3" name="Ovaal 42"/>
                <p:cNvSpPr/>
                <p:nvPr userDrawn="1"/>
              </p:nvSpPr>
              <p:spPr>
                <a:xfrm>
                  <a:off x="10707687"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4" name="Ovaal 43"/>
                <p:cNvSpPr/>
                <p:nvPr userDrawn="1"/>
              </p:nvSpPr>
              <p:spPr>
                <a:xfrm>
                  <a:off x="11146663" y="2800330"/>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5" name="Ovaal 44"/>
                <p:cNvSpPr/>
                <p:nvPr userDrawn="1"/>
              </p:nvSpPr>
              <p:spPr>
                <a:xfrm>
                  <a:off x="10793802"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6" name="Ovaal 45"/>
                <p:cNvSpPr/>
                <p:nvPr userDrawn="1"/>
              </p:nvSpPr>
              <p:spPr>
                <a:xfrm>
                  <a:off x="11067727" y="3062926"/>
                  <a:ext cx="216024" cy="216024"/>
                </a:xfrm>
                <a:prstGeom prst="ellipse">
                  <a:avLst/>
                </a:prstGeom>
                <a:gradFill flip="none" rotWithShape="1">
                  <a:gsLst>
                    <a:gs pos="9000">
                      <a:srgbClr val="1D1D1B">
                        <a:lumMod val="25000"/>
                        <a:lumOff val="75000"/>
                      </a:srgbClr>
                    </a:gs>
                    <a:gs pos="100000">
                      <a:srgbClr val="1D1D1B">
                        <a:lumMod val="90000"/>
                        <a:lumOff val="10000"/>
                      </a:srgbClr>
                    </a:gs>
                  </a:gsLst>
                  <a:path path="circle">
                    <a:fillToRect l="100000" t="100000"/>
                  </a:path>
                  <a:tileRect r="-100000" b="-100000"/>
                </a:gra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7" name="Ovaal 46"/>
                <p:cNvSpPr/>
                <p:nvPr userDrawn="1"/>
              </p:nvSpPr>
              <p:spPr>
                <a:xfrm>
                  <a:off x="10953403" y="2892430"/>
                  <a:ext cx="170496" cy="170496"/>
                </a:xfrm>
                <a:prstGeom prst="ellipse">
                  <a:avLst/>
                </a:prstGeom>
                <a:gradFill>
                  <a:gsLst>
                    <a:gs pos="0">
                      <a:srgbClr val="1D1D1B">
                        <a:lumMod val="10000"/>
                        <a:lumOff val="90000"/>
                      </a:srgbClr>
                    </a:gs>
                    <a:gs pos="100000">
                      <a:srgbClr val="1D1D1B">
                        <a:lumMod val="25000"/>
                        <a:lumOff val="75000"/>
                      </a:srgbClr>
                    </a:gs>
                  </a:gsLst>
                  <a:path path="circle">
                    <a:fillToRect l="100000" t="100000"/>
                  </a:path>
                </a:gradFill>
                <a:ln w="25400" cap="flat" cmpd="sng" algn="ctr">
                  <a:solidFill>
                    <a:srgbClr val="FFFFFF">
                      <a:lumMod val="65000"/>
                      <a:alpha val="38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sp>
            <p:nvSpPr>
              <p:cNvPr id="40" name="Rechthoek 10"/>
              <p:cNvSpPr/>
              <p:nvPr userDrawn="1"/>
            </p:nvSpPr>
            <p:spPr>
              <a:xfrm>
                <a:off x="10510560" y="3140981"/>
                <a:ext cx="939297" cy="408015"/>
              </a:xfrm>
              <a:custGeom>
                <a:avLst/>
                <a:gdLst>
                  <a:gd name="connsiteX0" fmla="*/ 0 w 1129820"/>
                  <a:gd name="connsiteY0" fmla="*/ 0 h 386313"/>
                  <a:gd name="connsiteX1" fmla="*/ 1129820 w 1129820"/>
                  <a:gd name="connsiteY1" fmla="*/ 0 h 386313"/>
                  <a:gd name="connsiteX2" fmla="*/ 1129820 w 1129820"/>
                  <a:gd name="connsiteY2" fmla="*/ 386313 h 386313"/>
                  <a:gd name="connsiteX3" fmla="*/ 0 w 1129820"/>
                  <a:gd name="connsiteY3" fmla="*/ 386313 h 386313"/>
                  <a:gd name="connsiteX4" fmla="*/ 0 w 1129820"/>
                  <a:gd name="connsiteY4" fmla="*/ 0 h 386313"/>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145473 w 1129820"/>
                  <a:gd name="connsiteY0" fmla="*/ 0 h 427876"/>
                  <a:gd name="connsiteX1" fmla="*/ 1129820 w 1129820"/>
                  <a:gd name="connsiteY1" fmla="*/ 41563 h 427876"/>
                  <a:gd name="connsiteX2" fmla="*/ 1129820 w 1129820"/>
                  <a:gd name="connsiteY2" fmla="*/ 427876 h 427876"/>
                  <a:gd name="connsiteX3" fmla="*/ 0 w 1129820"/>
                  <a:gd name="connsiteY3" fmla="*/ 427876 h 427876"/>
                  <a:gd name="connsiteX4" fmla="*/ 145473 w 1129820"/>
                  <a:gd name="connsiteY4" fmla="*/ 0 h 427876"/>
                  <a:gd name="connsiteX0" fmla="*/ 33864 w 1018211"/>
                  <a:gd name="connsiteY0" fmla="*/ 0 h 427876"/>
                  <a:gd name="connsiteX1" fmla="*/ 1018211 w 1018211"/>
                  <a:gd name="connsiteY1" fmla="*/ 41563 h 427876"/>
                  <a:gd name="connsiteX2" fmla="*/ 1018211 w 1018211"/>
                  <a:gd name="connsiteY2" fmla="*/ 427876 h 427876"/>
                  <a:gd name="connsiteX3" fmla="*/ 151628 w 1018211"/>
                  <a:gd name="connsiteY3" fmla="*/ 310112 h 427876"/>
                  <a:gd name="connsiteX4" fmla="*/ 33864 w 1018211"/>
                  <a:gd name="connsiteY4" fmla="*/ 0 h 427876"/>
                  <a:gd name="connsiteX0" fmla="*/ 100890 w 1085237"/>
                  <a:gd name="connsiteY0" fmla="*/ 0 h 427876"/>
                  <a:gd name="connsiteX1" fmla="*/ 1085237 w 1085237"/>
                  <a:gd name="connsiteY1" fmla="*/ 41563 h 427876"/>
                  <a:gd name="connsiteX2" fmla="*/ 1085237 w 1085237"/>
                  <a:gd name="connsiteY2" fmla="*/ 427876 h 427876"/>
                  <a:gd name="connsiteX3" fmla="*/ 218654 w 1085237"/>
                  <a:gd name="connsiteY3" fmla="*/ 310112 h 427876"/>
                  <a:gd name="connsiteX4" fmla="*/ 100890 w 1085237"/>
                  <a:gd name="connsiteY4" fmla="*/ 0 h 427876"/>
                  <a:gd name="connsiteX0" fmla="*/ 103919 w 1081338"/>
                  <a:gd name="connsiteY0" fmla="*/ 0 h 448658"/>
                  <a:gd name="connsiteX1" fmla="*/ 1081338 w 1081338"/>
                  <a:gd name="connsiteY1" fmla="*/ 62345 h 448658"/>
                  <a:gd name="connsiteX2" fmla="*/ 1081338 w 1081338"/>
                  <a:gd name="connsiteY2" fmla="*/ 448658 h 448658"/>
                  <a:gd name="connsiteX3" fmla="*/ 214755 w 1081338"/>
                  <a:gd name="connsiteY3" fmla="*/ 330894 h 448658"/>
                  <a:gd name="connsiteX4" fmla="*/ 103919 w 1081338"/>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234531 w 1101114"/>
                  <a:gd name="connsiteY3" fmla="*/ 330894 h 448658"/>
                  <a:gd name="connsiteX4" fmla="*/ 123695 w 1101114"/>
                  <a:gd name="connsiteY4" fmla="*/ 0 h 448658"/>
                  <a:gd name="connsiteX0" fmla="*/ 123695 w 1101114"/>
                  <a:gd name="connsiteY0" fmla="*/ 0 h 448658"/>
                  <a:gd name="connsiteX1" fmla="*/ 1101114 w 1101114"/>
                  <a:gd name="connsiteY1" fmla="*/ 62345 h 448658"/>
                  <a:gd name="connsiteX2" fmla="*/ 1101114 w 1101114"/>
                  <a:gd name="connsiteY2" fmla="*/ 448658 h 448658"/>
                  <a:gd name="connsiteX3" fmla="*/ 403939 w 1101114"/>
                  <a:gd name="connsiteY3" fmla="*/ 175382 h 448658"/>
                  <a:gd name="connsiteX4" fmla="*/ 234531 w 1101114"/>
                  <a:gd name="connsiteY4" fmla="*/ 330894 h 448658"/>
                  <a:gd name="connsiteX5" fmla="*/ 123695 w 1101114"/>
                  <a:gd name="connsiteY5" fmla="*/ 0 h 448658"/>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4727 h 453385"/>
                  <a:gd name="connsiteX1" fmla="*/ 1101114 w 1101114"/>
                  <a:gd name="connsiteY1" fmla="*/ 67072 h 453385"/>
                  <a:gd name="connsiteX2" fmla="*/ 1101114 w 1101114"/>
                  <a:gd name="connsiteY2" fmla="*/ 453385 h 453385"/>
                  <a:gd name="connsiteX3" fmla="*/ 577120 w 1101114"/>
                  <a:gd name="connsiteY3" fmla="*/ 0 h 453385"/>
                  <a:gd name="connsiteX4" fmla="*/ 234531 w 1101114"/>
                  <a:gd name="connsiteY4" fmla="*/ 335621 h 453385"/>
                  <a:gd name="connsiteX5" fmla="*/ 123695 w 1101114"/>
                  <a:gd name="connsiteY5" fmla="*/ 4727 h 453385"/>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123695 w 1101114"/>
                  <a:gd name="connsiteY0" fmla="*/ 11654 h 460312"/>
                  <a:gd name="connsiteX1" fmla="*/ 1101114 w 1101114"/>
                  <a:gd name="connsiteY1" fmla="*/ 73999 h 460312"/>
                  <a:gd name="connsiteX2" fmla="*/ 1101114 w 1101114"/>
                  <a:gd name="connsiteY2" fmla="*/ 460312 h 460312"/>
                  <a:gd name="connsiteX3" fmla="*/ 604829 w 1101114"/>
                  <a:gd name="connsiteY3" fmla="*/ 0 h 460312"/>
                  <a:gd name="connsiteX4" fmla="*/ 234531 w 1101114"/>
                  <a:gd name="connsiteY4" fmla="*/ 342548 h 460312"/>
                  <a:gd name="connsiteX5" fmla="*/ 123695 w 1101114"/>
                  <a:gd name="connsiteY5" fmla="*/ 11654 h 460312"/>
                  <a:gd name="connsiteX0" fmla="*/ 98893 w 1076312"/>
                  <a:gd name="connsiteY0" fmla="*/ 11654 h 460312"/>
                  <a:gd name="connsiteX1" fmla="*/ 1076312 w 1076312"/>
                  <a:gd name="connsiteY1" fmla="*/ 73999 h 460312"/>
                  <a:gd name="connsiteX2" fmla="*/ 1076312 w 1076312"/>
                  <a:gd name="connsiteY2" fmla="*/ 460312 h 460312"/>
                  <a:gd name="connsiteX3" fmla="*/ 580027 w 1076312"/>
                  <a:gd name="connsiteY3" fmla="*/ 0 h 460312"/>
                  <a:gd name="connsiteX4" fmla="*/ 209729 w 1076312"/>
                  <a:gd name="connsiteY4" fmla="*/ 342548 h 460312"/>
                  <a:gd name="connsiteX5" fmla="*/ 98893 w 1076312"/>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03531 w 1080950"/>
                  <a:gd name="connsiteY0" fmla="*/ 11654 h 460312"/>
                  <a:gd name="connsiteX1" fmla="*/ 1080950 w 1080950"/>
                  <a:gd name="connsiteY1" fmla="*/ 73999 h 460312"/>
                  <a:gd name="connsiteX2" fmla="*/ 1080950 w 1080950"/>
                  <a:gd name="connsiteY2" fmla="*/ 460312 h 460312"/>
                  <a:gd name="connsiteX3" fmla="*/ 584665 w 1080950"/>
                  <a:gd name="connsiteY3" fmla="*/ 0 h 460312"/>
                  <a:gd name="connsiteX4" fmla="*/ 200512 w 1080950"/>
                  <a:gd name="connsiteY4" fmla="*/ 342548 h 460312"/>
                  <a:gd name="connsiteX5" fmla="*/ 103531 w 1080950"/>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115967 w 1093386"/>
                  <a:gd name="connsiteY0" fmla="*/ 11654 h 460312"/>
                  <a:gd name="connsiteX1" fmla="*/ 1093386 w 1093386"/>
                  <a:gd name="connsiteY1" fmla="*/ 73999 h 460312"/>
                  <a:gd name="connsiteX2" fmla="*/ 1093386 w 1093386"/>
                  <a:gd name="connsiteY2" fmla="*/ 460312 h 460312"/>
                  <a:gd name="connsiteX3" fmla="*/ 597101 w 1093386"/>
                  <a:gd name="connsiteY3" fmla="*/ 0 h 460312"/>
                  <a:gd name="connsiteX4" fmla="*/ 212948 w 1093386"/>
                  <a:gd name="connsiteY4" fmla="*/ 342548 h 460312"/>
                  <a:gd name="connsiteX5" fmla="*/ 115967 w 1093386"/>
                  <a:gd name="connsiteY5" fmla="*/ 11654 h 460312"/>
                  <a:gd name="connsiteX0" fmla="*/ 76283 w 1053702"/>
                  <a:gd name="connsiteY0" fmla="*/ 32436 h 481094"/>
                  <a:gd name="connsiteX1" fmla="*/ 1053702 w 1053702"/>
                  <a:gd name="connsiteY1" fmla="*/ 94781 h 481094"/>
                  <a:gd name="connsiteX2" fmla="*/ 1053702 w 1053702"/>
                  <a:gd name="connsiteY2" fmla="*/ 481094 h 481094"/>
                  <a:gd name="connsiteX3" fmla="*/ 640544 w 1053702"/>
                  <a:gd name="connsiteY3" fmla="*/ 0 h 481094"/>
                  <a:gd name="connsiteX4" fmla="*/ 173264 w 1053702"/>
                  <a:gd name="connsiteY4" fmla="*/ 363330 h 481094"/>
                  <a:gd name="connsiteX5" fmla="*/ 76283 w 1053702"/>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086138"/>
                  <a:gd name="connsiteY0" fmla="*/ 32436 h 481094"/>
                  <a:gd name="connsiteX1" fmla="*/ 1086138 w 1086138"/>
                  <a:gd name="connsiteY1" fmla="*/ 94781 h 481094"/>
                  <a:gd name="connsiteX2" fmla="*/ 1086138 w 1086138"/>
                  <a:gd name="connsiteY2" fmla="*/ 481094 h 481094"/>
                  <a:gd name="connsiteX3" fmla="*/ 672980 w 1086138"/>
                  <a:gd name="connsiteY3" fmla="*/ 0 h 481094"/>
                  <a:gd name="connsiteX4" fmla="*/ 205700 w 1086138"/>
                  <a:gd name="connsiteY4" fmla="*/ 363330 h 481094"/>
                  <a:gd name="connsiteX5" fmla="*/ 108719 w 1086138"/>
                  <a:gd name="connsiteY5" fmla="*/ 32436 h 481094"/>
                  <a:gd name="connsiteX0" fmla="*/ 108719 w 1210829"/>
                  <a:gd name="connsiteY0" fmla="*/ 32436 h 481094"/>
                  <a:gd name="connsiteX1" fmla="*/ 1210829 w 1210829"/>
                  <a:gd name="connsiteY1" fmla="*/ 351090 h 481094"/>
                  <a:gd name="connsiteX2" fmla="*/ 1086138 w 1210829"/>
                  <a:gd name="connsiteY2" fmla="*/ 481094 h 481094"/>
                  <a:gd name="connsiteX3" fmla="*/ 672980 w 1210829"/>
                  <a:gd name="connsiteY3" fmla="*/ 0 h 481094"/>
                  <a:gd name="connsiteX4" fmla="*/ 205700 w 1210829"/>
                  <a:gd name="connsiteY4" fmla="*/ 363330 h 481094"/>
                  <a:gd name="connsiteX5" fmla="*/ 108719 w 1210829"/>
                  <a:gd name="connsiteY5" fmla="*/ 32436 h 481094"/>
                  <a:gd name="connsiteX0" fmla="*/ 108719 w 1210829"/>
                  <a:gd name="connsiteY0" fmla="*/ 32436 h 367783"/>
                  <a:gd name="connsiteX1" fmla="*/ 1210829 w 1210829"/>
                  <a:gd name="connsiteY1" fmla="*/ 351090 h 367783"/>
                  <a:gd name="connsiteX2" fmla="*/ 996084 w 1210829"/>
                  <a:gd name="connsiteY2" fmla="*/ 30822 h 367783"/>
                  <a:gd name="connsiteX3" fmla="*/ 672980 w 1210829"/>
                  <a:gd name="connsiteY3" fmla="*/ 0 h 367783"/>
                  <a:gd name="connsiteX4" fmla="*/ 205700 w 1210829"/>
                  <a:gd name="connsiteY4" fmla="*/ 363330 h 367783"/>
                  <a:gd name="connsiteX5" fmla="*/ 108719 w 1210829"/>
                  <a:gd name="connsiteY5" fmla="*/ 32436 h 367783"/>
                  <a:gd name="connsiteX0" fmla="*/ 108719 w 996084"/>
                  <a:gd name="connsiteY0" fmla="*/ 32436 h 600471"/>
                  <a:gd name="connsiteX1" fmla="*/ 899101 w 996084"/>
                  <a:gd name="connsiteY1" fmla="*/ 600471 h 600471"/>
                  <a:gd name="connsiteX2" fmla="*/ 996084 w 996084"/>
                  <a:gd name="connsiteY2" fmla="*/ 30822 h 600471"/>
                  <a:gd name="connsiteX3" fmla="*/ 672980 w 996084"/>
                  <a:gd name="connsiteY3" fmla="*/ 0 h 600471"/>
                  <a:gd name="connsiteX4" fmla="*/ 205700 w 996084"/>
                  <a:gd name="connsiteY4" fmla="*/ 363330 h 600471"/>
                  <a:gd name="connsiteX5" fmla="*/ 108719 w 996084"/>
                  <a:gd name="connsiteY5" fmla="*/ 32436 h 600471"/>
                  <a:gd name="connsiteX0" fmla="*/ 108719 w 899101"/>
                  <a:gd name="connsiteY0" fmla="*/ 32436 h 600471"/>
                  <a:gd name="connsiteX1" fmla="*/ 899101 w 899101"/>
                  <a:gd name="connsiteY1" fmla="*/ 600471 h 600471"/>
                  <a:gd name="connsiteX2" fmla="*/ 767484 w 899101"/>
                  <a:gd name="connsiteY2" fmla="*/ 391040 h 600471"/>
                  <a:gd name="connsiteX3" fmla="*/ 672980 w 899101"/>
                  <a:gd name="connsiteY3" fmla="*/ 0 h 600471"/>
                  <a:gd name="connsiteX4" fmla="*/ 205700 w 899101"/>
                  <a:gd name="connsiteY4" fmla="*/ 363330 h 600471"/>
                  <a:gd name="connsiteX5" fmla="*/ 108719 w 899101"/>
                  <a:gd name="connsiteY5" fmla="*/ 32436 h 600471"/>
                  <a:gd name="connsiteX0" fmla="*/ 108719 w 923424"/>
                  <a:gd name="connsiteY0" fmla="*/ 32436 h 600471"/>
                  <a:gd name="connsiteX1" fmla="*/ 899101 w 923424"/>
                  <a:gd name="connsiteY1" fmla="*/ 600471 h 600471"/>
                  <a:gd name="connsiteX2" fmla="*/ 767484 w 923424"/>
                  <a:gd name="connsiteY2" fmla="*/ 391040 h 600471"/>
                  <a:gd name="connsiteX3" fmla="*/ 672980 w 923424"/>
                  <a:gd name="connsiteY3" fmla="*/ 0 h 600471"/>
                  <a:gd name="connsiteX4" fmla="*/ 205700 w 923424"/>
                  <a:gd name="connsiteY4" fmla="*/ 363330 h 600471"/>
                  <a:gd name="connsiteX5" fmla="*/ 108719 w 923424"/>
                  <a:gd name="connsiteY5" fmla="*/ 32436 h 600471"/>
                  <a:gd name="connsiteX0" fmla="*/ 108719 w 925266"/>
                  <a:gd name="connsiteY0" fmla="*/ 34821 h 602856"/>
                  <a:gd name="connsiteX1" fmla="*/ 899101 w 925266"/>
                  <a:gd name="connsiteY1" fmla="*/ 602856 h 602856"/>
                  <a:gd name="connsiteX2" fmla="*/ 767484 w 925266"/>
                  <a:gd name="connsiteY2" fmla="*/ 393425 h 602856"/>
                  <a:gd name="connsiteX3" fmla="*/ 672980 w 925266"/>
                  <a:gd name="connsiteY3" fmla="*/ 2385 h 602856"/>
                  <a:gd name="connsiteX4" fmla="*/ 205700 w 925266"/>
                  <a:gd name="connsiteY4" fmla="*/ 365715 h 602856"/>
                  <a:gd name="connsiteX5" fmla="*/ 108719 w 925266"/>
                  <a:gd name="connsiteY5" fmla="*/ 34821 h 602856"/>
                  <a:gd name="connsiteX0" fmla="*/ 108719 w 934847"/>
                  <a:gd name="connsiteY0" fmla="*/ 32442 h 600477"/>
                  <a:gd name="connsiteX1" fmla="*/ 899101 w 934847"/>
                  <a:gd name="connsiteY1" fmla="*/ 600477 h 600477"/>
                  <a:gd name="connsiteX2" fmla="*/ 767484 w 934847"/>
                  <a:gd name="connsiteY2" fmla="*/ 391046 h 600477"/>
                  <a:gd name="connsiteX3" fmla="*/ 672980 w 934847"/>
                  <a:gd name="connsiteY3" fmla="*/ 6 h 600477"/>
                  <a:gd name="connsiteX4" fmla="*/ 205700 w 934847"/>
                  <a:gd name="connsiteY4" fmla="*/ 363336 h 600477"/>
                  <a:gd name="connsiteX5" fmla="*/ 108719 w 934847"/>
                  <a:gd name="connsiteY5" fmla="*/ 32442 h 600477"/>
                  <a:gd name="connsiteX0" fmla="*/ 108719 w 922877"/>
                  <a:gd name="connsiteY0" fmla="*/ 32442 h 600477"/>
                  <a:gd name="connsiteX1" fmla="*/ 899101 w 922877"/>
                  <a:gd name="connsiteY1" fmla="*/ 600477 h 600477"/>
                  <a:gd name="connsiteX2" fmla="*/ 767484 w 922877"/>
                  <a:gd name="connsiteY2" fmla="*/ 391046 h 600477"/>
                  <a:gd name="connsiteX3" fmla="*/ 672980 w 922877"/>
                  <a:gd name="connsiteY3" fmla="*/ 6 h 600477"/>
                  <a:gd name="connsiteX4" fmla="*/ 205700 w 922877"/>
                  <a:gd name="connsiteY4" fmla="*/ 363336 h 600477"/>
                  <a:gd name="connsiteX5" fmla="*/ 108719 w 922877"/>
                  <a:gd name="connsiteY5" fmla="*/ 32442 h 600477"/>
                  <a:gd name="connsiteX0" fmla="*/ 108719 w 940851"/>
                  <a:gd name="connsiteY0" fmla="*/ 32442 h 600477"/>
                  <a:gd name="connsiteX1" fmla="*/ 899101 w 940851"/>
                  <a:gd name="connsiteY1" fmla="*/ 600477 h 600477"/>
                  <a:gd name="connsiteX2" fmla="*/ 767484 w 940851"/>
                  <a:gd name="connsiteY2" fmla="*/ 391046 h 600477"/>
                  <a:gd name="connsiteX3" fmla="*/ 672980 w 940851"/>
                  <a:gd name="connsiteY3" fmla="*/ 6 h 600477"/>
                  <a:gd name="connsiteX4" fmla="*/ 205700 w 940851"/>
                  <a:gd name="connsiteY4" fmla="*/ 363336 h 600477"/>
                  <a:gd name="connsiteX5" fmla="*/ 108719 w 940851"/>
                  <a:gd name="connsiteY5" fmla="*/ 32442 h 600477"/>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603734"/>
                  <a:gd name="connsiteX1" fmla="*/ 899101 w 942823"/>
                  <a:gd name="connsiteY1" fmla="*/ 603734 h 603734"/>
                  <a:gd name="connsiteX2" fmla="*/ 767484 w 942823"/>
                  <a:gd name="connsiteY2" fmla="*/ 394303 h 603734"/>
                  <a:gd name="connsiteX3" fmla="*/ 672980 w 942823"/>
                  <a:gd name="connsiteY3" fmla="*/ 3263 h 603734"/>
                  <a:gd name="connsiteX4" fmla="*/ 205700 w 942823"/>
                  <a:gd name="connsiteY4" fmla="*/ 366593 h 603734"/>
                  <a:gd name="connsiteX5" fmla="*/ 108719 w 942823"/>
                  <a:gd name="connsiteY5" fmla="*/ 35699 h 603734"/>
                  <a:gd name="connsiteX0" fmla="*/ 108719 w 942823"/>
                  <a:gd name="connsiteY0" fmla="*/ 35699 h 394303"/>
                  <a:gd name="connsiteX1" fmla="*/ 635865 w 942823"/>
                  <a:gd name="connsiteY1" fmla="*/ 354352 h 394303"/>
                  <a:gd name="connsiteX2" fmla="*/ 767484 w 942823"/>
                  <a:gd name="connsiteY2" fmla="*/ 394303 h 394303"/>
                  <a:gd name="connsiteX3" fmla="*/ 672980 w 942823"/>
                  <a:gd name="connsiteY3" fmla="*/ 3263 h 394303"/>
                  <a:gd name="connsiteX4" fmla="*/ 205700 w 942823"/>
                  <a:gd name="connsiteY4" fmla="*/ 366593 h 394303"/>
                  <a:gd name="connsiteX5" fmla="*/ 108719 w 942823"/>
                  <a:gd name="connsiteY5"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714545 w 942823"/>
                  <a:gd name="connsiteY1" fmla="*/ 30975 h 394303"/>
                  <a:gd name="connsiteX2" fmla="*/ 635865 w 942823"/>
                  <a:gd name="connsiteY2" fmla="*/ 354352 h 394303"/>
                  <a:gd name="connsiteX3" fmla="*/ 767484 w 942823"/>
                  <a:gd name="connsiteY3" fmla="*/ 394303 h 394303"/>
                  <a:gd name="connsiteX4" fmla="*/ 672980 w 942823"/>
                  <a:gd name="connsiteY4" fmla="*/ 3263 h 394303"/>
                  <a:gd name="connsiteX5" fmla="*/ 205700 w 942823"/>
                  <a:gd name="connsiteY5" fmla="*/ 366593 h 394303"/>
                  <a:gd name="connsiteX6" fmla="*/ 108719 w 942823"/>
                  <a:gd name="connsiteY6"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108719 w 942823"/>
                  <a:gd name="connsiteY0" fmla="*/ 35699 h 394303"/>
                  <a:gd name="connsiteX1" fmla="*/ 243490 w 942823"/>
                  <a:gd name="connsiteY1" fmla="*/ 391193 h 394303"/>
                  <a:gd name="connsiteX2" fmla="*/ 714545 w 942823"/>
                  <a:gd name="connsiteY2" fmla="*/ 30975 h 394303"/>
                  <a:gd name="connsiteX3" fmla="*/ 635865 w 942823"/>
                  <a:gd name="connsiteY3" fmla="*/ 354352 h 394303"/>
                  <a:gd name="connsiteX4" fmla="*/ 767484 w 942823"/>
                  <a:gd name="connsiteY4" fmla="*/ 394303 h 394303"/>
                  <a:gd name="connsiteX5" fmla="*/ 672980 w 942823"/>
                  <a:gd name="connsiteY5" fmla="*/ 3263 h 394303"/>
                  <a:gd name="connsiteX6" fmla="*/ 205700 w 942823"/>
                  <a:gd name="connsiteY6" fmla="*/ 366593 h 394303"/>
                  <a:gd name="connsiteX7" fmla="*/ 108719 w 942823"/>
                  <a:gd name="connsiteY7" fmla="*/ 35699 h 394303"/>
                  <a:gd name="connsiteX0" fmla="*/ 99206 w 933310"/>
                  <a:gd name="connsiteY0" fmla="*/ 35699 h 394303"/>
                  <a:gd name="connsiteX1" fmla="*/ 233977 w 933310"/>
                  <a:gd name="connsiteY1" fmla="*/ 391193 h 394303"/>
                  <a:gd name="connsiteX2" fmla="*/ 705032 w 933310"/>
                  <a:gd name="connsiteY2" fmla="*/ 30975 h 394303"/>
                  <a:gd name="connsiteX3" fmla="*/ 626352 w 933310"/>
                  <a:gd name="connsiteY3" fmla="*/ 354352 h 394303"/>
                  <a:gd name="connsiteX4" fmla="*/ 757971 w 933310"/>
                  <a:gd name="connsiteY4" fmla="*/ 394303 h 394303"/>
                  <a:gd name="connsiteX5" fmla="*/ 663467 w 933310"/>
                  <a:gd name="connsiteY5" fmla="*/ 3263 h 394303"/>
                  <a:gd name="connsiteX6" fmla="*/ 223896 w 933310"/>
                  <a:gd name="connsiteY6" fmla="*/ 338883 h 394303"/>
                  <a:gd name="connsiteX7" fmla="*/ 99206 w 933310"/>
                  <a:gd name="connsiteY7" fmla="*/ 35699 h 394303"/>
                  <a:gd name="connsiteX0" fmla="*/ 111296 w 945400"/>
                  <a:gd name="connsiteY0" fmla="*/ 35699 h 394303"/>
                  <a:gd name="connsiteX1" fmla="*/ 246067 w 945400"/>
                  <a:gd name="connsiteY1" fmla="*/ 391193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111296 w 945400"/>
                  <a:gd name="connsiteY0" fmla="*/ 35699 h 394303"/>
                  <a:gd name="connsiteX1" fmla="*/ 232213 w 945400"/>
                  <a:gd name="connsiteY1" fmla="*/ 328847 h 394303"/>
                  <a:gd name="connsiteX2" fmla="*/ 717122 w 945400"/>
                  <a:gd name="connsiteY2" fmla="*/ 30975 h 394303"/>
                  <a:gd name="connsiteX3" fmla="*/ 638442 w 945400"/>
                  <a:gd name="connsiteY3" fmla="*/ 354352 h 394303"/>
                  <a:gd name="connsiteX4" fmla="*/ 770061 w 945400"/>
                  <a:gd name="connsiteY4" fmla="*/ 394303 h 394303"/>
                  <a:gd name="connsiteX5" fmla="*/ 675557 w 945400"/>
                  <a:gd name="connsiteY5" fmla="*/ 3263 h 394303"/>
                  <a:gd name="connsiteX6" fmla="*/ 201349 w 945400"/>
                  <a:gd name="connsiteY6" fmla="*/ 380446 h 394303"/>
                  <a:gd name="connsiteX7" fmla="*/ 111296 w 945400"/>
                  <a:gd name="connsiteY7" fmla="*/ 35699 h 394303"/>
                  <a:gd name="connsiteX0" fmla="*/ 94898 w 929002"/>
                  <a:gd name="connsiteY0" fmla="*/ 35699 h 394303"/>
                  <a:gd name="connsiteX1" fmla="*/ 215815 w 929002"/>
                  <a:gd name="connsiteY1" fmla="*/ 328847 h 394303"/>
                  <a:gd name="connsiteX2" fmla="*/ 700724 w 929002"/>
                  <a:gd name="connsiteY2" fmla="*/ 30975 h 394303"/>
                  <a:gd name="connsiteX3" fmla="*/ 622044 w 929002"/>
                  <a:gd name="connsiteY3" fmla="*/ 354352 h 394303"/>
                  <a:gd name="connsiteX4" fmla="*/ 753663 w 929002"/>
                  <a:gd name="connsiteY4" fmla="*/ 394303 h 394303"/>
                  <a:gd name="connsiteX5" fmla="*/ 659159 w 929002"/>
                  <a:gd name="connsiteY5" fmla="*/ 3263 h 394303"/>
                  <a:gd name="connsiteX6" fmla="*/ 233442 w 929002"/>
                  <a:gd name="connsiteY6" fmla="*/ 380446 h 394303"/>
                  <a:gd name="connsiteX7" fmla="*/ 94898 w 929002"/>
                  <a:gd name="connsiteY7" fmla="*/ 35699 h 394303"/>
                  <a:gd name="connsiteX0" fmla="*/ 98467 w 932571"/>
                  <a:gd name="connsiteY0" fmla="*/ 35699 h 394303"/>
                  <a:gd name="connsiteX1" fmla="*/ 219384 w 932571"/>
                  <a:gd name="connsiteY1" fmla="*/ 328847 h 394303"/>
                  <a:gd name="connsiteX2" fmla="*/ 704293 w 932571"/>
                  <a:gd name="connsiteY2" fmla="*/ 30975 h 394303"/>
                  <a:gd name="connsiteX3" fmla="*/ 625613 w 932571"/>
                  <a:gd name="connsiteY3" fmla="*/ 354352 h 394303"/>
                  <a:gd name="connsiteX4" fmla="*/ 757232 w 932571"/>
                  <a:gd name="connsiteY4" fmla="*/ 394303 h 394303"/>
                  <a:gd name="connsiteX5" fmla="*/ 662728 w 932571"/>
                  <a:gd name="connsiteY5" fmla="*/ 3263 h 394303"/>
                  <a:gd name="connsiteX6" fmla="*/ 237011 w 932571"/>
                  <a:gd name="connsiteY6" fmla="*/ 380446 h 394303"/>
                  <a:gd name="connsiteX7" fmla="*/ 98467 w 932571"/>
                  <a:gd name="connsiteY7" fmla="*/ 35699 h 394303"/>
                  <a:gd name="connsiteX0" fmla="*/ 105342 w 939446"/>
                  <a:gd name="connsiteY0" fmla="*/ 35699 h 394303"/>
                  <a:gd name="connsiteX1" fmla="*/ 226259 w 939446"/>
                  <a:gd name="connsiteY1" fmla="*/ 328847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403258"/>
                  <a:gd name="connsiteX1" fmla="*/ 198550 w 939446"/>
                  <a:gd name="connsiteY1" fmla="*/ 363484 h 403258"/>
                  <a:gd name="connsiteX2" fmla="*/ 711168 w 939446"/>
                  <a:gd name="connsiteY2" fmla="*/ 30975 h 403258"/>
                  <a:gd name="connsiteX3" fmla="*/ 632488 w 939446"/>
                  <a:gd name="connsiteY3" fmla="*/ 354352 h 403258"/>
                  <a:gd name="connsiteX4" fmla="*/ 764107 w 939446"/>
                  <a:gd name="connsiteY4" fmla="*/ 394303 h 403258"/>
                  <a:gd name="connsiteX5" fmla="*/ 669603 w 939446"/>
                  <a:gd name="connsiteY5" fmla="*/ 3263 h 403258"/>
                  <a:gd name="connsiteX6" fmla="*/ 223105 w 939446"/>
                  <a:gd name="connsiteY6" fmla="*/ 352737 h 403258"/>
                  <a:gd name="connsiteX7" fmla="*/ 105342 w 939446"/>
                  <a:gd name="connsiteY7" fmla="*/ 35699 h 403258"/>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98550 w 939446"/>
                  <a:gd name="connsiteY1" fmla="*/ 363484 h 394303"/>
                  <a:gd name="connsiteX2" fmla="*/ 711168 w 939446"/>
                  <a:gd name="connsiteY2" fmla="*/ 30975 h 394303"/>
                  <a:gd name="connsiteX3" fmla="*/ 632488 w 939446"/>
                  <a:gd name="connsiteY3" fmla="*/ 354352 h 394303"/>
                  <a:gd name="connsiteX4" fmla="*/ 764107 w 939446"/>
                  <a:gd name="connsiteY4" fmla="*/ 394303 h 394303"/>
                  <a:gd name="connsiteX5" fmla="*/ 669603 w 939446"/>
                  <a:gd name="connsiteY5" fmla="*/ 3263 h 394303"/>
                  <a:gd name="connsiteX6" fmla="*/ 223105 w 939446"/>
                  <a:gd name="connsiteY6" fmla="*/ 352737 h 394303"/>
                  <a:gd name="connsiteX7" fmla="*/ 105342 w 939446"/>
                  <a:gd name="connsiteY7"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9446"/>
                  <a:gd name="connsiteY0" fmla="*/ 35699 h 394303"/>
                  <a:gd name="connsiteX1" fmla="*/ 170841 w 939446"/>
                  <a:gd name="connsiteY1" fmla="*/ 37902 h 394303"/>
                  <a:gd name="connsiteX2" fmla="*/ 198550 w 939446"/>
                  <a:gd name="connsiteY2" fmla="*/ 363484 h 394303"/>
                  <a:gd name="connsiteX3" fmla="*/ 711168 w 939446"/>
                  <a:gd name="connsiteY3" fmla="*/ 30975 h 394303"/>
                  <a:gd name="connsiteX4" fmla="*/ 632488 w 939446"/>
                  <a:gd name="connsiteY4" fmla="*/ 354352 h 394303"/>
                  <a:gd name="connsiteX5" fmla="*/ 764107 w 939446"/>
                  <a:gd name="connsiteY5" fmla="*/ 394303 h 394303"/>
                  <a:gd name="connsiteX6" fmla="*/ 669603 w 939446"/>
                  <a:gd name="connsiteY6" fmla="*/ 3263 h 394303"/>
                  <a:gd name="connsiteX7" fmla="*/ 223105 w 939446"/>
                  <a:gd name="connsiteY7" fmla="*/ 352737 h 394303"/>
                  <a:gd name="connsiteX8" fmla="*/ 105342 w 939446"/>
                  <a:gd name="connsiteY8" fmla="*/ 35699 h 394303"/>
                  <a:gd name="connsiteX0" fmla="*/ 105342 w 930539"/>
                  <a:gd name="connsiteY0" fmla="*/ 35556 h 408015"/>
                  <a:gd name="connsiteX1" fmla="*/ 170841 w 930539"/>
                  <a:gd name="connsiteY1" fmla="*/ 37759 h 408015"/>
                  <a:gd name="connsiteX2" fmla="*/ 198550 w 930539"/>
                  <a:gd name="connsiteY2" fmla="*/ 36334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52594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18314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181232 w 930539"/>
                  <a:gd name="connsiteY2" fmla="*/ 352951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05342 w 930539"/>
                  <a:gd name="connsiteY0" fmla="*/ 35556 h 408015"/>
                  <a:gd name="connsiteX1" fmla="*/ 170841 w 930539"/>
                  <a:gd name="connsiteY1" fmla="*/ 37759 h 408015"/>
                  <a:gd name="connsiteX2" fmla="*/ 229723 w 930539"/>
                  <a:gd name="connsiteY2" fmla="*/ 370269 h 408015"/>
                  <a:gd name="connsiteX3" fmla="*/ 711168 w 930539"/>
                  <a:gd name="connsiteY3" fmla="*/ 30832 h 408015"/>
                  <a:gd name="connsiteX4" fmla="*/ 632488 w 930539"/>
                  <a:gd name="connsiteY4" fmla="*/ 354209 h 408015"/>
                  <a:gd name="connsiteX5" fmla="*/ 750253 w 930539"/>
                  <a:gd name="connsiteY5" fmla="*/ 408015 h 408015"/>
                  <a:gd name="connsiteX6" fmla="*/ 669603 w 930539"/>
                  <a:gd name="connsiteY6" fmla="*/ 3120 h 408015"/>
                  <a:gd name="connsiteX7" fmla="*/ 223105 w 930539"/>
                  <a:gd name="connsiteY7" fmla="*/ 345666 h 408015"/>
                  <a:gd name="connsiteX8" fmla="*/ 105342 w 930539"/>
                  <a:gd name="connsiteY8" fmla="*/ 35556 h 408015"/>
                  <a:gd name="connsiteX0" fmla="*/ 111595 w 936792"/>
                  <a:gd name="connsiteY0" fmla="*/ 35556 h 408015"/>
                  <a:gd name="connsiteX1" fmla="*/ 177094 w 936792"/>
                  <a:gd name="connsiteY1" fmla="*/ 37759 h 408015"/>
                  <a:gd name="connsiteX2" fmla="*/ 235976 w 936792"/>
                  <a:gd name="connsiteY2" fmla="*/ 370269 h 408015"/>
                  <a:gd name="connsiteX3" fmla="*/ 717421 w 936792"/>
                  <a:gd name="connsiteY3" fmla="*/ 30832 h 408015"/>
                  <a:gd name="connsiteX4" fmla="*/ 638741 w 936792"/>
                  <a:gd name="connsiteY4" fmla="*/ 354209 h 408015"/>
                  <a:gd name="connsiteX5" fmla="*/ 756506 w 936792"/>
                  <a:gd name="connsiteY5" fmla="*/ 408015 h 408015"/>
                  <a:gd name="connsiteX6" fmla="*/ 675856 w 936792"/>
                  <a:gd name="connsiteY6" fmla="*/ 3120 h 408015"/>
                  <a:gd name="connsiteX7" fmla="*/ 212040 w 936792"/>
                  <a:gd name="connsiteY7" fmla="*/ 373375 h 408015"/>
                  <a:gd name="connsiteX8" fmla="*/ 111595 w 936792"/>
                  <a:gd name="connsiteY8" fmla="*/ 35556 h 408015"/>
                  <a:gd name="connsiteX0" fmla="*/ 104452 w 929649"/>
                  <a:gd name="connsiteY0" fmla="*/ 35556 h 408015"/>
                  <a:gd name="connsiteX1" fmla="*/ 169951 w 929649"/>
                  <a:gd name="connsiteY1" fmla="*/ 37759 h 408015"/>
                  <a:gd name="connsiteX2" fmla="*/ 228833 w 929649"/>
                  <a:gd name="connsiteY2" fmla="*/ 370269 h 408015"/>
                  <a:gd name="connsiteX3" fmla="*/ 710278 w 929649"/>
                  <a:gd name="connsiteY3" fmla="*/ 30832 h 408015"/>
                  <a:gd name="connsiteX4" fmla="*/ 631598 w 929649"/>
                  <a:gd name="connsiteY4" fmla="*/ 354209 h 408015"/>
                  <a:gd name="connsiteX5" fmla="*/ 749363 w 929649"/>
                  <a:gd name="connsiteY5" fmla="*/ 408015 h 408015"/>
                  <a:gd name="connsiteX6" fmla="*/ 668713 w 929649"/>
                  <a:gd name="connsiteY6" fmla="*/ 3120 h 408015"/>
                  <a:gd name="connsiteX7" fmla="*/ 204897 w 929649"/>
                  <a:gd name="connsiteY7" fmla="*/ 373375 h 408015"/>
                  <a:gd name="connsiteX8" fmla="*/ 104452 w 929649"/>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6375 w 935746"/>
                  <a:gd name="connsiteY3" fmla="*/ 3083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76048 w 935746"/>
                  <a:gd name="connsiteY1" fmla="*/ 37759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48339 w 935746"/>
                  <a:gd name="connsiteY1" fmla="*/ 65468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110549 w 935746"/>
                  <a:gd name="connsiteY0" fmla="*/ 35556 h 408015"/>
                  <a:gd name="connsiteX1" fmla="*/ 131020 w 935746"/>
                  <a:gd name="connsiteY1" fmla="*/ 79322 h 408015"/>
                  <a:gd name="connsiteX2" fmla="*/ 234930 w 935746"/>
                  <a:gd name="connsiteY2" fmla="*/ 370269 h 408015"/>
                  <a:gd name="connsiteX3" fmla="*/ 719839 w 935746"/>
                  <a:gd name="connsiteY3" fmla="*/ 3122 h 408015"/>
                  <a:gd name="connsiteX4" fmla="*/ 637695 w 935746"/>
                  <a:gd name="connsiteY4" fmla="*/ 354209 h 408015"/>
                  <a:gd name="connsiteX5" fmla="*/ 755460 w 935746"/>
                  <a:gd name="connsiteY5" fmla="*/ 408015 h 408015"/>
                  <a:gd name="connsiteX6" fmla="*/ 674810 w 935746"/>
                  <a:gd name="connsiteY6" fmla="*/ 3120 h 408015"/>
                  <a:gd name="connsiteX7" fmla="*/ 210994 w 935746"/>
                  <a:gd name="connsiteY7" fmla="*/ 373375 h 408015"/>
                  <a:gd name="connsiteX8" fmla="*/ 110549 w 935746"/>
                  <a:gd name="connsiteY8" fmla="*/ 35556 h 408015"/>
                  <a:gd name="connsiteX0" fmla="*/ 72992 w 912044"/>
                  <a:gd name="connsiteY0" fmla="*/ 35556 h 408015"/>
                  <a:gd name="connsiteX1" fmla="*/ 107318 w 912044"/>
                  <a:gd name="connsiteY1" fmla="*/ 79322 h 408015"/>
                  <a:gd name="connsiteX2" fmla="*/ 211228 w 912044"/>
                  <a:gd name="connsiteY2" fmla="*/ 370269 h 408015"/>
                  <a:gd name="connsiteX3" fmla="*/ 696137 w 912044"/>
                  <a:gd name="connsiteY3" fmla="*/ 3122 h 408015"/>
                  <a:gd name="connsiteX4" fmla="*/ 613993 w 912044"/>
                  <a:gd name="connsiteY4" fmla="*/ 354209 h 408015"/>
                  <a:gd name="connsiteX5" fmla="*/ 731758 w 912044"/>
                  <a:gd name="connsiteY5" fmla="*/ 408015 h 408015"/>
                  <a:gd name="connsiteX6" fmla="*/ 651108 w 912044"/>
                  <a:gd name="connsiteY6" fmla="*/ 3120 h 408015"/>
                  <a:gd name="connsiteX7" fmla="*/ 187292 w 912044"/>
                  <a:gd name="connsiteY7" fmla="*/ 373375 h 408015"/>
                  <a:gd name="connsiteX8" fmla="*/ 72992 w 912044"/>
                  <a:gd name="connsiteY8" fmla="*/ 35556 h 408015"/>
                  <a:gd name="connsiteX0" fmla="*/ 95861 w 934913"/>
                  <a:gd name="connsiteY0" fmla="*/ 35556 h 408015"/>
                  <a:gd name="connsiteX1" fmla="*/ 130187 w 934913"/>
                  <a:gd name="connsiteY1" fmla="*/ 79322 h 408015"/>
                  <a:gd name="connsiteX2" fmla="*/ 234097 w 934913"/>
                  <a:gd name="connsiteY2" fmla="*/ 370269 h 408015"/>
                  <a:gd name="connsiteX3" fmla="*/ 719006 w 934913"/>
                  <a:gd name="connsiteY3" fmla="*/ 3122 h 408015"/>
                  <a:gd name="connsiteX4" fmla="*/ 636862 w 934913"/>
                  <a:gd name="connsiteY4" fmla="*/ 354209 h 408015"/>
                  <a:gd name="connsiteX5" fmla="*/ 754627 w 934913"/>
                  <a:gd name="connsiteY5" fmla="*/ 408015 h 408015"/>
                  <a:gd name="connsiteX6" fmla="*/ 673977 w 934913"/>
                  <a:gd name="connsiteY6" fmla="*/ 3120 h 408015"/>
                  <a:gd name="connsiteX7" fmla="*/ 210161 w 934913"/>
                  <a:gd name="connsiteY7" fmla="*/ 373375 h 408015"/>
                  <a:gd name="connsiteX8" fmla="*/ 95861 w 934913"/>
                  <a:gd name="connsiteY8" fmla="*/ 35556 h 408015"/>
                  <a:gd name="connsiteX0" fmla="*/ 128786 w 967838"/>
                  <a:gd name="connsiteY0" fmla="*/ 35556 h 408015"/>
                  <a:gd name="connsiteX1" fmla="*/ 163112 w 967838"/>
                  <a:gd name="connsiteY1" fmla="*/ 79322 h 408015"/>
                  <a:gd name="connsiteX2" fmla="*/ 267022 w 967838"/>
                  <a:gd name="connsiteY2" fmla="*/ 370269 h 408015"/>
                  <a:gd name="connsiteX3" fmla="*/ 751931 w 967838"/>
                  <a:gd name="connsiteY3" fmla="*/ 3122 h 408015"/>
                  <a:gd name="connsiteX4" fmla="*/ 669787 w 967838"/>
                  <a:gd name="connsiteY4" fmla="*/ 354209 h 408015"/>
                  <a:gd name="connsiteX5" fmla="*/ 787552 w 967838"/>
                  <a:gd name="connsiteY5" fmla="*/ 408015 h 408015"/>
                  <a:gd name="connsiteX6" fmla="*/ 706902 w 967838"/>
                  <a:gd name="connsiteY6" fmla="*/ 3120 h 408015"/>
                  <a:gd name="connsiteX7" fmla="*/ 243086 w 967838"/>
                  <a:gd name="connsiteY7" fmla="*/ 373375 h 408015"/>
                  <a:gd name="connsiteX8" fmla="*/ 128786 w 967838"/>
                  <a:gd name="connsiteY8" fmla="*/ 35556 h 408015"/>
                  <a:gd name="connsiteX0" fmla="*/ 100245 w 939297"/>
                  <a:gd name="connsiteY0" fmla="*/ 35556 h 408015"/>
                  <a:gd name="connsiteX1" fmla="*/ 134571 w 939297"/>
                  <a:gd name="connsiteY1" fmla="*/ 79322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 name="connsiteX0" fmla="*/ 100245 w 939297"/>
                  <a:gd name="connsiteY0" fmla="*/ 35556 h 408015"/>
                  <a:gd name="connsiteX1" fmla="*/ 106862 w 939297"/>
                  <a:gd name="connsiteY1" fmla="*/ 51613 h 408015"/>
                  <a:gd name="connsiteX2" fmla="*/ 238481 w 939297"/>
                  <a:gd name="connsiteY2" fmla="*/ 370269 h 408015"/>
                  <a:gd name="connsiteX3" fmla="*/ 723390 w 939297"/>
                  <a:gd name="connsiteY3" fmla="*/ 3122 h 408015"/>
                  <a:gd name="connsiteX4" fmla="*/ 641246 w 939297"/>
                  <a:gd name="connsiteY4" fmla="*/ 354209 h 408015"/>
                  <a:gd name="connsiteX5" fmla="*/ 759011 w 939297"/>
                  <a:gd name="connsiteY5" fmla="*/ 408015 h 408015"/>
                  <a:gd name="connsiteX6" fmla="*/ 678361 w 939297"/>
                  <a:gd name="connsiteY6" fmla="*/ 3120 h 408015"/>
                  <a:gd name="connsiteX7" fmla="*/ 214545 w 939297"/>
                  <a:gd name="connsiteY7" fmla="*/ 373375 h 408015"/>
                  <a:gd name="connsiteX8" fmla="*/ 100245 w 939297"/>
                  <a:gd name="connsiteY8" fmla="*/ 35556 h 40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9297" h="408015">
                    <a:moveTo>
                      <a:pt x="100245" y="35556"/>
                    </a:moveTo>
                    <a:cubicBezTo>
                      <a:pt x="114625" y="43120"/>
                      <a:pt x="70545" y="31618"/>
                      <a:pt x="106862" y="51613"/>
                    </a:cubicBezTo>
                    <a:cubicBezTo>
                      <a:pt x="-33466" y="158199"/>
                      <a:pt x="88391" y="327552"/>
                      <a:pt x="238481" y="370269"/>
                    </a:cubicBezTo>
                    <a:cubicBezTo>
                      <a:pt x="557663" y="393728"/>
                      <a:pt x="507902" y="68144"/>
                      <a:pt x="723390" y="3122"/>
                    </a:cubicBezTo>
                    <a:cubicBezTo>
                      <a:pt x="925763" y="76277"/>
                      <a:pt x="764454" y="315691"/>
                      <a:pt x="641246" y="354209"/>
                    </a:cubicBezTo>
                    <a:lnTo>
                      <a:pt x="759011" y="408015"/>
                    </a:lnTo>
                    <a:cubicBezTo>
                      <a:pt x="1071565" y="249959"/>
                      <a:pt x="933843" y="-32788"/>
                      <a:pt x="678361" y="3120"/>
                    </a:cubicBezTo>
                    <a:cubicBezTo>
                      <a:pt x="352883" y="45721"/>
                      <a:pt x="452907" y="357578"/>
                      <a:pt x="214545" y="373375"/>
                    </a:cubicBezTo>
                    <a:cubicBezTo>
                      <a:pt x="-23817" y="389172"/>
                      <a:pt x="-66009" y="91589"/>
                      <a:pt x="100245" y="35556"/>
                    </a:cubicBezTo>
                    <a:close/>
                  </a:path>
                </a:pathLst>
              </a:custGeom>
              <a:gradFill flip="none" rotWithShape="1">
                <a:gsLst>
                  <a:gs pos="0">
                    <a:srgbClr val="0070C0"/>
                  </a:gs>
                  <a:gs pos="9000">
                    <a:srgbClr val="29C7FF"/>
                  </a:gs>
                  <a:gs pos="51000">
                    <a:srgbClr val="33CAFF"/>
                  </a:gs>
                  <a:gs pos="32000">
                    <a:srgbClr val="0070C0"/>
                  </a:gs>
                  <a:gs pos="97000">
                    <a:srgbClr val="005EA4"/>
                  </a:gs>
                  <a:gs pos="89000">
                    <a:srgbClr val="0070C0"/>
                  </a:gs>
                </a:gsLst>
                <a:lin ang="0" scaled="1"/>
                <a:tileRect/>
              </a:gradFill>
              <a:ln w="6350" cap="flat" cmpd="sng" algn="ctr">
                <a:solidFill>
                  <a:srgbClr val="1C2638">
                    <a:lumMod val="75000"/>
                    <a:lumOff val="25000"/>
                    <a:alpha val="77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sp>
            <p:nvSpPr>
              <p:cNvPr id="41" name="Ovaal 40"/>
              <p:cNvSpPr/>
              <p:nvPr userDrawn="1"/>
            </p:nvSpPr>
            <p:spPr>
              <a:xfrm flipV="1">
                <a:off x="11012327" y="2951356"/>
                <a:ext cx="45720" cy="45720"/>
              </a:xfrm>
              <a:prstGeom prst="ellipse">
                <a:avLst/>
              </a:prstGeom>
              <a:solidFill>
                <a:srgbClr val="1D1D1B">
                  <a:lumMod val="50000"/>
                  <a:lumOff val="50000"/>
                  <a:alpha val="99000"/>
                </a:srgbClr>
              </a:solidFill>
              <a:ln w="25400"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Segoe UI Light"/>
                  <a:ea typeface="+mn-ea"/>
                  <a:cs typeface="+mn-cs"/>
                </a:endParaRPr>
              </a:p>
            </p:txBody>
          </p:sp>
        </p:grpSp>
        <p:grpSp>
          <p:nvGrpSpPr>
            <p:cNvPr id="10" name="Instruction Image Cropping"/>
            <p:cNvGrpSpPr/>
            <p:nvPr/>
          </p:nvGrpSpPr>
          <p:grpSpPr>
            <a:xfrm>
              <a:off x="12346582" y="-5444"/>
              <a:ext cx="2733484" cy="6868888"/>
              <a:chOff x="12346582" y="-5444"/>
              <a:chExt cx="2733484" cy="6868888"/>
            </a:xfrm>
          </p:grpSpPr>
          <p:grpSp>
            <p:nvGrpSpPr>
              <p:cNvPr id="12" name="bijsnijden"/>
              <p:cNvGrpSpPr/>
              <p:nvPr userDrawn="1"/>
            </p:nvGrpSpPr>
            <p:grpSpPr>
              <a:xfrm>
                <a:off x="12346582" y="5717305"/>
                <a:ext cx="779464" cy="828260"/>
                <a:chOff x="13143038" y="5655940"/>
                <a:chExt cx="779464" cy="828260"/>
              </a:xfrm>
            </p:grpSpPr>
            <p:grpSp>
              <p:nvGrpSpPr>
                <p:cNvPr id="30" name="Groep 29"/>
                <p:cNvGrpSpPr/>
                <p:nvPr userDrawn="1"/>
              </p:nvGrpSpPr>
              <p:grpSpPr>
                <a:xfrm>
                  <a:off x="13284702" y="5655940"/>
                  <a:ext cx="518384" cy="468745"/>
                  <a:chOff x="13352037" y="5715656"/>
                  <a:chExt cx="383714" cy="346970"/>
                </a:xfrm>
              </p:grpSpPr>
              <p:sp>
                <p:nvSpPr>
                  <p:cNvPr id="33" name="Rechthoek 32"/>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34" name="Afbeelding 33"/>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35" name="L-vorm 34"/>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36" name="L-vorm 35"/>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31"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32" name="Rechthoekige driehoek 31"/>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 name="Rechthoek 12"/>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VIDEO</a:t>
                </a:r>
              </a:p>
            </p:txBody>
          </p:sp>
          <p:sp>
            <p:nvSpPr>
              <p:cNvPr id="14"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 video</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video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sp>
            <p:nvSpPr>
              <p:cNvPr id="22"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video</a:t>
                </a:r>
                <a:br>
                  <a:rPr lang="en-US" sz="1200" kern="0" dirty="0">
                    <a:latin typeface="Segoe UI Light" panose="020B0502040204020203" pitchFamily="34" charset="0"/>
                    <a:cs typeface="Segoe UI Light" panose="020B0502040204020203" pitchFamily="34" charset="0"/>
                  </a:rPr>
                </a:br>
                <a:r>
                  <a:rPr lang="en-US" sz="1200" kern="0" dirty="0">
                    <a:latin typeface="Segoe UI Light" panose="020B0502040204020203" pitchFamily="34" charset="0"/>
                    <a:cs typeface="Segoe UI Light" panose="020B0502040204020203" pitchFamily="34" charset="0"/>
                  </a:rPr>
                  <a:t>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23" name="Ovaal 22"/>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4" name="Rechte verbindingslijn 23"/>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5" name="Groep 24"/>
              <p:cNvGrpSpPr/>
              <p:nvPr/>
            </p:nvGrpSpPr>
            <p:grpSpPr>
              <a:xfrm>
                <a:off x="12483705" y="3745117"/>
                <a:ext cx="1114138" cy="297656"/>
                <a:chOff x="13560784" y="3471416"/>
                <a:chExt cx="1114138" cy="297656"/>
              </a:xfrm>
            </p:grpSpPr>
            <p:sp>
              <p:nvSpPr>
                <p:cNvPr id="26" name="Afgeronde rechthoek 25"/>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28" name="Rechte verbindingslijn 27"/>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Gelijkbenige driehoek 28"/>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pic>
        <p:nvPicPr>
          <p:cNvPr id="49" name="Picture 4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621876" y="138781"/>
            <a:ext cx="2287511" cy="540000"/>
          </a:xfrm>
          <a:prstGeom prst="rect">
            <a:avLst/>
          </a:prstGeom>
        </p:spPr>
      </p:pic>
    </p:spTree>
    <p:extLst>
      <p:ext uri="{BB962C8B-B14F-4D97-AF65-F5344CB8AC3E}">
        <p14:creationId xmlns:p14="http://schemas.microsoft.com/office/powerpoint/2010/main" val="2434257501"/>
      </p:ext>
    </p:extLst>
  </p:cSld>
  <p:clrMapOvr>
    <a:masterClrMapping/>
  </p:clrMapOvr>
  <p:transition spd="med">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MAGE 100%">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IMAGE</a:t>
            </a:r>
            <a:r>
              <a:rPr lang="en-US" sz="1600" baseline="0" dirty="0">
                <a:solidFill>
                  <a:schemeClr val="bg2"/>
                </a:solidFill>
              </a:rPr>
              <a:t> 100%</a:t>
            </a:r>
            <a:endParaRPr lang="en-US" sz="1600" dirty="0">
              <a:solidFill>
                <a:schemeClr val="bg2"/>
              </a:solidFill>
            </a:endParaRPr>
          </a:p>
        </p:txBody>
      </p:sp>
      <p:sp>
        <p:nvSpPr>
          <p:cNvPr id="13" name="Ondertitel 2"/>
          <p:cNvSpPr>
            <a:spLocks noGrp="1"/>
          </p:cNvSpPr>
          <p:nvPr>
            <p:ph type="subTitle" idx="1"/>
          </p:nvPr>
        </p:nvSpPr>
        <p:spPr>
          <a:xfrm>
            <a:off x="617016" y="5550200"/>
            <a:ext cx="7967586" cy="631031"/>
          </a:xfrm>
          <a:noFill/>
        </p:spPr>
        <p:txBody>
          <a:bodyPr lIns="0" tIns="0" rIns="0" bIns="0" anchor="b"/>
          <a:lstStyle>
            <a:lvl1pPr marL="0" indent="0" algn="l">
              <a:buNone/>
              <a:defRPr sz="2800" b="1">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dirty="0"/>
              <a:t>Click to edit Master subtitle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sp>
        <p:nvSpPr>
          <p:cNvPr id="1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a:t>Click to edit Master title style</a:t>
            </a:r>
            <a:endParaRPr lang="en-US" noProof="0" dirty="0"/>
          </a:p>
        </p:txBody>
      </p:sp>
      <p:grpSp>
        <p:nvGrpSpPr>
          <p:cNvPr id="11" name="Groep 10"/>
          <p:cNvGrpSpPr/>
          <p:nvPr userDrawn="1"/>
        </p:nvGrpSpPr>
        <p:grpSpPr>
          <a:xfrm>
            <a:off x="12470972" y="-5444"/>
            <a:ext cx="2609094" cy="6868888"/>
            <a:chOff x="12470972" y="-5444"/>
            <a:chExt cx="2609094" cy="6868888"/>
          </a:xfrm>
        </p:grpSpPr>
        <p:sp>
          <p:nvSpPr>
            <p:cNvPr id="14" name="Rechthoek 1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2695891176"/>
      </p:ext>
    </p:extLst>
  </p:cSld>
  <p:clrMapOvr>
    <a:masterClrMapping/>
  </p:clrMapOvr>
  <p:transition spd="med">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CHAPTER / END">
    <p:spTree>
      <p:nvGrpSpPr>
        <p:cNvPr id="1" name=""/>
        <p:cNvGrpSpPr/>
        <p:nvPr/>
      </p:nvGrpSpPr>
      <p:grpSpPr>
        <a:xfrm>
          <a:off x="0" y="0"/>
          <a:ext cx="0" cy="0"/>
          <a:chOff x="0" y="0"/>
          <a:chExt cx="0" cy="0"/>
        </a:xfrm>
      </p:grpSpPr>
      <p:sp>
        <p:nvSpPr>
          <p:cNvPr id="10" name="Tijdelijke aanduiding voor afbeelding 2"/>
          <p:cNvSpPr>
            <a:spLocks noGrp="1"/>
          </p:cNvSpPr>
          <p:nvPr>
            <p:ph type="pic" idx="20"/>
          </p:nvPr>
        </p:nvSpPr>
        <p:spPr>
          <a:xfrm>
            <a:off x="-4413" y="817042"/>
            <a:ext cx="12204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5"/>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CHAPTER / END</a:t>
            </a:r>
          </a:p>
        </p:txBody>
      </p:sp>
      <p:sp>
        <p:nvSpPr>
          <p:cNvPr id="13" name="Ondertitel 2"/>
          <p:cNvSpPr>
            <a:spLocks noGrp="1"/>
          </p:cNvSpPr>
          <p:nvPr>
            <p:ph type="subTitle" idx="1"/>
          </p:nvPr>
        </p:nvSpPr>
        <p:spPr>
          <a:xfrm>
            <a:off x="617015" y="4883949"/>
            <a:ext cx="10942329" cy="631031"/>
          </a:xfrm>
          <a:noFill/>
        </p:spPr>
        <p:txBody>
          <a:bodyPr lIns="0" tIns="0" rIns="0" bIns="0"/>
          <a:lstStyle>
            <a:lvl1pPr marL="0" indent="0" algn="l">
              <a:buNone/>
              <a:defRPr sz="2800">
                <a:solidFill>
                  <a:schemeClr val="bg1"/>
                </a:solidFill>
                <a:effectLst>
                  <a:outerShdw blurRad="127000" dist="25400" dir="5400000" algn="t" rotWithShape="0">
                    <a:prstClr val="black">
                      <a:alpha val="25000"/>
                    </a:prstClr>
                  </a:outerShdw>
                </a:effectLst>
              </a:defRPr>
            </a:lvl1pPr>
            <a:lvl2pPr marL="457200" indent="0" algn="ctr">
              <a:buNone/>
              <a:defRPr sz="2000"/>
            </a:lvl2pPr>
            <a:lvl3pPr marL="914400" indent="0" algn="ctr">
              <a:buNone/>
              <a:defRPr sz="1800"/>
            </a:lvl3pPr>
            <a:lvl4pPr marL="1371599"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599" indent="0" algn="ctr">
              <a:buNone/>
              <a:defRPr sz="1600"/>
            </a:lvl9pPr>
          </a:lstStyle>
          <a:p>
            <a:r>
              <a:rPr lang="en-US" noProof="0"/>
              <a:t>Click to edit Master subtitle style</a:t>
            </a:r>
            <a:endParaRPr lang="en-US" noProof="0" dirty="0"/>
          </a:p>
        </p:txBody>
      </p:sp>
      <p:sp>
        <p:nvSpPr>
          <p:cNvPr id="14" name="Titel 1"/>
          <p:cNvSpPr>
            <a:spLocks noGrp="1"/>
          </p:cNvSpPr>
          <p:nvPr>
            <p:ph type="ctrTitle"/>
          </p:nvPr>
        </p:nvSpPr>
        <p:spPr>
          <a:xfrm>
            <a:off x="617014" y="3802548"/>
            <a:ext cx="10942330" cy="1054100"/>
          </a:xfrm>
          <a:noFill/>
        </p:spPr>
        <p:txBody>
          <a:bodyPr lIns="0" tIns="0" rIns="0" bIns="0" anchor="b"/>
          <a:lstStyle>
            <a:lvl1pPr algn="l">
              <a:defRPr sz="4800" baseline="0">
                <a:solidFill>
                  <a:schemeClr val="bg1"/>
                </a:solidFill>
                <a:effectLst>
                  <a:outerShdw blurRad="127000" dist="25400" dir="5400000" algn="t" rotWithShape="0">
                    <a:prstClr val="black">
                      <a:alpha val="25000"/>
                    </a:prstClr>
                  </a:outerShdw>
                </a:effectLst>
              </a:defRPr>
            </a:lvl1pPr>
          </a:lstStyle>
          <a:p>
            <a:r>
              <a:rPr lang="en-US" noProof="0" dirty="0"/>
              <a:t>Click to edit Master title style</a:t>
            </a:r>
          </a:p>
        </p:txBody>
      </p:sp>
      <p:sp>
        <p:nvSpPr>
          <p:cNvPr id="8" name="Tijdelijke aanduiding voor voettekst 3"/>
          <p:cNvSpPr>
            <a:spLocks noGrp="1"/>
          </p:cNvSpPr>
          <p:nvPr>
            <p:ph type="ftr" sz="quarter" idx="18"/>
          </p:nvPr>
        </p:nvSpPr>
        <p:spPr>
          <a:xfrm>
            <a:off x="0" y="6416675"/>
            <a:ext cx="4657725" cy="441325"/>
          </a:xfrm>
          <a:prstGeom prst="rect">
            <a:avLst/>
          </a:prstGeom>
        </p:spPr>
        <p:txBody>
          <a:bodyPr/>
          <a:lstStyle>
            <a:lvl1pPr>
              <a:defRPr>
                <a:solidFill>
                  <a:schemeClr val="bg1"/>
                </a:solidFill>
              </a:defRPr>
            </a:lvl1pPr>
          </a:lstStyle>
          <a:p>
            <a:pPr>
              <a:defRPr/>
            </a:pPr>
            <a:endParaRPr lang="en-US" dirty="0"/>
          </a:p>
        </p:txBody>
      </p:sp>
      <p:sp>
        <p:nvSpPr>
          <p:cNvPr id="9" name="Tijdelijke aanduiding voor dianummer 4"/>
          <p:cNvSpPr>
            <a:spLocks noGrp="1"/>
          </p:cNvSpPr>
          <p:nvPr>
            <p:ph type="sldNum" sz="quarter" idx="19"/>
          </p:nvPr>
        </p:nvSpPr>
        <p:spPr/>
        <p:txBody>
          <a:bodyPr/>
          <a:lstStyle>
            <a:lvl1pPr>
              <a:defRPr>
                <a:solidFill>
                  <a:schemeClr val="bg1"/>
                </a:solidFill>
              </a:defRPr>
            </a:lvl1pPr>
          </a:lstStyle>
          <a:p>
            <a:fld id="{7BCC9D58-F25F-462A-906F-43C5499995C7}" type="slidenum">
              <a:rPr lang="en-US" smtClean="0"/>
              <a:pPr/>
              <a:t>‹#›</a:t>
            </a:fld>
            <a:endParaRPr lang="en-US" dirty="0"/>
          </a:p>
        </p:txBody>
      </p:sp>
      <p:grpSp>
        <p:nvGrpSpPr>
          <p:cNvPr id="11" name="Groep 10"/>
          <p:cNvGrpSpPr/>
          <p:nvPr userDrawn="1"/>
        </p:nvGrpSpPr>
        <p:grpSpPr>
          <a:xfrm>
            <a:off x="12470972" y="-5444"/>
            <a:ext cx="2609094" cy="6868888"/>
            <a:chOff x="12470972" y="-5444"/>
            <a:chExt cx="2609094" cy="6868888"/>
          </a:xfrm>
        </p:grpSpPr>
        <p:sp>
          <p:nvSpPr>
            <p:cNvPr id="12" name="Rechthoek 11"/>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7" name="Ovaal 1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8" name="Ovaal 1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9" name="Rechte verbindingslijn 1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20" name="Rechte verbindingslijn 1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21" name="Rechte verbindingslijn 2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22" name="Icoontje afbeeldin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2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Select the miniature slide, click on the right mouse button and choose </a:t>
              </a:r>
              <a:r>
                <a:rPr lang="en-US" sz="1200" b="1" kern="0" dirty="0">
                  <a:latin typeface="Segoe UI Light" panose="020B0502040204020203" pitchFamily="34" charset="0"/>
                  <a:cs typeface="Segoe UI Light" panose="020B0502040204020203" pitchFamily="34" charset="0"/>
                </a:rPr>
                <a:t>‘Reset slide’</a:t>
              </a:r>
            </a:p>
          </p:txBody>
        </p:sp>
        <p:sp>
          <p:nvSpPr>
            <p:cNvPr id="24" name="Ovaal 2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25" name="Rechte verbindingslijn 2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26" name="Groep 25"/>
            <p:cNvGrpSpPr/>
            <p:nvPr/>
          </p:nvGrpSpPr>
          <p:grpSpPr>
            <a:xfrm>
              <a:off x="12483705" y="3745117"/>
              <a:ext cx="1114138" cy="297656"/>
              <a:chOff x="13560784" y="3471416"/>
              <a:chExt cx="1114138" cy="297656"/>
            </a:xfrm>
          </p:grpSpPr>
          <p:sp>
            <p:nvSpPr>
              <p:cNvPr id="45" name="Afgeronde rechthoek 44"/>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47" name="Rechte verbindingslijn 46"/>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Gelijkbenige driehoek 47"/>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30" name="Groep 29"/>
            <p:cNvGrpSpPr/>
            <p:nvPr/>
          </p:nvGrpSpPr>
          <p:grpSpPr>
            <a:xfrm>
              <a:off x="13317310" y="6137670"/>
              <a:ext cx="1750842" cy="564707"/>
              <a:chOff x="13098875" y="6031678"/>
              <a:chExt cx="1969277" cy="635161"/>
            </a:xfrm>
          </p:grpSpPr>
          <p:sp>
            <p:nvSpPr>
              <p:cNvPr id="31" name="Rechthoek 30"/>
              <p:cNvSpPr/>
              <p:nvPr/>
            </p:nvSpPr>
            <p:spPr>
              <a:xfrm>
                <a:off x="13103058" y="6031678"/>
                <a:ext cx="1957909" cy="536628"/>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ep 31"/>
              <p:cNvGrpSpPr/>
              <p:nvPr/>
            </p:nvGrpSpPr>
            <p:grpSpPr>
              <a:xfrm>
                <a:off x="13098875" y="6031679"/>
                <a:ext cx="1969277" cy="542924"/>
                <a:chOff x="13164976" y="6054428"/>
                <a:chExt cx="1969277" cy="542924"/>
              </a:xfrm>
            </p:grpSpPr>
            <p:sp>
              <p:nvSpPr>
                <p:cNvPr id="35" name="Rechthoek 34"/>
                <p:cNvSpPr/>
                <p:nvPr/>
              </p:nvSpPr>
              <p:spPr>
                <a:xfrm>
                  <a:off x="13164976" y="6054428"/>
                  <a:ext cx="1969277" cy="542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ep 35"/>
                <p:cNvGrpSpPr/>
                <p:nvPr/>
              </p:nvGrpSpPr>
              <p:grpSpPr>
                <a:xfrm>
                  <a:off x="13214777" y="6112607"/>
                  <a:ext cx="145227" cy="129517"/>
                  <a:chOff x="12287399" y="5999447"/>
                  <a:chExt cx="194830" cy="173755"/>
                </a:xfrm>
              </p:grpSpPr>
              <p:sp>
                <p:nvSpPr>
                  <p:cNvPr id="39" name="Afgeronde rechthoek 38"/>
                  <p:cNvSpPr/>
                  <p:nvPr/>
                </p:nvSpPr>
                <p:spPr>
                  <a:xfrm>
                    <a:off x="12287399" y="5999447"/>
                    <a:ext cx="194830" cy="173755"/>
                  </a:xfrm>
                  <a:prstGeom prst="roundRect">
                    <a:avLst/>
                  </a:prstGeom>
                  <a:solidFill>
                    <a:schemeClr val="bg1">
                      <a:lumMod val="95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Rechthoek 39"/>
                  <p:cNvSpPr/>
                  <p:nvPr/>
                </p:nvSpPr>
                <p:spPr>
                  <a:xfrm>
                    <a:off x="12309962" y="6064143"/>
                    <a:ext cx="67808" cy="88816"/>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echthoek 40"/>
                  <p:cNvSpPr/>
                  <p:nvPr/>
                </p:nvSpPr>
                <p:spPr>
                  <a:xfrm>
                    <a:off x="12311695" y="6025633"/>
                    <a:ext cx="144676" cy="193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hthoek 41"/>
                  <p:cNvSpPr/>
                  <p:nvPr/>
                </p:nvSpPr>
                <p:spPr>
                  <a:xfrm>
                    <a:off x="12394634" y="6067091"/>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hthoek 42"/>
                  <p:cNvSpPr/>
                  <p:nvPr/>
                </p:nvSpPr>
                <p:spPr>
                  <a:xfrm>
                    <a:off x="12398009" y="6099631"/>
                    <a:ext cx="41906" cy="1324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hthoek 43"/>
                  <p:cNvSpPr/>
                  <p:nvPr/>
                </p:nvSpPr>
                <p:spPr>
                  <a:xfrm>
                    <a:off x="12394634" y="6135009"/>
                    <a:ext cx="61356" cy="120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hthoek 36"/>
                <p:cNvSpPr/>
                <p:nvPr/>
              </p:nvSpPr>
              <p:spPr>
                <a:xfrm>
                  <a:off x="13424745" y="6062530"/>
                  <a:ext cx="640424" cy="294249"/>
                </a:xfrm>
                <a:prstGeom prst="rect">
                  <a:avLst/>
                </a:prstGeom>
              </p:spPr>
              <p:txBody>
                <a:bodyPr wrap="none">
                  <a:spAutoFit/>
                </a:bodyPr>
                <a:lstStyle/>
                <a:p>
                  <a:r>
                    <a:rPr lang="en-US" sz="1100" dirty="0">
                      <a:latin typeface="Calibri" panose="020F0502020204030204" pitchFamily="34" charset="0"/>
                    </a:rPr>
                    <a:t>Layout</a:t>
                  </a:r>
                </a:p>
              </p:txBody>
            </p:sp>
            <p:sp>
              <p:nvSpPr>
                <p:cNvPr id="38" name="Gelijkbenige driehoek 37"/>
                <p:cNvSpPr/>
                <p:nvPr/>
              </p:nvSpPr>
              <p:spPr>
                <a:xfrm rot="5400000">
                  <a:off x="14952381" y="6150144"/>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33" name="Afgeronde rechthoek 32"/>
              <p:cNvSpPr/>
              <p:nvPr/>
            </p:nvSpPr>
            <p:spPr>
              <a:xfrm>
                <a:off x="13098875" y="6299992"/>
                <a:ext cx="1962093" cy="268314"/>
              </a:xfrm>
              <a:prstGeom prst="roundRect">
                <a:avLst/>
              </a:prstGeom>
              <a:gradFill>
                <a:gsLst>
                  <a:gs pos="0">
                    <a:srgbClr val="FFF2BD"/>
                  </a:gs>
                  <a:gs pos="34000">
                    <a:srgbClr val="FFE98B"/>
                  </a:gs>
                  <a:gs pos="78000">
                    <a:srgbClr val="FFF5C9"/>
                  </a:gs>
                  <a:gs pos="59000">
                    <a:srgbClr val="FFE98B"/>
                  </a:gs>
                </a:gsLst>
                <a:lin ang="5400000" scaled="0"/>
              </a:gradFill>
              <a:ln w="635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324000" rtlCol="0" anchor="ctr"/>
              <a:lstStyle/>
              <a:p>
                <a:r>
                  <a:rPr lang="en-US" sz="1200" dirty="0">
                    <a:solidFill>
                      <a:schemeClr val="tx1"/>
                    </a:solidFill>
                    <a:latin typeface="Calibri" panose="020F0502020204030204" pitchFamily="34" charset="0"/>
                  </a:rPr>
                  <a:t>Reset slide</a:t>
                </a:r>
              </a:p>
            </p:txBody>
          </p:sp>
          <p:pic>
            <p:nvPicPr>
              <p:cNvPr id="34"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849717" y="6378357"/>
                <a:ext cx="178436" cy="2884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spTree>
    <p:extLst>
      <p:ext uri="{BB962C8B-B14F-4D97-AF65-F5344CB8AC3E}">
        <p14:creationId xmlns:p14="http://schemas.microsoft.com/office/powerpoint/2010/main" val="191991954"/>
      </p:ext>
    </p:extLst>
  </p:cSld>
  <p:clrMapOvr>
    <a:masterClrMapping/>
  </p:clrMapOvr>
  <p:transition spd="med">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afbeelding 2"/>
          <p:cNvSpPr>
            <a:spLocks noGrp="1"/>
          </p:cNvSpPr>
          <p:nvPr>
            <p:ph type="pic" idx="17" hasCustomPrompt="1"/>
          </p:nvPr>
        </p:nvSpPr>
        <p:spPr>
          <a:xfrm>
            <a:off x="4659732"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59732"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59732"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4659732"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6550590"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6550590"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6550590"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6550590"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8440805"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1" name="Tijdelijke aanduiding voor afbeelding 2"/>
          <p:cNvSpPr>
            <a:spLocks noGrp="1"/>
          </p:cNvSpPr>
          <p:nvPr>
            <p:ph type="pic" idx="26" hasCustomPrompt="1"/>
          </p:nvPr>
        </p:nvSpPr>
        <p:spPr>
          <a:xfrm>
            <a:off x="8440805"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2" name="Tijdelijke aanduiding voor afbeelding 2"/>
          <p:cNvSpPr>
            <a:spLocks noGrp="1"/>
          </p:cNvSpPr>
          <p:nvPr>
            <p:ph type="pic" idx="27" hasCustomPrompt="1"/>
          </p:nvPr>
        </p:nvSpPr>
        <p:spPr>
          <a:xfrm>
            <a:off x="8440805"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3" name="Tijdelijke aanduiding voor afbeelding 2"/>
          <p:cNvSpPr>
            <a:spLocks noGrp="1"/>
          </p:cNvSpPr>
          <p:nvPr>
            <p:ph type="pic" idx="28" hasCustomPrompt="1"/>
          </p:nvPr>
        </p:nvSpPr>
        <p:spPr>
          <a:xfrm>
            <a:off x="8440805"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4" name="Tijdelijke aanduiding voor afbeelding 2"/>
          <p:cNvSpPr>
            <a:spLocks noGrp="1"/>
          </p:cNvSpPr>
          <p:nvPr>
            <p:ph type="pic" idx="29" hasCustomPrompt="1"/>
          </p:nvPr>
        </p:nvSpPr>
        <p:spPr>
          <a:xfrm>
            <a:off x="10328648" y="819943"/>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5" name="Tijdelijke aanduiding voor afbeelding 2"/>
          <p:cNvSpPr>
            <a:spLocks noGrp="1"/>
          </p:cNvSpPr>
          <p:nvPr>
            <p:ph type="pic" idx="30" hasCustomPrompt="1"/>
          </p:nvPr>
        </p:nvSpPr>
        <p:spPr>
          <a:xfrm>
            <a:off x="10328648" y="2338652"/>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6" name="Tijdelijke aanduiding voor afbeelding 2"/>
          <p:cNvSpPr>
            <a:spLocks noGrp="1"/>
          </p:cNvSpPr>
          <p:nvPr>
            <p:ph type="pic" idx="31" hasCustomPrompt="1"/>
          </p:nvPr>
        </p:nvSpPr>
        <p:spPr>
          <a:xfrm>
            <a:off x="10328648" y="3857361"/>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7" name="Tijdelijke aanduiding voor afbeelding 2"/>
          <p:cNvSpPr>
            <a:spLocks noGrp="1"/>
          </p:cNvSpPr>
          <p:nvPr>
            <p:ph type="pic" idx="32" hasCustomPrompt="1"/>
          </p:nvPr>
        </p:nvSpPr>
        <p:spPr>
          <a:xfrm>
            <a:off x="10328648" y="5376069"/>
            <a:ext cx="1864279" cy="1489869"/>
          </a:xfrm>
          <a:prstGeom prst="rect">
            <a:avLst/>
          </a:prstGeom>
          <a:solidFill>
            <a:schemeClr val="bg1"/>
          </a:solidFill>
          <a:effectLst>
            <a:innerShdw dist="25400" dir="16200000">
              <a:prstClr val="black">
                <a:alpha val="10000"/>
              </a:prstClr>
            </a:innerShdw>
          </a:effectLst>
        </p:spPr>
        <p:txBody>
          <a:bodyPr lIns="0" tIns="0" rIns="0" bIns="180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1"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2" name="Instruction Image Cropping"/>
          <p:cNvGrpSpPr/>
          <p:nvPr userDrawn="1"/>
        </p:nvGrpSpPr>
        <p:grpSpPr>
          <a:xfrm>
            <a:off x="12346582" y="-5444"/>
            <a:ext cx="2733484" cy="6868888"/>
            <a:chOff x="12346582" y="-5444"/>
            <a:chExt cx="2733484" cy="6868888"/>
          </a:xfrm>
        </p:grpSpPr>
        <p:grpSp>
          <p:nvGrpSpPr>
            <p:cNvPr id="123" name="bijsnijden"/>
            <p:cNvGrpSpPr/>
            <p:nvPr userDrawn="1"/>
          </p:nvGrpSpPr>
          <p:grpSpPr>
            <a:xfrm>
              <a:off x="12346582" y="5717305"/>
              <a:ext cx="779464" cy="828260"/>
              <a:chOff x="13143038" y="5655940"/>
              <a:chExt cx="779464" cy="828260"/>
            </a:xfrm>
          </p:grpSpPr>
          <p:grpSp>
            <p:nvGrpSpPr>
              <p:cNvPr id="141" name="Groep 140"/>
              <p:cNvGrpSpPr/>
              <p:nvPr userDrawn="1"/>
            </p:nvGrpSpPr>
            <p:grpSpPr>
              <a:xfrm>
                <a:off x="13284702" y="5655940"/>
                <a:ext cx="518384" cy="468745"/>
                <a:chOff x="13352037" y="5715656"/>
                <a:chExt cx="383714" cy="346970"/>
              </a:xfrm>
            </p:grpSpPr>
            <p:sp>
              <p:nvSpPr>
                <p:cNvPr id="144" name="Rechthoek 14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45" name="Afbeelding 14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46" name="L-vorm 14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47" name="L-vorm 14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43" name="Rechthoekige driehoek 14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24" name="Rechthoek 12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2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27" name="Ovaal 12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8" name="Ovaal 12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29" name="Rechte verbindingslijn 12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0" name="Rechte verbindingslijn 12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1" name="Rechte verbindingslijn 13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3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34" name="Ovaal 13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35" name="Rechte verbindingslijn 13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36" name="Groep 135"/>
            <p:cNvGrpSpPr/>
            <p:nvPr/>
          </p:nvGrpSpPr>
          <p:grpSpPr>
            <a:xfrm>
              <a:off x="12483705" y="3745117"/>
              <a:ext cx="1114138" cy="297656"/>
              <a:chOff x="13560784" y="3471416"/>
              <a:chExt cx="1114138" cy="297656"/>
            </a:xfrm>
          </p:grpSpPr>
          <p:sp>
            <p:nvSpPr>
              <p:cNvPr id="137" name="Afgeronde rechthoek 13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39" name="Rechte verbindingslijn 13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Gelijkbenige driehoek 13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48" name="Instruction 9 test levels"/>
          <p:cNvGrpSpPr/>
          <p:nvPr userDrawn="1"/>
        </p:nvGrpSpPr>
        <p:grpSpPr>
          <a:xfrm>
            <a:off x="-2880382" y="-5444"/>
            <a:ext cx="2589956" cy="4848506"/>
            <a:chOff x="-2880382" y="-5444"/>
            <a:chExt cx="2589956" cy="4848506"/>
          </a:xfrm>
        </p:grpSpPr>
        <p:sp>
          <p:nvSpPr>
            <p:cNvPr id="149"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0"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1"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2"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53"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54"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55"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56"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57"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58"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59"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0"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1" name="Groep 21"/>
            <p:cNvGrpSpPr/>
            <p:nvPr userDrawn="1"/>
          </p:nvGrpSpPr>
          <p:grpSpPr>
            <a:xfrm>
              <a:off x="-1967526" y="411247"/>
              <a:ext cx="409108" cy="427699"/>
              <a:chOff x="-1085063" y="758027"/>
              <a:chExt cx="633799" cy="622540"/>
            </a:xfrm>
          </p:grpSpPr>
          <p:sp>
            <p:nvSpPr>
              <p:cNvPr id="216"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17" name="Groep 77"/>
              <p:cNvGrpSpPr/>
              <p:nvPr userDrawn="1"/>
            </p:nvGrpSpPr>
            <p:grpSpPr>
              <a:xfrm>
                <a:off x="-977746" y="864082"/>
                <a:ext cx="419166" cy="410430"/>
                <a:chOff x="6366933" y="309013"/>
                <a:chExt cx="1901295" cy="1861668"/>
              </a:xfrm>
              <a:solidFill>
                <a:srgbClr val="000000"/>
              </a:solidFill>
            </p:grpSpPr>
            <p:sp>
              <p:nvSpPr>
                <p:cNvPr id="218"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3"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4"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5"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2" name="Groep 22"/>
            <p:cNvGrpSpPr/>
            <p:nvPr/>
          </p:nvGrpSpPr>
          <p:grpSpPr>
            <a:xfrm>
              <a:off x="-2880382" y="802341"/>
              <a:ext cx="532929" cy="509563"/>
              <a:chOff x="-2880382" y="802341"/>
              <a:chExt cx="532929" cy="509563"/>
            </a:xfrm>
          </p:grpSpPr>
          <p:sp>
            <p:nvSpPr>
              <p:cNvPr id="194"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5"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96"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97" name="Groep 57"/>
              <p:cNvGrpSpPr/>
              <p:nvPr/>
            </p:nvGrpSpPr>
            <p:grpSpPr>
              <a:xfrm>
                <a:off x="-2802433" y="1123442"/>
                <a:ext cx="132915" cy="104889"/>
                <a:chOff x="-2796392" y="1123442"/>
                <a:chExt cx="120832" cy="104889"/>
              </a:xfrm>
            </p:grpSpPr>
            <p:sp>
              <p:nvSpPr>
                <p:cNvPr id="211"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3"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98" name="Groep 58"/>
              <p:cNvGrpSpPr/>
              <p:nvPr/>
            </p:nvGrpSpPr>
            <p:grpSpPr>
              <a:xfrm>
                <a:off x="-2575435" y="1123442"/>
                <a:ext cx="133931" cy="104889"/>
                <a:chOff x="-2556734" y="1123442"/>
                <a:chExt cx="147324" cy="104889"/>
              </a:xfrm>
            </p:grpSpPr>
            <p:grpSp>
              <p:nvGrpSpPr>
                <p:cNvPr id="199" name="Groep 59"/>
                <p:cNvGrpSpPr/>
                <p:nvPr/>
              </p:nvGrpSpPr>
              <p:grpSpPr>
                <a:xfrm>
                  <a:off x="-2556734" y="1123442"/>
                  <a:ext cx="68206" cy="104889"/>
                  <a:chOff x="-2796392" y="1123442"/>
                  <a:chExt cx="120832" cy="104889"/>
                </a:xfrm>
              </p:grpSpPr>
              <p:sp>
                <p:nvSpPr>
                  <p:cNvPr id="206"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7"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8"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0" name="Groep 60"/>
                <p:cNvGrpSpPr/>
                <p:nvPr/>
              </p:nvGrpSpPr>
              <p:grpSpPr>
                <a:xfrm>
                  <a:off x="-2477616" y="1123442"/>
                  <a:ext cx="68206" cy="104889"/>
                  <a:chOff x="-2796392" y="1123442"/>
                  <a:chExt cx="120832" cy="104889"/>
                </a:xfrm>
              </p:grpSpPr>
              <p:sp>
                <p:nvSpPr>
                  <p:cNvPr id="201"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3"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4"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5"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63" name="Groep 23"/>
            <p:cNvGrpSpPr/>
            <p:nvPr userDrawn="1"/>
          </p:nvGrpSpPr>
          <p:grpSpPr>
            <a:xfrm>
              <a:off x="-1967526" y="875670"/>
              <a:ext cx="413704" cy="427699"/>
              <a:chOff x="-1845083" y="758027"/>
              <a:chExt cx="633799" cy="622540"/>
            </a:xfrm>
          </p:grpSpPr>
          <p:sp>
            <p:nvSpPr>
              <p:cNvPr id="181"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2" name="Groep 42"/>
              <p:cNvGrpSpPr/>
              <p:nvPr userDrawn="1"/>
            </p:nvGrpSpPr>
            <p:grpSpPr>
              <a:xfrm>
                <a:off x="-1737766" y="864082"/>
                <a:ext cx="419166" cy="410430"/>
                <a:chOff x="3708400" y="309013"/>
                <a:chExt cx="1901295" cy="1861668"/>
              </a:xfrm>
              <a:solidFill>
                <a:srgbClr val="000000"/>
              </a:solidFill>
            </p:grpSpPr>
            <p:sp>
              <p:nvSpPr>
                <p:cNvPr id="183"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5"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0"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64" name="Rechte verbindingslijn 24"/>
            <p:cNvCxnSpPr>
              <a:endCxn id="181"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65" name="Rechte verbindingslijn 25"/>
            <p:cNvCxnSpPr>
              <a:endCxn id="216"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66"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7"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68"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69"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0"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1"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2"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73"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74"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75"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76"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77" name="Groep 37"/>
            <p:cNvGrpSpPr/>
            <p:nvPr/>
          </p:nvGrpSpPr>
          <p:grpSpPr>
            <a:xfrm>
              <a:off x="-2880382" y="410556"/>
              <a:ext cx="528695" cy="344202"/>
              <a:chOff x="-2880382" y="410556"/>
              <a:chExt cx="528695" cy="344202"/>
            </a:xfrm>
          </p:grpSpPr>
          <p:sp>
            <p:nvSpPr>
              <p:cNvPr id="179"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78"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840837881"/>
      </p:ext>
    </p:extLst>
  </p:cSld>
  <p:clrMapOvr>
    <a:masterClrMapping/>
  </p:clrMapOvr>
  <p:transition spd="med">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SUBMENU">
    <p:spTree>
      <p:nvGrpSpPr>
        <p:cNvPr id="1" name=""/>
        <p:cNvGrpSpPr/>
        <p:nvPr/>
      </p:nvGrpSpPr>
      <p:grpSpPr>
        <a:xfrm>
          <a:off x="0" y="0"/>
          <a:ext cx="0" cy="0"/>
          <a:chOff x="0" y="0"/>
          <a:chExt cx="0" cy="0"/>
        </a:xfrm>
      </p:grpSpPr>
      <p:sp>
        <p:nvSpPr>
          <p:cNvPr id="27" name="Rechthoek 7" hidden="1"/>
          <p:cNvSpPr/>
          <p:nvPr userDrawn="1"/>
        </p:nvSpPr>
        <p:spPr>
          <a:xfrm>
            <a:off x="4657350" y="817041"/>
            <a:ext cx="7573826" cy="6040959"/>
          </a:xfrm>
          <a:prstGeom prst="rect">
            <a:avLst/>
          </a:prstGeom>
          <a:solidFill>
            <a:schemeClr val="tx2"/>
          </a:solidFill>
          <a:effectLst>
            <a:innerShdw dist="25400" dir="16200000">
              <a:prstClr val="black">
                <a:alpha val="10000"/>
              </a:prstClr>
            </a:innerShdw>
          </a:effectLst>
        </p:spPr>
        <p:txBody>
          <a:bodyPr lIns="0" tIns="0" rIns="0" bIns="0" anchor="ctr">
            <a:normAutofit/>
          </a:bodyPr>
          <a:lstStyle/>
          <a:p>
            <a:pPr algn="ctr" fontAlgn="auto">
              <a:lnSpc>
                <a:spcPct val="80000"/>
              </a:lnSpc>
              <a:spcBef>
                <a:spcPts val="900"/>
              </a:spcBef>
              <a:spcAft>
                <a:spcPts val="900"/>
              </a:spcAft>
              <a:buFont typeface="Arial" panose="020B0604020202020204" pitchFamily="34" charset="0"/>
              <a:buNone/>
              <a:defRPr/>
            </a:pPr>
            <a:endParaRPr lang="en-GB" sz="1400" spc="50">
              <a:latin typeface="+mn-lt"/>
              <a:cs typeface="+mn-cs"/>
            </a:endParaRPr>
          </a:p>
        </p:txBody>
      </p:sp>
      <p:sp>
        <p:nvSpPr>
          <p:cNvPr id="28" name="Rechthoek 26"/>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SUBMENU</a:t>
            </a:r>
          </a:p>
        </p:txBody>
      </p:sp>
      <p:sp>
        <p:nvSpPr>
          <p:cNvPr id="3" name="Tijdelijke aanduiding voor verticale tekst 2"/>
          <p:cNvSpPr>
            <a:spLocks noGrp="1"/>
          </p:cNvSpPr>
          <p:nvPr>
            <p:ph type="body" orient="vert" idx="1"/>
          </p:nvPr>
        </p:nvSpPr>
        <p:spPr>
          <a:xfrm>
            <a:off x="-1" y="1450800"/>
            <a:ext cx="4657352" cy="4968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2" name="Titel 1"/>
          <p:cNvSpPr>
            <a:spLocks noGrp="1"/>
          </p:cNvSpPr>
          <p:nvPr>
            <p:ph type="title"/>
          </p:nvPr>
        </p:nvSpPr>
        <p:spPr/>
        <p:txBody>
          <a:bodyPr/>
          <a:lstStyle/>
          <a:p>
            <a:r>
              <a:rPr lang="en-US"/>
              <a:t>Click to edit Master title style</a:t>
            </a:r>
            <a:endParaRPr lang="en-US" dirty="0"/>
          </a:p>
        </p:txBody>
      </p:sp>
      <p:grpSp>
        <p:nvGrpSpPr>
          <p:cNvPr id="8" name="Groep 7" hidden="1"/>
          <p:cNvGrpSpPr/>
          <p:nvPr userDrawn="1"/>
        </p:nvGrpSpPr>
        <p:grpSpPr>
          <a:xfrm>
            <a:off x="4628384" y="-204738"/>
            <a:ext cx="7566791" cy="7180263"/>
            <a:chOff x="4628384" y="-204738"/>
            <a:chExt cx="7566791" cy="7180263"/>
          </a:xfrm>
        </p:grpSpPr>
        <p:cxnSp>
          <p:nvCxnSpPr>
            <p:cNvPr id="24" name="Rechte verbindingslijn 23"/>
            <p:cNvCxnSpPr/>
            <p:nvPr/>
          </p:nvCxnSpPr>
          <p:spPr>
            <a:xfrm>
              <a:off x="4657349"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 name="Groep 4"/>
            <p:cNvGrpSpPr/>
            <p:nvPr userDrawn="1"/>
          </p:nvGrpSpPr>
          <p:grpSpPr>
            <a:xfrm>
              <a:off x="7145278" y="-204738"/>
              <a:ext cx="37019" cy="7180263"/>
              <a:chOff x="7136774" y="-204738"/>
              <a:chExt cx="37019" cy="7180263"/>
            </a:xfrm>
          </p:grpSpPr>
          <p:cxnSp>
            <p:nvCxnSpPr>
              <p:cNvPr id="25" name="Rechte verbindingslijn 24"/>
              <p:cNvCxnSpPr/>
              <p:nvPr/>
            </p:nvCxnSpPr>
            <p:spPr>
              <a:xfrm>
                <a:off x="7136774"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Rechte verbindingslijn 25"/>
              <p:cNvCxnSpPr/>
              <p:nvPr/>
            </p:nvCxnSpPr>
            <p:spPr>
              <a:xfrm>
                <a:off x="7173793"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4" name="Groep 3"/>
            <p:cNvGrpSpPr/>
            <p:nvPr userDrawn="1"/>
          </p:nvGrpSpPr>
          <p:grpSpPr>
            <a:xfrm>
              <a:off x="9670226" y="-204738"/>
              <a:ext cx="37019" cy="7180263"/>
              <a:chOff x="9662347" y="-204738"/>
              <a:chExt cx="37019" cy="7180263"/>
            </a:xfrm>
          </p:grpSpPr>
          <p:cxnSp>
            <p:nvCxnSpPr>
              <p:cNvPr id="37" name="Rechte verbindingslijn 36"/>
              <p:cNvCxnSpPr/>
              <p:nvPr/>
            </p:nvCxnSpPr>
            <p:spPr>
              <a:xfrm>
                <a:off x="9662347"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p:cNvCxnSpPr/>
              <p:nvPr/>
            </p:nvCxnSpPr>
            <p:spPr>
              <a:xfrm>
                <a:off x="9699366"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39" name="Rechte verbindingslijn 38"/>
            <p:cNvCxnSpPr/>
            <p:nvPr/>
          </p:nvCxnSpPr>
          <p:spPr>
            <a:xfrm>
              <a:off x="12195175" y="-20473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6" name="Groep 5"/>
            <p:cNvGrpSpPr/>
            <p:nvPr userDrawn="1"/>
          </p:nvGrpSpPr>
          <p:grpSpPr>
            <a:xfrm>
              <a:off x="4628384" y="2806100"/>
              <a:ext cx="7180263" cy="37019"/>
              <a:chOff x="4628384" y="2796544"/>
              <a:chExt cx="7180263" cy="37019"/>
            </a:xfrm>
          </p:grpSpPr>
          <p:cxnSp>
            <p:nvCxnSpPr>
              <p:cNvPr id="22" name="Rechte verbindingslijn 21"/>
              <p:cNvCxnSpPr/>
              <p:nvPr/>
            </p:nvCxnSpPr>
            <p:spPr>
              <a:xfrm rot="5400000">
                <a:off x="8218516" y="-793588"/>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Rechte verbindingslijn 22"/>
              <p:cNvCxnSpPr/>
              <p:nvPr/>
            </p:nvCxnSpPr>
            <p:spPr>
              <a:xfrm rot="5400000">
                <a:off x="8218516" y="-7565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7" name="Groep 6"/>
            <p:cNvGrpSpPr/>
            <p:nvPr userDrawn="1"/>
          </p:nvGrpSpPr>
          <p:grpSpPr>
            <a:xfrm>
              <a:off x="4628384" y="4832051"/>
              <a:ext cx="7180263" cy="37019"/>
              <a:chOff x="4628384" y="4813422"/>
              <a:chExt cx="7180263" cy="37019"/>
            </a:xfrm>
          </p:grpSpPr>
          <p:cxnSp>
            <p:nvCxnSpPr>
              <p:cNvPr id="20" name="Rechte verbindingslijn 19"/>
              <p:cNvCxnSpPr/>
              <p:nvPr/>
            </p:nvCxnSpPr>
            <p:spPr>
              <a:xfrm rot="5400000">
                <a:off x="8218516" y="1223290"/>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Rechte verbindingslijn 20"/>
              <p:cNvCxnSpPr/>
              <p:nvPr/>
            </p:nvCxnSpPr>
            <p:spPr>
              <a:xfrm rot="5400000">
                <a:off x="8218516" y="126030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cxnSp>
          <p:nvCxnSpPr>
            <p:cNvPr id="49" name="Rechte verbindingslijn 48"/>
            <p:cNvCxnSpPr/>
            <p:nvPr userDrawn="1"/>
          </p:nvCxnSpPr>
          <p:spPr>
            <a:xfrm rot="5400000">
              <a:off x="8463844" y="-2772964"/>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p:cNvCxnSpPr/>
            <p:nvPr userDrawn="1"/>
          </p:nvCxnSpPr>
          <p:spPr>
            <a:xfrm rot="5400000">
              <a:off x="8463845" y="3267869"/>
              <a:ext cx="0" cy="7180263"/>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51" name="Tijdelijke aanduiding voor afbeelding 2"/>
          <p:cNvSpPr>
            <a:spLocks noGrp="1"/>
          </p:cNvSpPr>
          <p:nvPr>
            <p:ph type="pic" idx="17" hasCustomPrompt="1"/>
          </p:nvPr>
        </p:nvSpPr>
        <p:spPr>
          <a:xfrm>
            <a:off x="466052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baseline="0" dirty="0"/>
            </a:lvl1pPr>
          </a:lstStyle>
          <a:p>
            <a:pPr lvl="0"/>
            <a:r>
              <a:rPr lang="en-US" noProof="0" dirty="0"/>
              <a:t>Click on the icon </a:t>
            </a:r>
            <a:br>
              <a:rPr lang="en-US" noProof="0" dirty="0"/>
            </a:br>
            <a:r>
              <a:rPr lang="en-US" noProof="0" dirty="0"/>
              <a:t>to insert a photo</a:t>
            </a:r>
          </a:p>
        </p:txBody>
      </p:sp>
      <p:sp>
        <p:nvSpPr>
          <p:cNvPr id="53" name="Tijdelijke aanduiding voor afbeelding 2"/>
          <p:cNvSpPr>
            <a:spLocks noGrp="1"/>
          </p:cNvSpPr>
          <p:nvPr>
            <p:ph type="pic" idx="18" hasCustomPrompt="1"/>
          </p:nvPr>
        </p:nvSpPr>
        <p:spPr>
          <a:xfrm>
            <a:off x="466052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4" name="Tijdelijke aanduiding voor afbeelding 2"/>
          <p:cNvSpPr>
            <a:spLocks noGrp="1"/>
          </p:cNvSpPr>
          <p:nvPr>
            <p:ph type="pic" idx="19" hasCustomPrompt="1"/>
          </p:nvPr>
        </p:nvSpPr>
        <p:spPr>
          <a:xfrm>
            <a:off x="466052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5" name="Tijdelijke aanduiding voor afbeelding 2"/>
          <p:cNvSpPr>
            <a:spLocks noGrp="1"/>
          </p:cNvSpPr>
          <p:nvPr>
            <p:ph type="pic" idx="20" hasCustomPrompt="1"/>
          </p:nvPr>
        </p:nvSpPr>
        <p:spPr>
          <a:xfrm>
            <a:off x="7177532"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6" name="Tijdelijke aanduiding voor afbeelding 2"/>
          <p:cNvSpPr>
            <a:spLocks noGrp="1"/>
          </p:cNvSpPr>
          <p:nvPr>
            <p:ph type="pic" idx="21" hasCustomPrompt="1"/>
          </p:nvPr>
        </p:nvSpPr>
        <p:spPr>
          <a:xfrm>
            <a:off x="7177532"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7" name="Tijdelijke aanduiding voor afbeelding 2"/>
          <p:cNvSpPr>
            <a:spLocks noGrp="1"/>
          </p:cNvSpPr>
          <p:nvPr>
            <p:ph type="pic" idx="22" hasCustomPrompt="1"/>
          </p:nvPr>
        </p:nvSpPr>
        <p:spPr>
          <a:xfrm>
            <a:off x="7177532"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8" name="Tijdelijke aanduiding voor afbeelding 2"/>
          <p:cNvSpPr>
            <a:spLocks noGrp="1"/>
          </p:cNvSpPr>
          <p:nvPr>
            <p:ph type="pic" idx="23" hasCustomPrompt="1"/>
          </p:nvPr>
        </p:nvSpPr>
        <p:spPr>
          <a:xfrm>
            <a:off x="9694543" y="817564"/>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59" name="Tijdelijke aanduiding voor afbeelding 2"/>
          <p:cNvSpPr>
            <a:spLocks noGrp="1"/>
          </p:cNvSpPr>
          <p:nvPr>
            <p:ph type="pic" idx="24" hasCustomPrompt="1"/>
          </p:nvPr>
        </p:nvSpPr>
        <p:spPr>
          <a:xfrm>
            <a:off x="9694543" y="2839055"/>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60" name="Tijdelijke aanduiding voor afbeelding 2"/>
          <p:cNvSpPr>
            <a:spLocks noGrp="1"/>
          </p:cNvSpPr>
          <p:nvPr>
            <p:ph type="pic" idx="25" hasCustomPrompt="1"/>
          </p:nvPr>
        </p:nvSpPr>
        <p:spPr>
          <a:xfrm>
            <a:off x="9694543" y="4860546"/>
            <a:ext cx="2491200" cy="1998000"/>
          </a:xfrm>
          <a:prstGeom prst="rect">
            <a:avLst/>
          </a:prstGeom>
          <a:noFill/>
          <a:effectLst>
            <a:innerShdw dist="25400" dir="16200000">
              <a:prstClr val="black">
                <a:alpha val="10000"/>
              </a:prstClr>
            </a:innerShdw>
          </a:effectLst>
        </p:spPr>
        <p:txBody>
          <a:bodyPr lIns="0" tIns="0" rIns="0" bIns="144000" anchor="ctr">
            <a:normAutofit/>
          </a:bodyPr>
          <a:lstStyle>
            <a:lvl1pPr algn="ctr">
              <a:lnSpc>
                <a:spcPct val="300000"/>
              </a:lnSpc>
              <a:defRPr lang="en-GB" sz="1400" dirty="0"/>
            </a:lvl1pPr>
          </a:lstStyle>
          <a:p>
            <a:pPr lvl="0"/>
            <a:r>
              <a:rPr lang="en-US" noProof="0" dirty="0"/>
              <a:t>Click on the icon </a:t>
            </a:r>
            <a:br>
              <a:rPr lang="en-US" noProof="0" dirty="0"/>
            </a:br>
            <a:r>
              <a:rPr lang="en-US" noProof="0" dirty="0"/>
              <a:t>to insert a photo</a:t>
            </a:r>
          </a:p>
        </p:txBody>
      </p:sp>
      <p:sp>
        <p:nvSpPr>
          <p:cNvPr id="70" name="Tijdelijke aanduiding voor tekst 2"/>
          <p:cNvSpPr>
            <a:spLocks noGrp="1"/>
          </p:cNvSpPr>
          <p:nvPr>
            <p:ph type="body" idx="16"/>
          </p:nvPr>
        </p:nvSpPr>
        <p:spPr>
          <a:xfrm>
            <a:off x="522196"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9" name="Instruction Image Cropping"/>
          <p:cNvGrpSpPr/>
          <p:nvPr userDrawn="1"/>
        </p:nvGrpSpPr>
        <p:grpSpPr>
          <a:xfrm>
            <a:off x="12346582" y="-5444"/>
            <a:ext cx="2733484" cy="6868888"/>
            <a:chOff x="12346582" y="-5444"/>
            <a:chExt cx="2733484" cy="6868888"/>
          </a:xfrm>
        </p:grpSpPr>
        <p:grpSp>
          <p:nvGrpSpPr>
            <p:cNvPr id="130" name="bijsnijden"/>
            <p:cNvGrpSpPr/>
            <p:nvPr userDrawn="1"/>
          </p:nvGrpSpPr>
          <p:grpSpPr>
            <a:xfrm>
              <a:off x="12346582" y="5717305"/>
              <a:ext cx="779464" cy="828260"/>
              <a:chOff x="13143038" y="5655940"/>
              <a:chExt cx="779464" cy="828260"/>
            </a:xfrm>
          </p:grpSpPr>
          <p:grpSp>
            <p:nvGrpSpPr>
              <p:cNvPr id="148" name="Groep 147"/>
              <p:cNvGrpSpPr/>
              <p:nvPr userDrawn="1"/>
            </p:nvGrpSpPr>
            <p:grpSpPr>
              <a:xfrm>
                <a:off x="13284702" y="5655940"/>
                <a:ext cx="518384" cy="468745"/>
                <a:chOff x="13352037" y="5715656"/>
                <a:chExt cx="383714" cy="346970"/>
              </a:xfrm>
            </p:grpSpPr>
            <p:sp>
              <p:nvSpPr>
                <p:cNvPr id="151" name="Rechthoek 150"/>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52" name="Afbeelding 151"/>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53" name="L-vorm 152"/>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54" name="L-vorm 153"/>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49"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50" name="Rechthoekige driehoek 149"/>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31" name="Rechthoek 130"/>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132"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3"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134" name="Ovaal 133"/>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35" name="Ovaal 134"/>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136" name="Rechte verbindingslijn 135"/>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37" name="Rechte verbindingslijn 136"/>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38" name="Rechte verbindingslijn 137"/>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39"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40"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41" name="Ovaal 140"/>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42" name="Rechte verbindingslijn 141"/>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43" name="Groep 142"/>
            <p:cNvGrpSpPr/>
            <p:nvPr/>
          </p:nvGrpSpPr>
          <p:grpSpPr>
            <a:xfrm>
              <a:off x="12483705" y="3745117"/>
              <a:ext cx="1114138" cy="297656"/>
              <a:chOff x="13560784" y="3471416"/>
              <a:chExt cx="1114138" cy="297656"/>
            </a:xfrm>
          </p:grpSpPr>
          <p:sp>
            <p:nvSpPr>
              <p:cNvPr id="144" name="Afgeronde rechthoek 143"/>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46" name="Rechte verbindingslijn 145"/>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 name="Gelijkbenige driehoek 146"/>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grpSp>
        <p:nvGrpSpPr>
          <p:cNvPr id="155" name="Instruction 9 test levels"/>
          <p:cNvGrpSpPr/>
          <p:nvPr userDrawn="1"/>
        </p:nvGrpSpPr>
        <p:grpSpPr>
          <a:xfrm>
            <a:off x="-2880382" y="-5444"/>
            <a:ext cx="2589956" cy="4848506"/>
            <a:chOff x="-2880382" y="-5444"/>
            <a:chExt cx="2589956" cy="4848506"/>
          </a:xfrm>
        </p:grpSpPr>
        <p:sp>
          <p:nvSpPr>
            <p:cNvPr id="156"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57"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58"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59"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60"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61"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62"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63"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64"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65"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66"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67"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68" name="Groep 21"/>
            <p:cNvGrpSpPr/>
            <p:nvPr userDrawn="1"/>
          </p:nvGrpSpPr>
          <p:grpSpPr>
            <a:xfrm>
              <a:off x="-1967526" y="411247"/>
              <a:ext cx="409108" cy="427699"/>
              <a:chOff x="-1085063" y="758027"/>
              <a:chExt cx="633799" cy="622540"/>
            </a:xfrm>
          </p:grpSpPr>
          <p:sp>
            <p:nvSpPr>
              <p:cNvPr id="223"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224" name="Groep 77"/>
              <p:cNvGrpSpPr/>
              <p:nvPr userDrawn="1"/>
            </p:nvGrpSpPr>
            <p:grpSpPr>
              <a:xfrm>
                <a:off x="-977746" y="864082"/>
                <a:ext cx="419166" cy="410430"/>
                <a:chOff x="6366933" y="309013"/>
                <a:chExt cx="1901295" cy="1861668"/>
              </a:xfrm>
              <a:solidFill>
                <a:srgbClr val="000000"/>
              </a:solidFill>
            </p:grpSpPr>
            <p:sp>
              <p:nvSpPr>
                <p:cNvPr id="225"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6"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7"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8"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9"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0"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1"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2"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3"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4"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35"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69" name="Groep 22"/>
            <p:cNvGrpSpPr/>
            <p:nvPr/>
          </p:nvGrpSpPr>
          <p:grpSpPr>
            <a:xfrm>
              <a:off x="-2880382" y="802341"/>
              <a:ext cx="532929" cy="509563"/>
              <a:chOff x="-2880382" y="802341"/>
              <a:chExt cx="532929" cy="509563"/>
            </a:xfrm>
          </p:grpSpPr>
          <p:sp>
            <p:nvSpPr>
              <p:cNvPr id="201"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2"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3"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04" name="Groep 57"/>
              <p:cNvGrpSpPr/>
              <p:nvPr/>
            </p:nvGrpSpPr>
            <p:grpSpPr>
              <a:xfrm>
                <a:off x="-2802433" y="1123442"/>
                <a:ext cx="132915" cy="104889"/>
                <a:chOff x="-2796392" y="1123442"/>
                <a:chExt cx="120832" cy="104889"/>
              </a:xfrm>
            </p:grpSpPr>
            <p:sp>
              <p:nvSpPr>
                <p:cNvPr id="218"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9"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0"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1"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22"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5" name="Groep 58"/>
              <p:cNvGrpSpPr/>
              <p:nvPr/>
            </p:nvGrpSpPr>
            <p:grpSpPr>
              <a:xfrm>
                <a:off x="-2575435" y="1123442"/>
                <a:ext cx="133931" cy="104889"/>
                <a:chOff x="-2556734" y="1123442"/>
                <a:chExt cx="147324" cy="104889"/>
              </a:xfrm>
            </p:grpSpPr>
            <p:grpSp>
              <p:nvGrpSpPr>
                <p:cNvPr id="206" name="Groep 59"/>
                <p:cNvGrpSpPr/>
                <p:nvPr/>
              </p:nvGrpSpPr>
              <p:grpSpPr>
                <a:xfrm>
                  <a:off x="-2556734" y="1123442"/>
                  <a:ext cx="68206" cy="104889"/>
                  <a:chOff x="-2796392" y="1123442"/>
                  <a:chExt cx="120832" cy="104889"/>
                </a:xfrm>
              </p:grpSpPr>
              <p:sp>
                <p:nvSpPr>
                  <p:cNvPr id="213"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4"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5"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6"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7"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207" name="Groep 60"/>
                <p:cNvGrpSpPr/>
                <p:nvPr/>
              </p:nvGrpSpPr>
              <p:grpSpPr>
                <a:xfrm>
                  <a:off x="-2477616" y="1123442"/>
                  <a:ext cx="68206" cy="104889"/>
                  <a:chOff x="-2796392" y="1123442"/>
                  <a:chExt cx="120832" cy="104889"/>
                </a:xfrm>
              </p:grpSpPr>
              <p:sp>
                <p:nvSpPr>
                  <p:cNvPr id="208"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9"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0"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1"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12"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70" name="Groep 23"/>
            <p:cNvGrpSpPr/>
            <p:nvPr userDrawn="1"/>
          </p:nvGrpSpPr>
          <p:grpSpPr>
            <a:xfrm>
              <a:off x="-1967526" y="875670"/>
              <a:ext cx="413704" cy="427699"/>
              <a:chOff x="-1845083" y="758027"/>
              <a:chExt cx="633799" cy="622540"/>
            </a:xfrm>
          </p:grpSpPr>
          <p:sp>
            <p:nvSpPr>
              <p:cNvPr id="188"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89" name="Groep 42"/>
              <p:cNvGrpSpPr/>
              <p:nvPr userDrawn="1"/>
            </p:nvGrpSpPr>
            <p:grpSpPr>
              <a:xfrm>
                <a:off x="-1737766" y="864082"/>
                <a:ext cx="419166" cy="410430"/>
                <a:chOff x="3708400" y="309013"/>
                <a:chExt cx="1901295" cy="1861668"/>
              </a:xfrm>
              <a:solidFill>
                <a:srgbClr val="000000"/>
              </a:solidFill>
            </p:grpSpPr>
            <p:sp>
              <p:nvSpPr>
                <p:cNvPr id="190"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1"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2"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71" name="Rechte verbindingslijn 24"/>
            <p:cNvCxnSpPr>
              <a:endCxn id="188"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72" name="Rechte verbindingslijn 25"/>
            <p:cNvCxnSpPr>
              <a:endCxn id="223"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73"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4"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75"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76"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77"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78"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79"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80"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81"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82"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83"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84" name="Groep 37"/>
            <p:cNvGrpSpPr/>
            <p:nvPr/>
          </p:nvGrpSpPr>
          <p:grpSpPr>
            <a:xfrm>
              <a:off x="-2880382" y="410556"/>
              <a:ext cx="528695" cy="344202"/>
              <a:chOff x="-2880382" y="410556"/>
              <a:chExt cx="528695" cy="344202"/>
            </a:xfrm>
          </p:grpSpPr>
          <p:sp>
            <p:nvSpPr>
              <p:cNvPr id="186"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85"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34637060"/>
      </p:ext>
    </p:extLst>
  </p:cSld>
  <p:clrMapOvr>
    <a:masterClrMapping/>
  </p:clrMapOvr>
  <p:transition spd="med">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 pillars">
    <p:spTree>
      <p:nvGrpSpPr>
        <p:cNvPr id="1" name=""/>
        <p:cNvGrpSpPr/>
        <p:nvPr/>
      </p:nvGrpSpPr>
      <p:grpSpPr>
        <a:xfrm>
          <a:off x="0" y="0"/>
          <a:ext cx="0" cy="0"/>
          <a:chOff x="0" y="0"/>
          <a:chExt cx="0" cy="0"/>
        </a:xfrm>
      </p:grpSpPr>
      <p:sp>
        <p:nvSpPr>
          <p:cNvPr id="12" name="Tijdelijke aanduiding voor afbeelding 2"/>
          <p:cNvSpPr>
            <a:spLocks noGrp="1"/>
          </p:cNvSpPr>
          <p:nvPr>
            <p:ph type="pic" idx="13"/>
          </p:nvPr>
        </p:nvSpPr>
        <p:spPr>
          <a:xfrm>
            <a:off x="8127175"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8" name="Tijdelijke aanduiding voor afbeelding 2"/>
          <p:cNvSpPr>
            <a:spLocks noGrp="1"/>
          </p:cNvSpPr>
          <p:nvPr>
            <p:ph type="pic" idx="20"/>
          </p:nvPr>
        </p:nvSpPr>
        <p:spPr>
          <a:xfrm>
            <a:off x="4063587"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119" name="Tijdelijke aanduiding voor afbeelding 2"/>
          <p:cNvSpPr>
            <a:spLocks noGrp="1"/>
          </p:cNvSpPr>
          <p:nvPr>
            <p:ph type="pic" idx="21"/>
          </p:nvPr>
        </p:nvSpPr>
        <p:spPr>
          <a:xfrm>
            <a:off x="0" y="817042"/>
            <a:ext cx="4068000" cy="6040958"/>
          </a:xfrm>
          <a:prstGeom prst="rect">
            <a:avLst/>
          </a:prstGeom>
          <a:solidFill>
            <a:srgbClr val="E5E9EC"/>
          </a:solidFill>
          <a:effectLst>
            <a:innerShdw dist="25400" dir="16200000">
              <a:prstClr val="black">
                <a:alpha val="10000"/>
              </a:prstClr>
            </a:innerShdw>
          </a:effectLst>
        </p:spPr>
        <p:txBody>
          <a:bodyPr anchor="ctr">
            <a:normAutofit/>
          </a:bodyPr>
          <a:lstStyle>
            <a:lvl1pPr marL="0" indent="0" algn="ctr">
              <a:buNone/>
              <a:defRPr sz="1400"/>
            </a:lvl1pPr>
            <a:lvl2pPr marL="457200" indent="0">
              <a:buNone/>
              <a:defRPr sz="2800"/>
            </a:lvl2pPr>
            <a:lvl3pPr marL="914400" indent="0">
              <a:buNone/>
              <a:defRPr sz="2400"/>
            </a:lvl3pPr>
            <a:lvl4pPr marL="1371599"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599" indent="0">
              <a:buNone/>
              <a:defRPr sz="2000"/>
            </a:lvl9pPr>
          </a:lstStyle>
          <a:p>
            <a:pPr lvl="0"/>
            <a:r>
              <a:rPr lang="en-US" noProof="0"/>
              <a:t>Click icon to add picture</a:t>
            </a:r>
            <a:endParaRPr lang="en-US" noProof="0" dirty="0"/>
          </a:p>
        </p:txBody>
      </p:sp>
      <p:sp>
        <p:nvSpPr>
          <p:cNvPr id="6" name="Rechthoek 12"/>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3 columns</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9" name="Tijdelijke aanduiding voor dianummer 5"/>
          <p:cNvSpPr>
            <a:spLocks noGrp="1"/>
          </p:cNvSpPr>
          <p:nvPr>
            <p:ph type="sldNum" sz="quarter" idx="19"/>
          </p:nvPr>
        </p:nvSpPr>
        <p:spPr/>
        <p:txBody>
          <a:bodyPr/>
          <a:lstStyle>
            <a:lvl1pPr>
              <a:defRPr>
                <a:solidFill>
                  <a:schemeClr val="bg1"/>
                </a:solidFill>
              </a:defRPr>
            </a:lvl1pPr>
          </a:lstStyle>
          <a:p>
            <a:fld id="{8DB4CE7B-BB48-4C0D-A4E0-D760E9BA67FA}" type="slidenum">
              <a:rPr lang="en-US" smtClean="0"/>
              <a:pPr/>
              <a:t>‹#›</a:t>
            </a:fld>
            <a:endParaRPr lang="en-US" dirty="0"/>
          </a:p>
        </p:txBody>
      </p:sp>
      <p:sp>
        <p:nvSpPr>
          <p:cNvPr id="16"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92" name="Instruction Image Cropping"/>
          <p:cNvGrpSpPr/>
          <p:nvPr userDrawn="1"/>
        </p:nvGrpSpPr>
        <p:grpSpPr>
          <a:xfrm>
            <a:off x="12346582" y="-5444"/>
            <a:ext cx="2733484" cy="6868888"/>
            <a:chOff x="12346582" y="-5444"/>
            <a:chExt cx="2733484" cy="6868888"/>
          </a:xfrm>
        </p:grpSpPr>
        <p:grpSp>
          <p:nvGrpSpPr>
            <p:cNvPr id="93" name="bijsnijden"/>
            <p:cNvGrpSpPr/>
            <p:nvPr userDrawn="1"/>
          </p:nvGrpSpPr>
          <p:grpSpPr>
            <a:xfrm>
              <a:off x="12346582" y="5717305"/>
              <a:ext cx="779464" cy="828260"/>
              <a:chOff x="13143038" y="5655940"/>
              <a:chExt cx="779464" cy="828260"/>
            </a:xfrm>
          </p:grpSpPr>
          <p:grpSp>
            <p:nvGrpSpPr>
              <p:cNvPr id="111" name="Groep 110"/>
              <p:cNvGrpSpPr/>
              <p:nvPr userDrawn="1"/>
            </p:nvGrpSpPr>
            <p:grpSpPr>
              <a:xfrm>
                <a:off x="13284702" y="5655940"/>
                <a:ext cx="518384" cy="468745"/>
                <a:chOff x="13352037" y="5715656"/>
                <a:chExt cx="383714" cy="346970"/>
              </a:xfrm>
            </p:grpSpPr>
            <p:sp>
              <p:nvSpPr>
                <p:cNvPr id="114" name="Rechthoek 113"/>
                <p:cNvSpPr/>
                <p:nvPr userDrawn="1"/>
              </p:nvSpPr>
              <p:spPr>
                <a:xfrm>
                  <a:off x="13377881" y="5717160"/>
                  <a:ext cx="324866" cy="270269"/>
                </a:xfrm>
                <a:prstGeom prst="rect">
                  <a:avLst/>
                </a:prstGeom>
                <a:noFill/>
                <a:ln w="9525">
                  <a:solidFill>
                    <a:schemeClr val="tx1">
                      <a:lumMod val="65000"/>
                      <a:lumOff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pic>
              <p:nvPicPr>
                <p:cNvPr id="115" name="Afbeelding 114"/>
                <p:cNvPicPr>
                  <a:picLocks noChangeAspect="1"/>
                </p:cNvPicPr>
                <p:nvPr userDrawn="1"/>
              </p:nvPicPr>
              <p:blipFill rotWithShape="1">
                <a:blip r:embed="rId2" cstate="screen">
                  <a:extLst>
                    <a:ext uri="{28A0092B-C50C-407E-A947-70E740481C1C}">
                      <a14:useLocalDpi xmlns:a14="http://schemas.microsoft.com/office/drawing/2010/main"/>
                    </a:ext>
                  </a:extLst>
                </a:blip>
                <a:srcRect r="15865"/>
                <a:stretch/>
              </p:blipFill>
              <p:spPr>
                <a:xfrm>
                  <a:off x="13352037" y="5715656"/>
                  <a:ext cx="231884" cy="275611"/>
                </a:xfrm>
                <a:prstGeom prst="rect">
                  <a:avLst/>
                </a:prstGeom>
                <a:ln w="9525">
                  <a:solidFill>
                    <a:schemeClr val="bg1">
                      <a:lumMod val="50000"/>
                    </a:schemeClr>
                  </a:solidFill>
                </a:ln>
              </p:spPr>
            </p:pic>
            <p:sp>
              <p:nvSpPr>
                <p:cNvPr id="116" name="L-vorm 115"/>
                <p:cNvSpPr/>
                <p:nvPr userDrawn="1"/>
              </p:nvSpPr>
              <p:spPr>
                <a:xfrm rot="5400000">
                  <a:off x="13595231" y="5922107"/>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sp>
              <p:nvSpPr>
                <p:cNvPr id="117" name="L-vorm 116"/>
                <p:cNvSpPr/>
                <p:nvPr userDrawn="1"/>
              </p:nvSpPr>
              <p:spPr>
                <a:xfrm rot="5400000" flipH="1" flipV="1">
                  <a:off x="13571296" y="5896455"/>
                  <a:ext cx="129209" cy="151830"/>
                </a:xfrm>
                <a:prstGeom prst="corner">
                  <a:avLst>
                    <a:gd name="adj1" fmla="val 14726"/>
                    <a:gd name="adj2" fmla="val 1472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112" name="Tekstvak 76"/>
              <p:cNvSpPr txBox="1"/>
              <p:nvPr userDrawn="1"/>
            </p:nvSpPr>
            <p:spPr>
              <a:xfrm>
                <a:off x="13143038" y="6165304"/>
                <a:ext cx="779464" cy="261610"/>
              </a:xfrm>
              <a:prstGeom prst="rect">
                <a:avLst/>
              </a:prstGeom>
              <a:noFill/>
            </p:spPr>
            <p:txBody>
              <a:bodyPr wrap="square" rtlCol="0" anchor="ctr">
                <a:sp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dirty="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rPr>
                  <a:t>Crop</a:t>
                </a:r>
              </a:p>
            </p:txBody>
          </p:sp>
          <p:sp>
            <p:nvSpPr>
              <p:cNvPr id="113" name="Rechthoekige driehoek 112"/>
              <p:cNvSpPr/>
              <p:nvPr userDrawn="1"/>
            </p:nvSpPr>
            <p:spPr>
              <a:xfrm rot="18900000">
                <a:off x="13499178" y="6417015"/>
                <a:ext cx="67185" cy="67185"/>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108000" rIns="108000" bIns="108000" numCol="1" spcCol="0" rtlCol="0" fromWordArt="0" anchor="ctr" anchorCtr="0" forceAA="0" compatLnSpc="1">
                <a:prstTxWarp prst="textNoShape">
                  <a:avLst/>
                </a:prstTxWarp>
                <a:noAutofit/>
              </a:bodyPr>
              <a:lstStyle/>
              <a:p>
                <a:pPr algn="ctr">
                  <a:spcBef>
                    <a:spcPts val="350"/>
                  </a:spcBef>
                  <a:spcAft>
                    <a:spcPts val="350"/>
                  </a:spcAft>
                </a:pPr>
                <a:endParaRPr lang="en-US" sz="1600" dirty="0" err="1">
                  <a:solidFill>
                    <a:schemeClr val="accent4"/>
                  </a:solidFill>
                  <a:latin typeface="Segoe UI Light" panose="020B0502040204020203" pitchFamily="34" charset="0"/>
                  <a:cs typeface="Segoe UI Light" panose="020B0502040204020203" pitchFamily="34" charset="0"/>
                </a:endParaRPr>
              </a:p>
            </p:txBody>
          </p:sp>
        </p:grpSp>
        <p:sp>
          <p:nvSpPr>
            <p:cNvPr id="94" name="Rechthoek 93"/>
            <p:cNvSpPr/>
            <p:nvPr/>
          </p:nvSpPr>
          <p:spPr>
            <a:xfrm>
              <a:off x="12483705" y="-5444"/>
              <a:ext cx="2584447" cy="288464"/>
            </a:xfrm>
            <a:prstGeom prst="rect">
              <a:avLst/>
            </a:prstGeom>
            <a:noFill/>
            <a:ln w="25400" cap="flat" cmpd="sng" algn="ctr">
              <a:noFill/>
              <a:prstDash val="solid"/>
            </a:ln>
            <a:effectLst/>
          </p:spPr>
          <p:txBody>
            <a:bodyPr lIns="0" tIns="0" rIns="0" bIns="0" rtlCol="0" anchor="t"/>
            <a:lstStyle/>
            <a:p>
              <a:pPr>
                <a:lnSpc>
                  <a:spcPct val="80000"/>
                </a:lnSpc>
              </a:pPr>
              <a:r>
                <a:rPr lang="en-US" sz="1600" b="1" kern="0" dirty="0">
                  <a:solidFill>
                    <a:schemeClr val="tx2"/>
                  </a:solidFill>
                  <a:latin typeface="Segoe UI Light" panose="020B0502040204020203" pitchFamily="34" charset="0"/>
                  <a:cs typeface="Segoe UI Light" panose="020B0502040204020203" pitchFamily="34" charset="0"/>
                </a:rPr>
                <a:t>INSERT IMAGE</a:t>
              </a:r>
            </a:p>
          </p:txBody>
        </p:sp>
        <p:sp>
          <p:nvSpPr>
            <p:cNvPr id="95" name="Tekstvak 33"/>
            <p:cNvSpPr txBox="1"/>
            <p:nvPr/>
          </p:nvSpPr>
          <p:spPr>
            <a:xfrm>
              <a:off x="12483705" y="974289"/>
              <a:ext cx="2584447" cy="22459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Click</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on the icon to insert an image</a:t>
              </a:r>
              <a:endPar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6" name="Tekstvak 33"/>
            <p:cNvSpPr txBox="1"/>
            <p:nvPr/>
          </p:nvSpPr>
          <p:spPr>
            <a:xfrm>
              <a:off x="12479311" y="3056156"/>
              <a:ext cx="2592287" cy="444851"/>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rPr>
                <a:t>Select</a:t>
              </a: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 the image you want to use </a:t>
              </a:r>
              <a:b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br>
              <a:r>
                <a:rPr kumimoji="0" lang="en-US" sz="1200" b="0" i="0" u="none" strike="noStrike" kern="0" cap="none" spc="0" normalizeH="0" noProof="0" dirty="0">
                  <a:ln>
                    <a:noFill/>
                  </a:ln>
                  <a:solidFill>
                    <a:schemeClr val="tx1"/>
                  </a:solidFill>
                  <a:effectLst/>
                  <a:uLnTx/>
                  <a:uFillTx/>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a:t>
              </a:r>
              <a:r>
                <a:rPr lang="en-US" sz="1200" b="1" kern="0" noProof="0" dirty="0">
                  <a:latin typeface="Segoe UI Light" panose="020B0502040204020203" pitchFamily="34" charset="0"/>
                  <a:cs typeface="Segoe UI Light" panose="020B0502040204020203" pitchFamily="34" charset="0"/>
                </a:rPr>
                <a:t>Insert’</a:t>
              </a:r>
              <a:endParaRPr kumimoji="0" lang="en-US" sz="1200" b="1" i="0" u="none" strike="noStrike" kern="0" cap="none" spc="0" normalizeH="0" baseline="0" noProof="0" dirty="0">
                <a:ln>
                  <a:noFill/>
                </a:ln>
                <a:solidFill>
                  <a:schemeClr val="tx1"/>
                </a:solidFill>
                <a:effectLst/>
                <a:uLnTx/>
                <a:uFillTx/>
                <a:latin typeface="Segoe UI Light" panose="020B0502040204020203" pitchFamily="34" charset="0"/>
                <a:cs typeface="Segoe UI Light" panose="020B0502040204020203" pitchFamily="34" charset="0"/>
              </a:endParaRPr>
            </a:p>
          </p:txBody>
        </p:sp>
        <p:sp>
          <p:nvSpPr>
            <p:cNvPr id="97" name="Ovaal 96"/>
            <p:cNvSpPr/>
            <p:nvPr/>
          </p:nvSpPr>
          <p:spPr>
            <a:xfrm>
              <a:off x="12483705" y="491007"/>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8" name="Ovaal 97"/>
            <p:cNvSpPr/>
            <p:nvPr/>
          </p:nvSpPr>
          <p:spPr>
            <a:xfrm>
              <a:off x="12488780" y="2499796"/>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cxnSp>
          <p:nvCxnSpPr>
            <p:cNvPr id="99" name="Rechte verbindingslijn 98"/>
            <p:cNvCxnSpPr/>
            <p:nvPr/>
          </p:nvCxnSpPr>
          <p:spPr>
            <a:xfrm>
              <a:off x="12487778" y="283020"/>
              <a:ext cx="2592288" cy="0"/>
            </a:xfrm>
            <a:prstGeom prst="line">
              <a:avLst/>
            </a:prstGeom>
            <a:noFill/>
            <a:ln w="9525" cap="flat" cmpd="sng" algn="ctr">
              <a:solidFill>
                <a:schemeClr val="tx2"/>
              </a:solidFill>
              <a:prstDash val="solid"/>
            </a:ln>
            <a:effectLst/>
          </p:spPr>
        </p:cxnSp>
        <p:cxnSp>
          <p:nvCxnSpPr>
            <p:cNvPr id="100" name="Rechte verbindingslijn 99"/>
            <p:cNvCxnSpPr/>
            <p:nvPr/>
          </p:nvCxnSpPr>
          <p:spPr>
            <a:xfrm>
              <a:off x="12479311" y="2303362"/>
              <a:ext cx="2592288" cy="0"/>
            </a:xfrm>
            <a:prstGeom prst="line">
              <a:avLst/>
            </a:prstGeom>
            <a:noFill/>
            <a:ln w="9525" cap="flat" cmpd="sng" algn="ctr">
              <a:solidFill>
                <a:schemeClr val="tx2"/>
              </a:solidFill>
              <a:prstDash val="solid"/>
            </a:ln>
            <a:effectLst/>
          </p:spPr>
        </p:cxnSp>
        <p:cxnSp>
          <p:nvCxnSpPr>
            <p:cNvPr id="101" name="Rechte verbindingslijn 100"/>
            <p:cNvCxnSpPr/>
            <p:nvPr/>
          </p:nvCxnSpPr>
          <p:spPr>
            <a:xfrm>
              <a:off x="12470972" y="4334476"/>
              <a:ext cx="2608001" cy="0"/>
            </a:xfrm>
            <a:prstGeom prst="line">
              <a:avLst/>
            </a:prstGeom>
            <a:noFill/>
            <a:ln w="9525" cap="flat" cmpd="sng" algn="ctr">
              <a:solidFill>
                <a:schemeClr val="tx2"/>
              </a:solidFill>
              <a:prstDash val="solid"/>
            </a:ln>
            <a:effectLst/>
          </p:spPr>
        </p:cxnSp>
        <p:pic>
          <p:nvPicPr>
            <p:cNvPr id="102" name="Icoontje afbeeldi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2488780" y="1490583"/>
              <a:ext cx="521075" cy="521075"/>
            </a:xfrm>
            <a:prstGeom prst="rect">
              <a:avLst/>
            </a:prstGeom>
          </p:spPr>
        </p:pic>
        <p:sp>
          <p:nvSpPr>
            <p:cNvPr id="103" name="Tekstvak 33"/>
            <p:cNvSpPr txBox="1"/>
            <p:nvPr/>
          </p:nvSpPr>
          <p:spPr>
            <a:xfrm>
              <a:off x="12479311" y="5017802"/>
              <a:ext cx="2588841" cy="400006"/>
            </a:xfrm>
            <a:prstGeom prst="rect">
              <a:avLst/>
            </a:prstGeom>
            <a:noFill/>
          </p:spPr>
          <p:txBody>
            <a:bodyPr wrap="square" lIns="0" tIns="0" rIns="0" bIns="0" rtlCol="0" anchor="t">
              <a:noAutofit/>
            </a:bodyP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lvl="0" fontAlgn="auto">
                <a:spcBef>
                  <a:spcPts val="0"/>
                </a:spcBef>
                <a:spcAft>
                  <a:spcPts val="0"/>
                </a:spcAft>
                <a:defRPr/>
              </a:pPr>
              <a:r>
                <a:rPr lang="en-US" sz="1200" kern="0" dirty="0">
                  <a:latin typeface="Segoe UI Light" panose="020B0502040204020203" pitchFamily="34" charset="0"/>
                  <a:cs typeface="Segoe UI Light" panose="020B0502040204020203" pitchFamily="34" charset="0"/>
                </a:rPr>
                <a:t>If you want to scale or drag the image go to </a:t>
              </a:r>
              <a:r>
                <a:rPr lang="en-US" sz="1200" b="1" kern="0" dirty="0">
                  <a:latin typeface="Segoe UI Light" panose="020B0502040204020203" pitchFamily="34" charset="0"/>
                  <a:cs typeface="Segoe UI Light" panose="020B0502040204020203" pitchFamily="34" charset="0"/>
                </a:rPr>
                <a:t>‘Picture Tools’ </a:t>
              </a:r>
              <a:r>
                <a:rPr lang="en-US" sz="1200" kern="0" dirty="0">
                  <a:latin typeface="Segoe UI Light" panose="020B0502040204020203" pitchFamily="34" charset="0"/>
                  <a:cs typeface="Segoe UI Light" panose="020B0502040204020203" pitchFamily="34" charset="0"/>
                </a:rPr>
                <a:t>and click on </a:t>
              </a:r>
              <a:r>
                <a:rPr lang="en-US" sz="1200" b="1" kern="0" dirty="0">
                  <a:latin typeface="Segoe UI Light" panose="020B0502040204020203" pitchFamily="34" charset="0"/>
                  <a:cs typeface="Segoe UI Light" panose="020B0502040204020203" pitchFamily="34" charset="0"/>
                </a:rPr>
                <a:t>‘Crop’</a:t>
              </a:r>
            </a:p>
          </p:txBody>
        </p:sp>
        <p:sp>
          <p:nvSpPr>
            <p:cNvPr id="104" name="Ovaal 103"/>
            <p:cNvSpPr/>
            <p:nvPr/>
          </p:nvSpPr>
          <p:spPr>
            <a:xfrm>
              <a:off x="12488779" y="4532940"/>
              <a:ext cx="359927" cy="359927"/>
            </a:xfrm>
            <a:prstGeom prst="ellipse">
              <a:avLst/>
            </a:prstGeom>
            <a:solidFill>
              <a:schemeClr val="tx2"/>
            </a:solidFill>
            <a:ln w="25400" cap="flat" cmpd="sng" algn="ctr">
              <a:noFill/>
              <a:prstDash val="solid"/>
            </a:ln>
            <a:effectLst/>
          </p:spPr>
          <p:txBody>
            <a:bodyPr lIns="0" tIns="36000" rIns="0" bIns="43200" rtlCol="0" anchor="ctr"/>
            <a:ls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cxnSp>
          <p:nvCxnSpPr>
            <p:cNvPr id="105" name="Rechte verbindingslijn 104"/>
            <p:cNvCxnSpPr/>
            <p:nvPr/>
          </p:nvCxnSpPr>
          <p:spPr>
            <a:xfrm>
              <a:off x="12470972" y="6863444"/>
              <a:ext cx="2608001" cy="0"/>
            </a:xfrm>
            <a:prstGeom prst="line">
              <a:avLst/>
            </a:prstGeom>
            <a:noFill/>
            <a:ln w="9525" cap="flat" cmpd="sng" algn="ctr">
              <a:solidFill>
                <a:schemeClr val="tx2"/>
              </a:solidFill>
              <a:prstDash val="solid"/>
            </a:ln>
            <a:effectLst/>
          </p:spPr>
        </p:cxnSp>
        <p:grpSp>
          <p:nvGrpSpPr>
            <p:cNvPr id="106" name="Groep 105"/>
            <p:cNvGrpSpPr/>
            <p:nvPr/>
          </p:nvGrpSpPr>
          <p:grpSpPr>
            <a:xfrm>
              <a:off x="12483705" y="3745117"/>
              <a:ext cx="1114138" cy="297656"/>
              <a:chOff x="13560784" y="3471416"/>
              <a:chExt cx="1114138" cy="297656"/>
            </a:xfrm>
          </p:grpSpPr>
          <p:sp>
            <p:nvSpPr>
              <p:cNvPr id="107" name="Afgeronde rechthoek 106"/>
              <p:cNvSpPr/>
              <p:nvPr/>
            </p:nvSpPr>
            <p:spPr>
              <a:xfrm>
                <a:off x="13560784" y="3471416"/>
                <a:ext cx="1114138" cy="297656"/>
              </a:xfrm>
              <a:prstGeom prst="roundRect">
                <a:avLst/>
              </a:prstGeom>
              <a:gradFill flip="none" rotWithShape="1">
                <a:gsLst>
                  <a:gs pos="4000">
                    <a:srgbClr val="00B0F0"/>
                  </a:gs>
                  <a:gs pos="0">
                    <a:srgbClr val="0070C0"/>
                  </a:gs>
                  <a:gs pos="100000">
                    <a:srgbClr val="0070C0"/>
                  </a:gs>
                  <a:gs pos="12000">
                    <a:srgbClr val="D1EAFF"/>
                  </a:gs>
                  <a:gs pos="96000">
                    <a:srgbClr val="00B0F0"/>
                  </a:gs>
                  <a:gs pos="89000">
                    <a:srgbClr val="DDF4FF"/>
                  </a:gs>
                  <a:gs pos="43000">
                    <a:srgbClr val="D1EAFF"/>
                  </a:gs>
                  <a:gs pos="51000">
                    <a:srgbClr val="DDF4FF"/>
                  </a:gs>
                </a:gsLst>
                <a:lin ang="16200000" scaled="1"/>
                <a:tileRect/>
              </a:gra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kstvak 81"/>
              <p:cNvSpPr txBox="1"/>
              <p:nvPr/>
            </p:nvSpPr>
            <p:spPr>
              <a:xfrm>
                <a:off x="13573594" y="3501896"/>
                <a:ext cx="888311" cy="246221"/>
              </a:xfrm>
              <a:prstGeom prst="rect">
                <a:avLst/>
              </a:prstGeom>
              <a:noFill/>
            </p:spPr>
            <p:txBody>
              <a:bodyPr wrap="square" rtlCol="0" anchor="ctr">
                <a:spAutoFit/>
              </a:bodyPr>
              <a:lstStyle>
                <a:defPPr>
                  <a:defRPr lang="en-US"/>
                </a:defPPr>
                <a:lvl1pPr marR="0" lvl="0" indent="0" algn="ctr" fontAlgn="auto">
                  <a:lnSpc>
                    <a:spcPct val="100000"/>
                  </a:lnSpc>
                  <a:spcBef>
                    <a:spcPts val="0"/>
                  </a:spcBef>
                  <a:spcAft>
                    <a:spcPts val="0"/>
                  </a:spcAft>
                  <a:buClrTx/>
                  <a:buSzTx/>
                  <a:buFontTx/>
                  <a:buNone/>
                  <a:tabLst/>
                  <a:defRPr kumimoji="0" sz="900" i="0" u="none" strike="noStrike" kern="0" cap="none" spc="0" normalizeH="0" baseline="0">
                    <a:ln>
                      <a:noFill/>
                    </a:ln>
                    <a:effectLst>
                      <a:outerShdw blurRad="25400" algn="ctr" rotWithShape="0">
                        <a:prstClr val="white"/>
                      </a:outerShdw>
                    </a:effectLst>
                    <a:uLnTx/>
                    <a:uFillTx/>
                    <a:latin typeface="Segoe UI Light" panose="020B0502040204020203" pitchFamily="34" charset="0"/>
                    <a:cs typeface="Segoe UI Light" panose="020B0502040204020203" pitchFamily="34" charset="0"/>
                  </a:defRPr>
                </a:lvl1pPr>
                <a:lvl2pPr fontAlgn="base">
                  <a:spcBef>
                    <a:spcPct val="0"/>
                  </a:spcBef>
                  <a:spcAft>
                    <a:spcPct val="0"/>
                  </a:spcAft>
                  <a:defRPr>
                    <a:latin typeface="Arial" charset="0"/>
                    <a:cs typeface="Arial" charset="0"/>
                  </a:defRPr>
                </a:lvl2pPr>
                <a:lvl3pPr fontAlgn="base">
                  <a:spcBef>
                    <a:spcPct val="0"/>
                  </a:spcBef>
                  <a:spcAft>
                    <a:spcPct val="0"/>
                  </a:spcAft>
                  <a:defRPr>
                    <a:latin typeface="Arial" charset="0"/>
                    <a:cs typeface="Arial" charset="0"/>
                  </a:defRPr>
                </a:lvl3pPr>
                <a:lvl4pPr fontAlgn="base">
                  <a:spcBef>
                    <a:spcPct val="0"/>
                  </a:spcBef>
                  <a:spcAft>
                    <a:spcPct val="0"/>
                  </a:spcAft>
                  <a:defRPr>
                    <a:latin typeface="Arial" charset="0"/>
                    <a:cs typeface="Arial" charset="0"/>
                  </a:defRPr>
                </a:lvl4pPr>
                <a:lvl5pPr fontAlgn="base">
                  <a:spcBef>
                    <a:spcPct val="0"/>
                  </a:spcBef>
                  <a:spcAft>
                    <a:spcPct val="0"/>
                  </a:spcAft>
                  <a:defRPr>
                    <a:latin typeface="Arial" charset="0"/>
                    <a:cs typeface="Arial" charset="0"/>
                  </a:defRPr>
                </a:lvl5pPr>
                <a:lvl6pPr>
                  <a:defRPr>
                    <a:latin typeface="Arial" charset="0"/>
                    <a:cs typeface="Arial" charset="0"/>
                  </a:defRPr>
                </a:lvl6pPr>
                <a:lvl7pPr>
                  <a:defRPr>
                    <a:latin typeface="Arial" charset="0"/>
                    <a:cs typeface="Arial" charset="0"/>
                  </a:defRPr>
                </a:lvl7pPr>
                <a:lvl8pPr>
                  <a:defRPr>
                    <a:latin typeface="Arial" charset="0"/>
                    <a:cs typeface="Arial" charset="0"/>
                  </a:defRPr>
                </a:lvl8pPr>
                <a:lvl9pPr>
                  <a:defRPr>
                    <a:latin typeface="Arial" charset="0"/>
                    <a:cs typeface="Arial" charset="0"/>
                  </a:defRPr>
                </a:lvl9pPr>
              </a:lstStyle>
              <a:p>
                <a:r>
                  <a:rPr lang="en-US" sz="1000" dirty="0"/>
                  <a:t>Insert</a:t>
                </a:r>
              </a:p>
            </p:txBody>
          </p:sp>
          <p:cxnSp>
            <p:nvCxnSpPr>
              <p:cNvPr id="109" name="Rechte verbindingslijn 108"/>
              <p:cNvCxnSpPr/>
              <p:nvPr/>
            </p:nvCxnSpPr>
            <p:spPr>
              <a:xfrm>
                <a:off x="14461905" y="3507058"/>
                <a:ext cx="0" cy="224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0" name="Gelijkbenige driehoek 109"/>
              <p:cNvSpPr/>
              <p:nvPr/>
            </p:nvSpPr>
            <p:spPr>
              <a:xfrm rot="10800000">
                <a:off x="14518584" y="3600521"/>
                <a:ext cx="105309" cy="57157"/>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sp>
        <p:nvSpPr>
          <p:cNvPr id="123" name="Tijdelijke aanduiding voor tekst 2"/>
          <p:cNvSpPr>
            <a:spLocks noGrp="1"/>
          </p:cNvSpPr>
          <p:nvPr>
            <p:ph type="body" idx="22"/>
          </p:nvPr>
        </p:nvSpPr>
        <p:spPr>
          <a:xfrm>
            <a:off x="4609698"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sp>
        <p:nvSpPr>
          <p:cNvPr id="124" name="Tijdelijke aanduiding voor tekst 2"/>
          <p:cNvSpPr>
            <a:spLocks noGrp="1"/>
          </p:cNvSpPr>
          <p:nvPr>
            <p:ph type="body" idx="23"/>
          </p:nvPr>
        </p:nvSpPr>
        <p:spPr>
          <a:xfrm>
            <a:off x="8697202"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a:t>Click to edit Master text styles</a:t>
            </a:r>
          </a:p>
        </p:txBody>
      </p:sp>
      <p:grpSp>
        <p:nvGrpSpPr>
          <p:cNvPr id="120" name="Instruction 9 test levels"/>
          <p:cNvGrpSpPr/>
          <p:nvPr userDrawn="1"/>
        </p:nvGrpSpPr>
        <p:grpSpPr>
          <a:xfrm>
            <a:off x="-2880382" y="-5444"/>
            <a:ext cx="2589956" cy="4848506"/>
            <a:chOff x="-2880382" y="-5444"/>
            <a:chExt cx="2589956" cy="4848506"/>
          </a:xfrm>
        </p:grpSpPr>
        <p:sp>
          <p:nvSpPr>
            <p:cNvPr id="12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12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125"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126"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127"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128"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129"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130"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131"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32"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33"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34"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35" name="Groep 21"/>
            <p:cNvGrpSpPr/>
            <p:nvPr userDrawn="1"/>
          </p:nvGrpSpPr>
          <p:grpSpPr>
            <a:xfrm>
              <a:off x="-1967526" y="411247"/>
              <a:ext cx="409108" cy="427699"/>
              <a:chOff x="-1085063" y="758027"/>
              <a:chExt cx="633799" cy="622540"/>
            </a:xfrm>
          </p:grpSpPr>
          <p:sp>
            <p:nvSpPr>
              <p:cNvPr id="190"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91" name="Groep 77"/>
              <p:cNvGrpSpPr/>
              <p:nvPr userDrawn="1"/>
            </p:nvGrpSpPr>
            <p:grpSpPr>
              <a:xfrm>
                <a:off x="-977746" y="864082"/>
                <a:ext cx="419166" cy="410430"/>
                <a:chOff x="6366933" y="309013"/>
                <a:chExt cx="1901295" cy="1861668"/>
              </a:xfrm>
              <a:solidFill>
                <a:srgbClr val="000000"/>
              </a:solidFill>
            </p:grpSpPr>
            <p:sp>
              <p:nvSpPr>
                <p:cNvPr id="192"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3"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4"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5"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6"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7"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8"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99"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0"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1"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202"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36" name="Groep 22"/>
            <p:cNvGrpSpPr/>
            <p:nvPr/>
          </p:nvGrpSpPr>
          <p:grpSpPr>
            <a:xfrm>
              <a:off x="-2880382" y="802341"/>
              <a:ext cx="532929" cy="509563"/>
              <a:chOff x="-2880382" y="802341"/>
              <a:chExt cx="532929" cy="509563"/>
            </a:xfrm>
          </p:grpSpPr>
          <p:sp>
            <p:nvSpPr>
              <p:cNvPr id="168"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9" name="Picture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70" name="Picture 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71" name="Groep 57"/>
              <p:cNvGrpSpPr/>
              <p:nvPr/>
            </p:nvGrpSpPr>
            <p:grpSpPr>
              <a:xfrm>
                <a:off x="-2802433" y="1123442"/>
                <a:ext cx="132915" cy="104889"/>
                <a:chOff x="-2796392" y="1123442"/>
                <a:chExt cx="120832" cy="104889"/>
              </a:xfrm>
            </p:grpSpPr>
            <p:sp>
              <p:nvSpPr>
                <p:cNvPr id="185"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6"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7"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8"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9"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2" name="Groep 58"/>
              <p:cNvGrpSpPr/>
              <p:nvPr/>
            </p:nvGrpSpPr>
            <p:grpSpPr>
              <a:xfrm>
                <a:off x="-2575435" y="1123442"/>
                <a:ext cx="133931" cy="104889"/>
                <a:chOff x="-2556734" y="1123442"/>
                <a:chExt cx="147324" cy="104889"/>
              </a:xfrm>
            </p:grpSpPr>
            <p:grpSp>
              <p:nvGrpSpPr>
                <p:cNvPr id="173" name="Groep 59"/>
                <p:cNvGrpSpPr/>
                <p:nvPr/>
              </p:nvGrpSpPr>
              <p:grpSpPr>
                <a:xfrm>
                  <a:off x="-2556734" y="1123442"/>
                  <a:ext cx="68206" cy="104889"/>
                  <a:chOff x="-2796392" y="1123442"/>
                  <a:chExt cx="120832" cy="104889"/>
                </a:xfrm>
              </p:grpSpPr>
              <p:sp>
                <p:nvSpPr>
                  <p:cNvPr id="180"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1"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2"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3"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84"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74" name="Groep 60"/>
                <p:cNvGrpSpPr/>
                <p:nvPr/>
              </p:nvGrpSpPr>
              <p:grpSpPr>
                <a:xfrm>
                  <a:off x="-2477616" y="1123442"/>
                  <a:ext cx="68206" cy="104889"/>
                  <a:chOff x="-2796392" y="1123442"/>
                  <a:chExt cx="120832" cy="104889"/>
                </a:xfrm>
              </p:grpSpPr>
              <p:sp>
                <p:nvSpPr>
                  <p:cNvPr id="175"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6"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7"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8"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9"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37" name="Groep 23"/>
            <p:cNvGrpSpPr/>
            <p:nvPr userDrawn="1"/>
          </p:nvGrpSpPr>
          <p:grpSpPr>
            <a:xfrm>
              <a:off x="-1967526" y="875670"/>
              <a:ext cx="413704" cy="427699"/>
              <a:chOff x="-1845083" y="758027"/>
              <a:chExt cx="633799" cy="622540"/>
            </a:xfrm>
          </p:grpSpPr>
          <p:sp>
            <p:nvSpPr>
              <p:cNvPr id="155"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6" name="Groep 42"/>
              <p:cNvGrpSpPr/>
              <p:nvPr userDrawn="1"/>
            </p:nvGrpSpPr>
            <p:grpSpPr>
              <a:xfrm>
                <a:off x="-1737766" y="864082"/>
                <a:ext cx="419166" cy="410430"/>
                <a:chOff x="3708400" y="309013"/>
                <a:chExt cx="1901295" cy="1861668"/>
              </a:xfrm>
              <a:solidFill>
                <a:srgbClr val="000000"/>
              </a:solidFill>
            </p:grpSpPr>
            <p:sp>
              <p:nvSpPr>
                <p:cNvPr id="157"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8"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9"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0"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38" name="Rechte verbindingslijn 24"/>
            <p:cNvCxnSpPr>
              <a:endCxn id="155"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39" name="Rechte verbindingslijn 25"/>
            <p:cNvCxnSpPr>
              <a:endCxn id="190"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40"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1"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42"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43"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44"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45"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46"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47"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48"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49"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50"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51" name="Groep 37"/>
            <p:cNvGrpSpPr/>
            <p:nvPr/>
          </p:nvGrpSpPr>
          <p:grpSpPr>
            <a:xfrm>
              <a:off x="-2880382" y="410556"/>
              <a:ext cx="528695" cy="344202"/>
              <a:chOff x="-2880382" y="410556"/>
              <a:chExt cx="528695" cy="344202"/>
            </a:xfrm>
          </p:grpSpPr>
          <p:sp>
            <p:nvSpPr>
              <p:cNvPr id="153"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52"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4"/>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1433710092"/>
      </p:ext>
    </p:extLst>
  </p:cSld>
  <p:clrMapOvr>
    <a:masterClrMapping/>
  </p:clrMapOvr>
  <p:transition spd="med">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ext 100% white background">
    <p:spTree>
      <p:nvGrpSpPr>
        <p:cNvPr id="1" name=""/>
        <p:cNvGrpSpPr/>
        <p:nvPr/>
      </p:nvGrpSpPr>
      <p:grpSpPr>
        <a:xfrm>
          <a:off x="0" y="0"/>
          <a:ext cx="0" cy="0"/>
          <a:chOff x="0" y="0"/>
          <a:chExt cx="0" cy="0"/>
        </a:xfrm>
      </p:grpSpPr>
      <p:sp>
        <p:nvSpPr>
          <p:cNvPr id="5" name="Rechthoek 8"/>
          <p:cNvSpPr/>
          <p:nvPr userDrawn="1"/>
        </p:nvSpPr>
        <p:spPr>
          <a:xfrm>
            <a:off x="7867650" y="-425450"/>
            <a:ext cx="3700463" cy="425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r" fontAlgn="auto">
              <a:spcBef>
                <a:spcPts val="0"/>
              </a:spcBef>
              <a:spcAft>
                <a:spcPts val="0"/>
              </a:spcAft>
              <a:defRPr/>
            </a:pPr>
            <a:r>
              <a:rPr lang="en-US" sz="1600" dirty="0">
                <a:solidFill>
                  <a:schemeClr val="bg2"/>
                </a:solidFill>
              </a:rPr>
              <a:t>Text (100%) – white background</a:t>
            </a:r>
          </a:p>
        </p:txBody>
      </p:sp>
      <p:sp>
        <p:nvSpPr>
          <p:cNvPr id="2" name="Titel 1"/>
          <p:cNvSpPr>
            <a:spLocks noGrp="1"/>
          </p:cNvSpPr>
          <p:nvPr>
            <p:ph type="title"/>
          </p:nvPr>
        </p:nvSpPr>
        <p:spPr/>
        <p:txBody>
          <a:bodyPr/>
          <a:lstStyle/>
          <a:p>
            <a:r>
              <a:rPr lang="en-US"/>
              <a:t>Click to edit Master title style</a:t>
            </a:r>
            <a:endParaRPr lang="en-US" dirty="0"/>
          </a:p>
        </p:txBody>
      </p:sp>
      <p:sp>
        <p:nvSpPr>
          <p:cNvPr id="8" name="Tijdelijke aanduiding voor dianummer 5"/>
          <p:cNvSpPr>
            <a:spLocks noGrp="1"/>
          </p:cNvSpPr>
          <p:nvPr>
            <p:ph type="sldNum" sz="quarter" idx="19"/>
          </p:nvPr>
        </p:nvSpPr>
        <p:spPr/>
        <p:txBody>
          <a:bodyPr/>
          <a:lstStyle>
            <a:lvl1pPr>
              <a:defRPr>
                <a:solidFill>
                  <a:srgbClr val="A6A6A6"/>
                </a:solidFill>
              </a:defRPr>
            </a:lvl1pPr>
          </a:lstStyle>
          <a:p>
            <a:fld id="{C98F7B85-694B-437E-BA2E-81C4A6285A09}" type="slidenum">
              <a:rPr lang="en-US" smtClean="0"/>
              <a:pPr/>
              <a:t>‹#›</a:t>
            </a:fld>
            <a:endParaRPr lang="en-US" dirty="0"/>
          </a:p>
        </p:txBody>
      </p:sp>
      <p:sp>
        <p:nvSpPr>
          <p:cNvPr id="13" name="Tijdelijke aanduiding voor tekst 2"/>
          <p:cNvSpPr>
            <a:spLocks noGrp="1"/>
          </p:cNvSpPr>
          <p:nvPr>
            <p:ph type="body" idx="16"/>
          </p:nvPr>
        </p:nvSpPr>
        <p:spPr>
          <a:xfrm>
            <a:off x="522194" y="1200597"/>
            <a:ext cx="2978676" cy="411894"/>
          </a:xfrm>
          <a:prstGeom prst="roundRect">
            <a:avLst/>
          </a:prstGeom>
          <a:solidFill>
            <a:schemeClr val="bg2"/>
          </a:solidFill>
        </p:spPr>
        <p:txBody>
          <a:bodyPr wrap="none" lIns="90000" tIns="108000" rIns="90000" bIns="90000" anchor="ctr">
            <a:spAutoFit/>
          </a:bodyPr>
          <a:lstStyle>
            <a:lvl1pPr marL="0" indent="0">
              <a:spcBef>
                <a:spcPts val="0"/>
              </a:spcBef>
              <a:spcAft>
                <a:spcPts val="0"/>
              </a:spcAft>
              <a:buNone/>
              <a:defRPr sz="1400" b="1" baseline="0">
                <a:solidFill>
                  <a:schemeClr val="bg1"/>
                </a:solidFill>
              </a:defRPr>
            </a:lvl1pPr>
            <a:lvl2pPr marL="457200" indent="0">
              <a:buNone/>
              <a:defRPr sz="2000" b="1"/>
            </a:lvl2pPr>
            <a:lvl3pPr marL="914400" indent="0">
              <a:buNone/>
              <a:defRPr sz="1800" b="1"/>
            </a:lvl3pPr>
            <a:lvl4pPr marL="1371599"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599" indent="0">
              <a:buNone/>
              <a:defRPr sz="1600" b="1"/>
            </a:lvl9pPr>
          </a:lstStyle>
          <a:p>
            <a:pPr lvl="0"/>
            <a:r>
              <a:rPr lang="en-US" noProof="0" dirty="0"/>
              <a:t>Click to edit Master text styles</a:t>
            </a:r>
          </a:p>
        </p:txBody>
      </p:sp>
      <p:grpSp>
        <p:nvGrpSpPr>
          <p:cNvPr id="90" name="Instruction 9 test levels"/>
          <p:cNvGrpSpPr/>
          <p:nvPr userDrawn="1"/>
        </p:nvGrpSpPr>
        <p:grpSpPr>
          <a:xfrm>
            <a:off x="-2880382" y="-5444"/>
            <a:ext cx="2589956" cy="4848506"/>
            <a:chOff x="-2880382" y="-5444"/>
            <a:chExt cx="2589956" cy="4848506"/>
          </a:xfrm>
        </p:grpSpPr>
        <p:sp>
          <p:nvSpPr>
            <p:cNvPr id="91" name="Rechthoek 8"/>
            <p:cNvSpPr/>
            <p:nvPr userDrawn="1"/>
          </p:nvSpPr>
          <p:spPr>
            <a:xfrm>
              <a:off x="-2876149" y="-5444"/>
              <a:ext cx="2572469" cy="280344"/>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80000"/>
                </a:lnSpc>
                <a:spcBef>
                  <a:spcPts val="0"/>
                </a:spcBef>
                <a:spcAft>
                  <a:spcPts val="0"/>
                </a:spcAft>
                <a:buClrTx/>
                <a:buSzTx/>
                <a:buFontTx/>
                <a:buNone/>
                <a:tabLst/>
                <a:defRPr/>
              </a:pPr>
              <a:r>
                <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TEXT</a:t>
              </a:r>
              <a:r>
                <a:rPr kumimoji="0" lang="en-US" sz="1600" b="1" i="0" u="none" strike="noStrike" kern="0" cap="none" spc="0" normalizeH="0" noProof="0" dirty="0">
                  <a:ln>
                    <a:noFill/>
                  </a:ln>
                  <a:solidFill>
                    <a:schemeClr val="tx2"/>
                  </a:solidFill>
                  <a:effectLst/>
                  <a:uLnTx/>
                  <a:uFillTx/>
                  <a:latin typeface="Segoe UI Light" panose="020B0502040204020203" pitchFamily="34" charset="0"/>
                  <a:cs typeface="Segoe UI Light" panose="020B0502040204020203" pitchFamily="34" charset="0"/>
                </a:rPr>
                <a:t> LEVELS</a:t>
              </a:r>
              <a:endParaRPr kumimoji="0" lang="en-US" sz="1600" b="1" i="0" u="none" strike="noStrike" kern="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endParaRPr>
            </a:p>
          </p:txBody>
        </p:sp>
        <p:sp>
          <p:nvSpPr>
            <p:cNvPr id="92" name="Textfield placeholder"/>
            <p:cNvSpPr txBox="1">
              <a:spLocks/>
            </p:cNvSpPr>
            <p:nvPr userDrawn="1"/>
          </p:nvSpPr>
          <p:spPr>
            <a:xfrm>
              <a:off x="-2470799" y="305235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228600" marR="0" lvl="0" indent="-228600" algn="l" defTabSz="1087016" rtl="0" eaLnBrk="1" fontAlgn="auto" latinLnBrk="0" hangingPunct="1">
                <a:lnSpc>
                  <a:spcPts val="1800"/>
                </a:lnSpc>
                <a:spcBef>
                  <a:spcPts val="400"/>
                </a:spcBef>
                <a:spcAft>
                  <a:spcPts val="400"/>
                </a:spcAft>
                <a:buClrTx/>
                <a:buSzPct val="100000"/>
                <a:buFont typeface="+mj-lt"/>
                <a:buAutoNum type="arabicPeriod"/>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Numbers (16 pt.)</a:t>
              </a:r>
            </a:p>
          </p:txBody>
        </p:sp>
        <p:sp>
          <p:nvSpPr>
            <p:cNvPr id="93" name="Ovaal 10"/>
            <p:cNvSpPr/>
            <p:nvPr userDrawn="1"/>
          </p:nvSpPr>
          <p:spPr>
            <a:xfrm>
              <a:off x="-2864958" y="163901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1</a:t>
              </a:r>
            </a:p>
          </p:txBody>
        </p:sp>
        <p:sp>
          <p:nvSpPr>
            <p:cNvPr id="94" name="Ovaal 11"/>
            <p:cNvSpPr/>
            <p:nvPr userDrawn="1"/>
          </p:nvSpPr>
          <p:spPr>
            <a:xfrm>
              <a:off x="-2864958" y="199234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2</a:t>
              </a:r>
            </a:p>
          </p:txBody>
        </p:sp>
        <p:sp>
          <p:nvSpPr>
            <p:cNvPr id="95" name="Ovaal 13"/>
            <p:cNvSpPr/>
            <p:nvPr userDrawn="1"/>
          </p:nvSpPr>
          <p:spPr>
            <a:xfrm>
              <a:off x="-2864958" y="234568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3</a:t>
              </a:r>
            </a:p>
          </p:txBody>
        </p:sp>
        <p:sp>
          <p:nvSpPr>
            <p:cNvPr id="96" name="Ovaal 14"/>
            <p:cNvSpPr/>
            <p:nvPr userDrawn="1"/>
          </p:nvSpPr>
          <p:spPr>
            <a:xfrm>
              <a:off x="-2864958" y="269901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4</a:t>
              </a:r>
            </a:p>
          </p:txBody>
        </p:sp>
        <p:sp>
          <p:nvSpPr>
            <p:cNvPr id="97" name="Textfield placeholder"/>
            <p:cNvSpPr txBox="1">
              <a:spLocks/>
            </p:cNvSpPr>
            <p:nvPr userDrawn="1"/>
          </p:nvSpPr>
          <p:spPr>
            <a:xfrm>
              <a:off x="-2455412" y="1637197"/>
              <a:ext cx="2163709" cy="261500"/>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1" indent="0" algn="l" defTabSz="1087016" rtl="0" eaLnBrk="1" fontAlgn="auto" latinLnBrk="0" hangingPunct="1">
                <a:lnSpc>
                  <a:spcPts val="1800"/>
                </a:lnSpc>
                <a:spcBef>
                  <a:spcPts val="400"/>
                </a:spcBef>
                <a:spcAft>
                  <a:spcPts val="400"/>
                </a:spcAft>
                <a:buSzPct val="100000"/>
                <a:buFont typeface="Arial" panose="020B0604020202020204" pitchFamily="34" charset="0"/>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Basic text  (16 pt.)</a:t>
              </a:r>
            </a:p>
          </p:txBody>
        </p:sp>
        <p:sp>
          <p:nvSpPr>
            <p:cNvPr id="98" name="Textfield placeholder"/>
            <p:cNvSpPr txBox="1">
              <a:spLocks/>
            </p:cNvSpPr>
            <p:nvPr userDrawn="1"/>
          </p:nvSpPr>
          <p:spPr>
            <a:xfrm>
              <a:off x="-2455412" y="199234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184150" marR="0" lvl="1" indent="-171450" algn="l" defTabSz="914400" rtl="0" eaLnBrk="1" fontAlgn="auto" latinLnBrk="0" hangingPunct="1">
                <a:lnSpc>
                  <a:spcPts val="1800"/>
                </a:lnSpc>
                <a:spcBef>
                  <a:spcPts val="600"/>
                </a:spcBef>
                <a:spcAft>
                  <a:spcPts val="600"/>
                </a:spcAft>
                <a:buSzTx/>
                <a:buFont typeface="Arial" panose="020B0604020202020204" pitchFamily="34" charset="0"/>
                <a:buChar char="•"/>
                <a:tabLst>
                  <a:tab pos="4394200" algn="l"/>
                </a:tabLst>
                <a:defRPr/>
              </a:pPr>
              <a:r>
                <a:rPr kumimoji="0" lang="en-US" sz="14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Bullet (16 pt.)</a:t>
              </a:r>
            </a:p>
          </p:txBody>
        </p:sp>
        <p:sp>
          <p:nvSpPr>
            <p:cNvPr id="99" name="Textfield placeholder"/>
            <p:cNvSpPr txBox="1">
              <a:spLocks/>
            </p:cNvSpPr>
            <p:nvPr userDrawn="1"/>
          </p:nvSpPr>
          <p:spPr>
            <a:xfrm>
              <a:off x="-2455412" y="375902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533400" marR="0" lvl="1" indent="-174625"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Sub-bullet (14 pt.)</a:t>
              </a:r>
            </a:p>
          </p:txBody>
        </p:sp>
        <p:cxnSp>
          <p:nvCxnSpPr>
            <p:cNvPr id="100" name="Rechte verbindingslijn 18"/>
            <p:cNvCxnSpPr/>
            <p:nvPr userDrawn="1"/>
          </p:nvCxnSpPr>
          <p:spPr>
            <a:xfrm>
              <a:off x="-2873569" y="274900"/>
              <a:ext cx="2569889" cy="0"/>
            </a:xfrm>
            <a:prstGeom prst="line">
              <a:avLst/>
            </a:prstGeom>
            <a:noFill/>
            <a:ln w="9525" cap="flat" cmpd="sng" algn="ctr">
              <a:solidFill>
                <a:schemeClr val="tx2"/>
              </a:solidFill>
              <a:prstDash val="solid"/>
            </a:ln>
            <a:effectLst/>
          </p:spPr>
        </p:cxnSp>
        <p:cxnSp>
          <p:nvCxnSpPr>
            <p:cNvPr id="101" name="Rechte verbindingslijn 19"/>
            <p:cNvCxnSpPr/>
            <p:nvPr userDrawn="1"/>
          </p:nvCxnSpPr>
          <p:spPr>
            <a:xfrm>
              <a:off x="-2873569" y="1512261"/>
              <a:ext cx="2556798" cy="0"/>
            </a:xfrm>
            <a:prstGeom prst="line">
              <a:avLst/>
            </a:prstGeom>
            <a:noFill/>
            <a:ln w="9525" cap="flat" cmpd="sng" algn="ctr">
              <a:solidFill>
                <a:schemeClr val="tx2"/>
              </a:solidFill>
              <a:prstDash val="solid"/>
            </a:ln>
            <a:effectLst/>
          </p:spPr>
        </p:cxnSp>
        <p:cxnSp>
          <p:nvCxnSpPr>
            <p:cNvPr id="102" name="Rechte verbindingslijn 20"/>
            <p:cNvCxnSpPr/>
            <p:nvPr userDrawn="1"/>
          </p:nvCxnSpPr>
          <p:spPr>
            <a:xfrm>
              <a:off x="-2873569" y="4843062"/>
              <a:ext cx="2556798" cy="0"/>
            </a:xfrm>
            <a:prstGeom prst="line">
              <a:avLst/>
            </a:prstGeom>
            <a:noFill/>
            <a:ln w="9525" cap="flat" cmpd="sng" algn="ctr">
              <a:solidFill>
                <a:schemeClr val="tx2"/>
              </a:solidFill>
              <a:prstDash val="solid"/>
            </a:ln>
            <a:effectLst/>
          </p:spPr>
        </p:cxnSp>
        <p:grpSp>
          <p:nvGrpSpPr>
            <p:cNvPr id="103" name="Groep 21"/>
            <p:cNvGrpSpPr/>
            <p:nvPr userDrawn="1"/>
          </p:nvGrpSpPr>
          <p:grpSpPr>
            <a:xfrm>
              <a:off x="-1967526" y="411247"/>
              <a:ext cx="409108" cy="427699"/>
              <a:chOff x="-1085063" y="758027"/>
              <a:chExt cx="633799" cy="622540"/>
            </a:xfrm>
          </p:grpSpPr>
          <p:sp>
            <p:nvSpPr>
              <p:cNvPr id="158" name="Afgeronde rechthoek 76"/>
              <p:cNvSpPr/>
              <p:nvPr userDrawn="1"/>
            </p:nvSpPr>
            <p:spPr>
              <a:xfrm>
                <a:off x="-108506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59" name="Groep 77"/>
              <p:cNvGrpSpPr/>
              <p:nvPr userDrawn="1"/>
            </p:nvGrpSpPr>
            <p:grpSpPr>
              <a:xfrm>
                <a:off x="-977746" y="864082"/>
                <a:ext cx="419166" cy="410430"/>
                <a:chOff x="6366933" y="309013"/>
                <a:chExt cx="1901295" cy="1861668"/>
              </a:xfrm>
              <a:solidFill>
                <a:srgbClr val="000000"/>
              </a:solidFill>
            </p:grpSpPr>
            <p:sp>
              <p:nvSpPr>
                <p:cNvPr id="160" name="Rechthoek 78"/>
                <p:cNvSpPr/>
                <p:nvPr userDrawn="1"/>
              </p:nvSpPr>
              <p:spPr>
                <a:xfrm>
                  <a:off x="6608189"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1" name="Rechthoek 79"/>
                <p:cNvSpPr/>
                <p:nvPr userDrawn="1"/>
              </p:nvSpPr>
              <p:spPr>
                <a:xfrm>
                  <a:off x="6608189"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2" name="Rechthoek 80"/>
                <p:cNvSpPr/>
                <p:nvPr userDrawn="1"/>
              </p:nvSpPr>
              <p:spPr>
                <a:xfrm>
                  <a:off x="6608189"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3" name="Rechthoek 81"/>
                <p:cNvSpPr/>
                <p:nvPr userDrawn="1"/>
              </p:nvSpPr>
              <p:spPr>
                <a:xfrm>
                  <a:off x="7252238"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4" name="Rechthoek 82"/>
                <p:cNvSpPr/>
                <p:nvPr userDrawn="1"/>
              </p:nvSpPr>
              <p:spPr>
                <a:xfrm>
                  <a:off x="7252238"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5" name="Rechthoek 83"/>
                <p:cNvSpPr/>
                <p:nvPr userDrawn="1"/>
              </p:nvSpPr>
              <p:spPr>
                <a:xfrm>
                  <a:off x="7252238"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6" name="Rechthoek 84"/>
                <p:cNvSpPr/>
                <p:nvPr userDrawn="1"/>
              </p:nvSpPr>
              <p:spPr>
                <a:xfrm>
                  <a:off x="7252238"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7" name="Rechthoek 85"/>
                <p:cNvSpPr/>
                <p:nvPr userDrawn="1"/>
              </p:nvSpPr>
              <p:spPr>
                <a:xfrm>
                  <a:off x="7252238"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8" name="Rechthoek 86"/>
                <p:cNvSpPr/>
                <p:nvPr userDrawn="1"/>
              </p:nvSpPr>
              <p:spPr>
                <a:xfrm>
                  <a:off x="7252238"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69" name="Rechthoek 87"/>
                <p:cNvSpPr/>
                <p:nvPr userDrawn="1"/>
              </p:nvSpPr>
              <p:spPr>
                <a:xfrm>
                  <a:off x="7252238"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70" name="Vrije vorm 88"/>
                <p:cNvSpPr/>
                <p:nvPr userDrawn="1"/>
              </p:nvSpPr>
              <p:spPr>
                <a:xfrm flipH="1">
                  <a:off x="6366933"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nvGrpSpPr>
            <p:cNvPr id="104" name="Groep 22"/>
            <p:cNvGrpSpPr/>
            <p:nvPr/>
          </p:nvGrpSpPr>
          <p:grpSpPr>
            <a:xfrm>
              <a:off x="-2880382" y="802341"/>
              <a:ext cx="532929" cy="509563"/>
              <a:chOff x="-2880382" y="802341"/>
              <a:chExt cx="532929" cy="509563"/>
            </a:xfrm>
          </p:grpSpPr>
          <p:sp>
            <p:nvSpPr>
              <p:cNvPr id="136" name="Rechthoek 54"/>
              <p:cNvSpPr/>
              <p:nvPr/>
            </p:nvSpPr>
            <p:spPr>
              <a:xfrm>
                <a:off x="-2880382" y="802341"/>
                <a:ext cx="532929" cy="509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635852" y="822181"/>
                <a:ext cx="226442" cy="2089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48026" y="822181"/>
                <a:ext cx="207168" cy="2135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39" name="Groep 57"/>
              <p:cNvGrpSpPr/>
              <p:nvPr/>
            </p:nvGrpSpPr>
            <p:grpSpPr>
              <a:xfrm>
                <a:off x="-2802433" y="1123442"/>
                <a:ext cx="132915" cy="104889"/>
                <a:chOff x="-2796392" y="1123442"/>
                <a:chExt cx="120832" cy="104889"/>
              </a:xfrm>
            </p:grpSpPr>
            <p:sp>
              <p:nvSpPr>
                <p:cNvPr id="153" name="Rechthoek 7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4" name="Rechthoek 7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5" name="Rechthoek 7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6" name="Rechthoek 7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7" name="Rechthoek 7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0" name="Groep 58"/>
              <p:cNvGrpSpPr/>
              <p:nvPr/>
            </p:nvGrpSpPr>
            <p:grpSpPr>
              <a:xfrm>
                <a:off x="-2575435" y="1123442"/>
                <a:ext cx="133931" cy="104889"/>
                <a:chOff x="-2556734" y="1123442"/>
                <a:chExt cx="147324" cy="104889"/>
              </a:xfrm>
            </p:grpSpPr>
            <p:grpSp>
              <p:nvGrpSpPr>
                <p:cNvPr id="141" name="Groep 59"/>
                <p:cNvGrpSpPr/>
                <p:nvPr/>
              </p:nvGrpSpPr>
              <p:grpSpPr>
                <a:xfrm>
                  <a:off x="-2556734" y="1123442"/>
                  <a:ext cx="68206" cy="104889"/>
                  <a:chOff x="-2796392" y="1123442"/>
                  <a:chExt cx="120832" cy="104889"/>
                </a:xfrm>
              </p:grpSpPr>
              <p:sp>
                <p:nvSpPr>
                  <p:cNvPr id="148" name="Rechthoek 66"/>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9" name="Rechthoek 67"/>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0" name="Rechthoek 68"/>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1" name="Rechthoek 69"/>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52" name="Rechthoek 70"/>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nvGrpSpPr>
                <p:cNvPr id="142" name="Groep 60"/>
                <p:cNvGrpSpPr/>
                <p:nvPr/>
              </p:nvGrpSpPr>
              <p:grpSpPr>
                <a:xfrm>
                  <a:off x="-2477616" y="1123442"/>
                  <a:ext cx="68206" cy="104889"/>
                  <a:chOff x="-2796392" y="1123442"/>
                  <a:chExt cx="120832" cy="104889"/>
                </a:xfrm>
              </p:grpSpPr>
              <p:sp>
                <p:nvSpPr>
                  <p:cNvPr id="143" name="Rechthoek 61"/>
                  <p:cNvSpPr/>
                  <p:nvPr/>
                </p:nvSpPr>
                <p:spPr>
                  <a:xfrm>
                    <a:off x="-2796392" y="1123442"/>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4" name="Rechthoek 62"/>
                  <p:cNvSpPr/>
                  <p:nvPr/>
                </p:nvSpPr>
                <p:spPr>
                  <a:xfrm>
                    <a:off x="-2796392" y="1146758"/>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5" name="Rechthoek 63"/>
                  <p:cNvSpPr/>
                  <p:nvPr/>
                </p:nvSpPr>
                <p:spPr>
                  <a:xfrm>
                    <a:off x="-2796392" y="1193390"/>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6" name="Rechthoek 64"/>
                  <p:cNvSpPr/>
                  <p:nvPr/>
                </p:nvSpPr>
                <p:spPr>
                  <a:xfrm>
                    <a:off x="-2796392" y="1216707"/>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47" name="Rechthoek 65"/>
                  <p:cNvSpPr/>
                  <p:nvPr/>
                </p:nvSpPr>
                <p:spPr>
                  <a:xfrm>
                    <a:off x="-2796392" y="1170074"/>
                    <a:ext cx="120832" cy="11624"/>
                  </a:xfrm>
                  <a:prstGeom prst="rect">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grpSp>
        <p:grpSp>
          <p:nvGrpSpPr>
            <p:cNvPr id="105" name="Groep 23"/>
            <p:cNvGrpSpPr/>
            <p:nvPr userDrawn="1"/>
          </p:nvGrpSpPr>
          <p:grpSpPr>
            <a:xfrm>
              <a:off x="-1967526" y="875670"/>
              <a:ext cx="413704" cy="427699"/>
              <a:chOff x="-1845083" y="758027"/>
              <a:chExt cx="633799" cy="622540"/>
            </a:xfrm>
          </p:grpSpPr>
          <p:sp>
            <p:nvSpPr>
              <p:cNvPr id="123" name="Afgeronde rechthoek 41"/>
              <p:cNvSpPr/>
              <p:nvPr userDrawn="1"/>
            </p:nvSpPr>
            <p:spPr>
              <a:xfrm>
                <a:off x="-1845083" y="758027"/>
                <a:ext cx="633799" cy="622540"/>
              </a:xfrm>
              <a:prstGeom prst="roundRect">
                <a:avLst>
                  <a:gd name="adj" fmla="val 10944"/>
                </a:avLst>
              </a:prstGeom>
              <a:solidFill>
                <a:srgbClr val="FFFFFF"/>
              </a:solidFill>
              <a:ln w="12700" cap="flat" cmpd="sng" algn="ctr">
                <a:solidFill>
                  <a:schemeClr val="tx2"/>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nvGrpSpPr>
              <p:cNvPr id="124" name="Groep 42"/>
              <p:cNvGrpSpPr/>
              <p:nvPr userDrawn="1"/>
            </p:nvGrpSpPr>
            <p:grpSpPr>
              <a:xfrm>
                <a:off x="-1737766" y="864082"/>
                <a:ext cx="419166" cy="410430"/>
                <a:chOff x="3708400" y="309013"/>
                <a:chExt cx="1901295" cy="1861668"/>
              </a:xfrm>
              <a:solidFill>
                <a:srgbClr val="000000"/>
              </a:solidFill>
            </p:grpSpPr>
            <p:sp>
              <p:nvSpPr>
                <p:cNvPr id="125" name="Rechthoek 43"/>
                <p:cNvSpPr/>
                <p:nvPr userDrawn="1"/>
              </p:nvSpPr>
              <p:spPr>
                <a:xfrm>
                  <a:off x="3949656" y="535149"/>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6" name="Rechthoek 44"/>
                <p:cNvSpPr/>
                <p:nvPr userDrawn="1"/>
              </p:nvSpPr>
              <p:spPr>
                <a:xfrm>
                  <a:off x="3949656" y="1512611"/>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7" name="Rechthoek 45"/>
                <p:cNvSpPr/>
                <p:nvPr userDrawn="1"/>
              </p:nvSpPr>
              <p:spPr>
                <a:xfrm>
                  <a:off x="3949656" y="1780625"/>
                  <a:ext cx="45757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8" name="Rechthoek 46"/>
                <p:cNvSpPr/>
                <p:nvPr userDrawn="1"/>
              </p:nvSpPr>
              <p:spPr>
                <a:xfrm>
                  <a:off x="4593705" y="535149"/>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29" name="Rechthoek 47"/>
                <p:cNvSpPr/>
                <p:nvPr userDrawn="1"/>
              </p:nvSpPr>
              <p:spPr>
                <a:xfrm>
                  <a:off x="4593705" y="1512611"/>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0" name="Rechthoek 48"/>
                <p:cNvSpPr/>
                <p:nvPr userDrawn="1"/>
              </p:nvSpPr>
              <p:spPr>
                <a:xfrm>
                  <a:off x="4593705" y="1780625"/>
                  <a:ext cx="1777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1" name="Rechthoek 49"/>
                <p:cNvSpPr/>
                <p:nvPr userDrawn="1"/>
              </p:nvSpPr>
              <p:spPr>
                <a:xfrm>
                  <a:off x="4593705" y="854236"/>
                  <a:ext cx="1015990"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2" name="Rechthoek 50"/>
                <p:cNvSpPr/>
                <p:nvPr userDrawn="1"/>
              </p:nvSpPr>
              <p:spPr>
                <a:xfrm>
                  <a:off x="4593705" y="1191263"/>
                  <a:ext cx="606415" cy="1990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3" name="Rechthoek 51"/>
                <p:cNvSpPr/>
                <p:nvPr userDrawn="1"/>
              </p:nvSpPr>
              <p:spPr>
                <a:xfrm>
                  <a:off x="4593705" y="309013"/>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4" name="Rechthoek 52"/>
                <p:cNvSpPr/>
                <p:nvPr userDrawn="1"/>
              </p:nvSpPr>
              <p:spPr>
                <a:xfrm>
                  <a:off x="4593705" y="2021132"/>
                  <a:ext cx="88895" cy="149549"/>
                </a:xfrm>
                <a:prstGeom prst="rect">
                  <a:avLst/>
                </a:prstGeom>
                <a:grp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sp>
              <p:nvSpPr>
                <p:cNvPr id="135" name="Vrije vorm 53"/>
                <p:cNvSpPr/>
                <p:nvPr userDrawn="1"/>
              </p:nvSpPr>
              <p:spPr>
                <a:xfrm>
                  <a:off x="3708400" y="804333"/>
                  <a:ext cx="762000" cy="575734"/>
                </a:xfrm>
                <a:custGeom>
                  <a:avLst/>
                  <a:gdLst>
                    <a:gd name="connsiteX0" fmla="*/ 635000 w 762000"/>
                    <a:gd name="connsiteY0" fmla="*/ 0 h 575734"/>
                    <a:gd name="connsiteX1" fmla="*/ 482600 w 762000"/>
                    <a:gd name="connsiteY1" fmla="*/ 203200 h 575734"/>
                    <a:gd name="connsiteX2" fmla="*/ 762000 w 762000"/>
                    <a:gd name="connsiteY2" fmla="*/ 203200 h 575734"/>
                    <a:gd name="connsiteX3" fmla="*/ 762000 w 762000"/>
                    <a:gd name="connsiteY3" fmla="*/ 364067 h 575734"/>
                    <a:gd name="connsiteX4" fmla="*/ 482600 w 762000"/>
                    <a:gd name="connsiteY4" fmla="*/ 364067 h 575734"/>
                    <a:gd name="connsiteX5" fmla="*/ 635000 w 762000"/>
                    <a:gd name="connsiteY5" fmla="*/ 575734 h 575734"/>
                    <a:gd name="connsiteX6" fmla="*/ 524933 w 762000"/>
                    <a:gd name="connsiteY6" fmla="*/ 575734 h 575734"/>
                    <a:gd name="connsiteX7" fmla="*/ 0 w 762000"/>
                    <a:gd name="connsiteY7" fmla="*/ 313267 h 575734"/>
                    <a:gd name="connsiteX8" fmla="*/ 533400 w 762000"/>
                    <a:gd name="connsiteY8" fmla="*/ 0 h 575734"/>
                    <a:gd name="connsiteX9" fmla="*/ 635000 w 762000"/>
                    <a:gd name="connsiteY9" fmla="*/ 0 h 57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0" h="575734">
                      <a:moveTo>
                        <a:pt x="635000" y="0"/>
                      </a:moveTo>
                      <a:lnTo>
                        <a:pt x="482600" y="203200"/>
                      </a:lnTo>
                      <a:lnTo>
                        <a:pt x="762000" y="203200"/>
                      </a:lnTo>
                      <a:lnTo>
                        <a:pt x="762000" y="364067"/>
                      </a:lnTo>
                      <a:lnTo>
                        <a:pt x="482600" y="364067"/>
                      </a:lnTo>
                      <a:lnTo>
                        <a:pt x="635000" y="575734"/>
                      </a:lnTo>
                      <a:lnTo>
                        <a:pt x="524933" y="575734"/>
                      </a:lnTo>
                      <a:lnTo>
                        <a:pt x="0" y="313267"/>
                      </a:lnTo>
                      <a:lnTo>
                        <a:pt x="533400" y="0"/>
                      </a:lnTo>
                      <a:lnTo>
                        <a:pt x="635000" y="0"/>
                      </a:lnTo>
                      <a:close/>
                    </a:path>
                  </a:pathLst>
                </a:cu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chemeClr val="accent1"/>
                    </a:solidFill>
                    <a:effectLst/>
                    <a:uLnTx/>
                    <a:uFillTx/>
                    <a:latin typeface="Segoe UI Light" panose="020B0502040204020203" pitchFamily="34" charset="0"/>
                    <a:cs typeface="Segoe UI Light" panose="020B0502040204020203" pitchFamily="34" charset="0"/>
                  </a:endParaRPr>
                </a:p>
              </p:txBody>
            </p:sp>
          </p:grpSp>
        </p:grpSp>
        <p:cxnSp>
          <p:nvCxnSpPr>
            <p:cNvPr id="106" name="Rechte verbindingslijn 24"/>
            <p:cNvCxnSpPr>
              <a:endCxn id="123" idx="1"/>
            </p:cNvCxnSpPr>
            <p:nvPr userDrawn="1"/>
          </p:nvCxnSpPr>
          <p:spPr>
            <a:xfrm>
              <a:off x="-2688976" y="980728"/>
              <a:ext cx="721450" cy="108792"/>
            </a:xfrm>
            <a:prstGeom prst="line">
              <a:avLst/>
            </a:prstGeom>
            <a:noFill/>
            <a:ln w="9525" cap="flat" cmpd="sng" algn="ctr">
              <a:solidFill>
                <a:schemeClr val="tx2"/>
              </a:solidFill>
              <a:prstDash val="solid"/>
              <a:headEnd type="oval"/>
            </a:ln>
            <a:effectLst/>
          </p:spPr>
        </p:cxnSp>
        <p:cxnSp>
          <p:nvCxnSpPr>
            <p:cNvPr id="107" name="Rechte verbindingslijn 25"/>
            <p:cNvCxnSpPr>
              <a:endCxn id="158" idx="1"/>
            </p:cNvCxnSpPr>
            <p:nvPr userDrawn="1"/>
          </p:nvCxnSpPr>
          <p:spPr>
            <a:xfrm flipV="1">
              <a:off x="-2472952" y="625097"/>
              <a:ext cx="505426" cy="283623"/>
            </a:xfrm>
            <a:prstGeom prst="line">
              <a:avLst/>
            </a:prstGeom>
            <a:noFill/>
            <a:ln w="9525" cap="flat" cmpd="sng" algn="ctr">
              <a:solidFill>
                <a:schemeClr val="tx2"/>
              </a:solidFill>
              <a:prstDash val="solid"/>
              <a:headEnd type="oval"/>
            </a:ln>
            <a:effectLst/>
          </p:spPr>
        </p:cxnSp>
        <p:sp>
          <p:nvSpPr>
            <p:cNvPr id="108" name="Textfield placeholder"/>
            <p:cNvSpPr txBox="1">
              <a:spLocks/>
            </p:cNvSpPr>
            <p:nvPr userDrawn="1"/>
          </p:nvSpPr>
          <p:spPr>
            <a:xfrm>
              <a:off x="-1360648" y="411249"/>
              <a:ext cx="1056968" cy="427698"/>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a:t>
              </a:r>
              <a:r>
                <a:rPr kumimoji="0" lang="en-US" sz="1200" b="0" i="0" u="none" strike="noStrike" kern="1200" cap="none" spc="0" normalizeH="0" noProof="0" dirty="0">
                  <a:ln>
                    <a:noFill/>
                  </a:ln>
                  <a:effectLst/>
                  <a:uLnTx/>
                  <a:uFillTx/>
                  <a:latin typeface="Segoe UI Light" panose="020B0502040204020203" pitchFamily="34" charset="0"/>
                  <a:cs typeface="Segoe UI Light" panose="020B0502040204020203" pitchFamily="34" charset="0"/>
                </a:rPr>
                <a:t> up</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09" name="Textfield placeholder"/>
            <p:cNvSpPr txBox="1">
              <a:spLocks/>
            </p:cNvSpPr>
            <p:nvPr userDrawn="1"/>
          </p:nvSpPr>
          <p:spPr>
            <a:xfrm>
              <a:off x="-1360649" y="875670"/>
              <a:ext cx="1070223" cy="427699"/>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0" indent="0" algn="l" defTabSz="1087016" rtl="0" eaLnBrk="1" fontAlgn="auto" latinLnBrk="0" hangingPunct="1">
                <a:lnSpc>
                  <a:spcPts val="1800"/>
                </a:lnSpc>
                <a:spcBef>
                  <a:spcPts val="400"/>
                </a:spcBef>
                <a:spcAft>
                  <a:spcPts val="400"/>
                </a:spcAft>
                <a:buClrTx/>
                <a:buSzPct val="80000"/>
                <a:buFont typeface="Wingdings" pitchFamily="2" charset="2"/>
                <a:buNone/>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Level </a:t>
              </a:r>
              <a:r>
                <a:rPr lang="en-US" sz="1200" dirty="0">
                  <a:latin typeface="Segoe UI Light" panose="020B0502040204020203" pitchFamily="34" charset="0"/>
                  <a:cs typeface="Segoe UI Light" panose="020B0502040204020203" pitchFamily="34" charset="0"/>
                </a:rPr>
                <a:t>down</a:t>
              </a:r>
              <a:endPar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endParaRPr>
            </a:p>
          </p:txBody>
        </p:sp>
        <p:sp>
          <p:nvSpPr>
            <p:cNvPr id="110" name="Ovaal 28"/>
            <p:cNvSpPr/>
            <p:nvPr userDrawn="1"/>
          </p:nvSpPr>
          <p:spPr>
            <a:xfrm>
              <a:off x="-2864958" y="305235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5</a:t>
              </a:r>
            </a:p>
          </p:txBody>
        </p:sp>
        <p:sp>
          <p:nvSpPr>
            <p:cNvPr id="111" name="Textfield placeholder"/>
            <p:cNvSpPr txBox="1">
              <a:spLocks/>
            </p:cNvSpPr>
            <p:nvPr userDrawn="1"/>
          </p:nvSpPr>
          <p:spPr>
            <a:xfrm>
              <a:off x="-2455412" y="4465693"/>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4" indent="0" algn="l" defTabSz="914400" rtl="0" eaLnBrk="1" fontAlgn="auto" latinLnBrk="0" hangingPunct="1">
                <a:lnSpc>
                  <a:spcPct val="90000"/>
                </a:lnSpc>
                <a:spcBef>
                  <a:spcPts val="600"/>
                </a:spcBef>
                <a:spcAft>
                  <a:spcPts val="600"/>
                </a:spcAft>
                <a:buClrTx/>
                <a:buSzTx/>
                <a:buFont typeface="Arial" panose="020B0604020202020204" pitchFamily="34" charset="0"/>
                <a:buNone/>
                <a:tabLst/>
                <a:defRPr/>
              </a:pPr>
              <a:r>
                <a:rPr lang="en-US" sz="1000" i="1" kern="1200" spc="50" baseline="0" noProof="0" dirty="0">
                  <a:solidFill>
                    <a:schemeClr val="bg1">
                      <a:lumMod val="50000"/>
                    </a:schemeClr>
                  </a:solidFill>
                  <a:latin typeface="+mn-lt"/>
                  <a:ea typeface="+mn-ea"/>
                  <a:cs typeface="+mn-cs"/>
                </a:rPr>
                <a:t>Italic text (14 </a:t>
              </a:r>
              <a:r>
                <a:rPr lang="en-US" sz="1000" i="1" kern="1200" spc="50" baseline="0" noProof="0" dirty="0" err="1">
                  <a:solidFill>
                    <a:schemeClr val="bg1">
                      <a:lumMod val="50000"/>
                    </a:schemeClr>
                  </a:solidFill>
                  <a:latin typeface="+mn-lt"/>
                  <a:ea typeface="+mn-ea"/>
                  <a:cs typeface="+mn-cs"/>
                </a:rPr>
                <a:t>pt</a:t>
              </a:r>
              <a:r>
                <a:rPr lang="en-US" sz="1000" i="1" kern="1200" spc="50" baseline="0" noProof="0" dirty="0">
                  <a:solidFill>
                    <a:schemeClr val="bg1">
                      <a:lumMod val="50000"/>
                    </a:schemeClr>
                  </a:solidFill>
                  <a:latin typeface="+mn-lt"/>
                  <a:ea typeface="+mn-ea"/>
                  <a:cs typeface="+mn-cs"/>
                </a:rPr>
                <a:t>)</a:t>
              </a:r>
            </a:p>
          </p:txBody>
        </p:sp>
        <p:sp>
          <p:nvSpPr>
            <p:cNvPr id="112" name="Ovaal 30"/>
            <p:cNvSpPr/>
            <p:nvPr userDrawn="1"/>
          </p:nvSpPr>
          <p:spPr>
            <a:xfrm>
              <a:off x="-2864958" y="340568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6</a:t>
              </a:r>
            </a:p>
          </p:txBody>
        </p:sp>
        <p:sp>
          <p:nvSpPr>
            <p:cNvPr id="113" name="Ovaal 31"/>
            <p:cNvSpPr/>
            <p:nvPr userDrawn="1"/>
          </p:nvSpPr>
          <p:spPr>
            <a:xfrm>
              <a:off x="-2864958" y="375902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7</a:t>
              </a:r>
            </a:p>
          </p:txBody>
        </p:sp>
        <p:sp>
          <p:nvSpPr>
            <p:cNvPr id="114" name="Ovaal 32"/>
            <p:cNvSpPr/>
            <p:nvPr userDrawn="1"/>
          </p:nvSpPr>
          <p:spPr>
            <a:xfrm>
              <a:off x="-2864958" y="4112359"/>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8</a:t>
              </a:r>
            </a:p>
          </p:txBody>
        </p:sp>
        <p:sp>
          <p:nvSpPr>
            <p:cNvPr id="115" name="Ovaal 33"/>
            <p:cNvSpPr/>
            <p:nvPr userDrawn="1"/>
          </p:nvSpPr>
          <p:spPr>
            <a:xfrm>
              <a:off x="-2864958" y="4465694"/>
              <a:ext cx="260914" cy="259683"/>
            </a:xfrm>
            <a:prstGeom prst="ellipse">
              <a:avLst/>
            </a:prstGeom>
            <a:solidFill>
              <a:schemeClr val="tx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chemeClr val="bg1"/>
                  </a:solidFill>
                  <a:effectLst/>
                  <a:uLnTx/>
                  <a:uFillTx/>
                  <a:latin typeface="Segoe UI Light" panose="020B0502040204020203" pitchFamily="34" charset="0"/>
                  <a:cs typeface="Segoe UI Light" panose="020B0502040204020203" pitchFamily="34" charset="0"/>
                </a:rPr>
                <a:t>9</a:t>
              </a:r>
            </a:p>
          </p:txBody>
        </p:sp>
        <p:sp>
          <p:nvSpPr>
            <p:cNvPr id="116" name="Textfield placeholder"/>
            <p:cNvSpPr txBox="1">
              <a:spLocks/>
            </p:cNvSpPr>
            <p:nvPr userDrawn="1"/>
          </p:nvSpPr>
          <p:spPr>
            <a:xfrm>
              <a:off x="-2470799" y="340568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4800" marR="0" lvl="0" indent="-174625" algn="l" defTabSz="1087016" rtl="0" eaLnBrk="1" fontAlgn="auto" latinLnBrk="0" hangingPunct="1">
                <a:lnSpc>
                  <a:spcPts val="1800"/>
                </a:lnSpc>
                <a:spcBef>
                  <a:spcPts val="400"/>
                </a:spcBef>
                <a:spcAft>
                  <a:spcPts val="400"/>
                </a:spcAft>
                <a:buClr>
                  <a:schemeClr val="accent1"/>
                </a:buClr>
                <a:buSzPct val="100000"/>
                <a:buFont typeface="Arial" panose="020B0604020202020204" pitchFamily="34" charset="0"/>
                <a:buChar char="•"/>
                <a:tabLst/>
                <a:defRPr/>
              </a:pPr>
              <a:r>
                <a:rPr kumimoji="0" lang="en-US" sz="1200" b="0" i="0" u="none" strike="noStrike" kern="1200" cap="none" spc="0" normalizeH="0" baseline="0" noProof="0" dirty="0">
                  <a:ln>
                    <a:noFill/>
                  </a:ln>
                  <a:solidFill>
                    <a:schemeClr val="tx1"/>
                  </a:solidFill>
                  <a:effectLst/>
                  <a:uLnTx/>
                  <a:uFillTx/>
                  <a:latin typeface="Segoe UI Light" panose="020B0502040204020203" pitchFamily="34" charset="0"/>
                  <a:ea typeface="+mn-ea"/>
                  <a:cs typeface="Segoe UI Light" panose="020B0502040204020203" pitchFamily="34" charset="0"/>
                </a:rPr>
                <a:t>Bullet (16 pt.)</a:t>
              </a:r>
            </a:p>
          </p:txBody>
        </p:sp>
        <p:sp>
          <p:nvSpPr>
            <p:cNvPr id="117" name="Textfield placeholder"/>
            <p:cNvSpPr txBox="1">
              <a:spLocks/>
            </p:cNvSpPr>
            <p:nvPr userDrawn="1"/>
          </p:nvSpPr>
          <p:spPr>
            <a:xfrm>
              <a:off x="-2455412" y="411235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bg2"/>
                  </a:solidFill>
                  <a:effectLst/>
                  <a:uLnTx/>
                  <a:uFillTx/>
                  <a:latin typeface="Segoe UI Light" panose="020B0502040204020203" pitchFamily="34" charset="0"/>
                  <a:cs typeface="Segoe UI Light" panose="020B0502040204020203" pitchFamily="34" charset="0"/>
                </a:rPr>
                <a:t>Colored sub-header (20 pt.)</a:t>
              </a:r>
            </a:p>
          </p:txBody>
        </p:sp>
        <p:sp>
          <p:nvSpPr>
            <p:cNvPr id="118" name="Textfield placeholder"/>
            <p:cNvSpPr txBox="1">
              <a:spLocks/>
            </p:cNvSpPr>
            <p:nvPr userDrawn="1"/>
          </p:nvSpPr>
          <p:spPr>
            <a:xfrm>
              <a:off x="-2455412" y="2345683"/>
              <a:ext cx="2163709" cy="259683"/>
            </a:xfrm>
            <a:prstGeom prst="rect">
              <a:avLst/>
            </a:prstGeom>
          </p:spPr>
          <p:txBody>
            <a:bodyPr vert="horz" lIns="72000" tIns="0" rIns="21600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301625" marR="0" lvl="0" indent="-171450" algn="l" defTabSz="1087016" rtl="0" eaLnBrk="1" fontAlgn="auto" latinLnBrk="0" hangingPunct="1">
                <a:lnSpc>
                  <a:spcPts val="1800"/>
                </a:lnSpc>
                <a:spcBef>
                  <a:spcPts val="400"/>
                </a:spcBef>
                <a:spcAft>
                  <a:spcPts val="400"/>
                </a:spcAft>
                <a:buClr>
                  <a:schemeClr val="accent1"/>
                </a:buClr>
                <a:buSzPct val="80000"/>
                <a:buFont typeface="Arial" panose="020B0604020202020204" pitchFamily="34" charset="0"/>
                <a:buChar char="•"/>
                <a:tabLst/>
                <a:defRPr/>
              </a:pPr>
              <a:r>
                <a:rPr kumimoji="0" lang="en-US" sz="1200" b="0" i="0" u="none" strike="noStrike" kern="1200" cap="none" spc="0" normalizeH="0" baseline="0" noProof="0" dirty="0">
                  <a:ln>
                    <a:noFill/>
                  </a:ln>
                  <a:effectLst/>
                  <a:uLnTx/>
                  <a:uFillTx/>
                  <a:latin typeface="Segoe UI Light" panose="020B0502040204020203" pitchFamily="34" charset="0"/>
                  <a:cs typeface="Segoe UI Light" panose="020B0502040204020203" pitchFamily="34" charset="0"/>
                </a:rPr>
                <a:t>Sub-bullet (16 pt.)</a:t>
              </a:r>
            </a:p>
          </p:txBody>
        </p:sp>
        <p:grpSp>
          <p:nvGrpSpPr>
            <p:cNvPr id="119" name="Groep 37"/>
            <p:cNvGrpSpPr/>
            <p:nvPr/>
          </p:nvGrpSpPr>
          <p:grpSpPr>
            <a:xfrm>
              <a:off x="-2880382" y="410556"/>
              <a:ext cx="528695" cy="344202"/>
              <a:chOff x="-2880382" y="410556"/>
              <a:chExt cx="528695" cy="344202"/>
            </a:xfrm>
          </p:grpSpPr>
          <p:sp>
            <p:nvSpPr>
              <p:cNvPr id="121" name="Afgeronde rechthoek 39"/>
              <p:cNvSpPr/>
              <p:nvPr/>
            </p:nvSpPr>
            <p:spPr>
              <a:xfrm>
                <a:off x="-2874214" y="410556"/>
                <a:ext cx="522527" cy="339183"/>
              </a:xfrm>
              <a:prstGeom prst="roundRect">
                <a:avLst>
                  <a:gd name="adj" fmla="val 7565"/>
                </a:avLst>
              </a:prstGeom>
              <a:gradFill>
                <a:gsLst>
                  <a:gs pos="0">
                    <a:srgbClr val="FFE78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Vrije vorm 40"/>
              <p:cNvSpPr/>
              <p:nvPr/>
            </p:nvSpPr>
            <p:spPr>
              <a:xfrm>
                <a:off x="-2880382" y="452699"/>
                <a:ext cx="528695" cy="302059"/>
              </a:xfrm>
              <a:custGeom>
                <a:avLst/>
                <a:gdLst>
                  <a:gd name="connsiteX0" fmla="*/ 55524 w 528695"/>
                  <a:gd name="connsiteY0" fmla="*/ 0 h 302059"/>
                  <a:gd name="connsiteX1" fmla="*/ 455496 w 528695"/>
                  <a:gd name="connsiteY1" fmla="*/ 0 h 302059"/>
                  <a:gd name="connsiteX2" fmla="*/ 475205 w 528695"/>
                  <a:gd name="connsiteY2" fmla="*/ 19709 h 302059"/>
                  <a:gd name="connsiteX3" fmla="*/ 475205 w 528695"/>
                  <a:gd name="connsiteY3" fmla="*/ 230056 h 302059"/>
                  <a:gd name="connsiteX4" fmla="*/ 516694 w 528695"/>
                  <a:gd name="connsiteY4" fmla="*/ 230056 h 302059"/>
                  <a:gd name="connsiteX5" fmla="*/ 528695 w 528695"/>
                  <a:gd name="connsiteY5" fmla="*/ 242057 h 302059"/>
                  <a:gd name="connsiteX6" fmla="*/ 528695 w 528695"/>
                  <a:gd name="connsiteY6" fmla="*/ 290058 h 302059"/>
                  <a:gd name="connsiteX7" fmla="*/ 516694 w 528695"/>
                  <a:gd name="connsiteY7" fmla="*/ 302059 h 302059"/>
                  <a:gd name="connsiteX8" fmla="*/ 12001 w 528695"/>
                  <a:gd name="connsiteY8" fmla="*/ 302059 h 302059"/>
                  <a:gd name="connsiteX9" fmla="*/ 0 w 528695"/>
                  <a:gd name="connsiteY9" fmla="*/ 290058 h 302059"/>
                  <a:gd name="connsiteX10" fmla="*/ 0 w 528695"/>
                  <a:gd name="connsiteY10" fmla="*/ 242057 h 302059"/>
                  <a:gd name="connsiteX11" fmla="*/ 12001 w 528695"/>
                  <a:gd name="connsiteY11" fmla="*/ 230056 h 302059"/>
                  <a:gd name="connsiteX12" fmla="*/ 35815 w 528695"/>
                  <a:gd name="connsiteY12" fmla="*/ 230056 h 302059"/>
                  <a:gd name="connsiteX13" fmla="*/ 35815 w 528695"/>
                  <a:gd name="connsiteY13" fmla="*/ 19709 h 302059"/>
                  <a:gd name="connsiteX14" fmla="*/ 55524 w 528695"/>
                  <a:gd name="connsiteY14" fmla="*/ 0 h 30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695" h="302059">
                    <a:moveTo>
                      <a:pt x="55524" y="0"/>
                    </a:moveTo>
                    <a:lnTo>
                      <a:pt x="455496" y="0"/>
                    </a:lnTo>
                    <a:cubicBezTo>
                      <a:pt x="466381" y="0"/>
                      <a:pt x="475205" y="8824"/>
                      <a:pt x="475205" y="19709"/>
                    </a:cubicBezTo>
                    <a:lnTo>
                      <a:pt x="475205" y="230056"/>
                    </a:lnTo>
                    <a:lnTo>
                      <a:pt x="516694" y="230056"/>
                    </a:lnTo>
                    <a:cubicBezTo>
                      <a:pt x="523322" y="230056"/>
                      <a:pt x="528695" y="235429"/>
                      <a:pt x="528695" y="242057"/>
                    </a:cubicBezTo>
                    <a:lnTo>
                      <a:pt x="528695" y="290058"/>
                    </a:lnTo>
                    <a:cubicBezTo>
                      <a:pt x="528695" y="296686"/>
                      <a:pt x="523322" y="302059"/>
                      <a:pt x="516694" y="302059"/>
                    </a:cubicBezTo>
                    <a:lnTo>
                      <a:pt x="12001" y="302059"/>
                    </a:lnTo>
                    <a:cubicBezTo>
                      <a:pt x="5373" y="302059"/>
                      <a:pt x="0" y="296686"/>
                      <a:pt x="0" y="290058"/>
                    </a:cubicBezTo>
                    <a:lnTo>
                      <a:pt x="0" y="242057"/>
                    </a:lnTo>
                    <a:cubicBezTo>
                      <a:pt x="0" y="235429"/>
                      <a:pt x="5373" y="230056"/>
                      <a:pt x="12001" y="230056"/>
                    </a:cubicBezTo>
                    <a:lnTo>
                      <a:pt x="35815" y="230056"/>
                    </a:lnTo>
                    <a:lnTo>
                      <a:pt x="35815" y="19709"/>
                    </a:lnTo>
                    <a:cubicBezTo>
                      <a:pt x="35815" y="8824"/>
                      <a:pt x="44639" y="0"/>
                      <a:pt x="55524" y="0"/>
                    </a:cubicBezTo>
                    <a:close/>
                  </a:path>
                </a:pathLst>
              </a:custGeom>
              <a:solidFill>
                <a:srgbClr val="F0F0F0"/>
              </a:solidFill>
              <a:ln w="9525">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36000" rIns="108000" bIns="10800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900" dirty="0">
                    <a:solidFill>
                      <a:schemeClr val="tx1"/>
                    </a:solidFill>
                    <a:latin typeface="Calibri" panose="020F0502020204030204" pitchFamily="34" charset="0"/>
                    <a:cs typeface="Aldhabi" panose="01000000000000000000" pitchFamily="2" charset="-78"/>
                  </a:rPr>
                  <a:t>Home</a:t>
                </a:r>
              </a:p>
            </p:txBody>
          </p:sp>
        </p:grpSp>
        <p:sp>
          <p:nvSpPr>
            <p:cNvPr id="120" name="Textfield placeholder"/>
            <p:cNvSpPr txBox="1">
              <a:spLocks/>
            </p:cNvSpPr>
            <p:nvPr userDrawn="1"/>
          </p:nvSpPr>
          <p:spPr>
            <a:xfrm>
              <a:off x="-2455412" y="2701399"/>
              <a:ext cx="2163709" cy="259683"/>
            </a:xfrm>
            <a:prstGeom prst="rect">
              <a:avLst/>
            </a:prstGeom>
          </p:spPr>
          <p:txBody>
            <a:bodyPr vert="horz" lIns="0" tIns="0" rIns="0" bIns="0" rtlCol="0" anchor="ctr">
              <a:noAutofit/>
            </a:bodyPr>
            <a:lstStyle>
              <a:lvl1pPr marL="0" indent="0" algn="l" defTabSz="1087016" rtl="0" eaLnBrk="1" latinLnBrk="0" hangingPunct="1">
                <a:lnSpc>
                  <a:spcPts val="1800"/>
                </a:lnSpc>
                <a:spcBef>
                  <a:spcPts val="400"/>
                </a:spcBef>
                <a:spcAft>
                  <a:spcPts val="400"/>
                </a:spcAft>
                <a:buSzPct val="80000"/>
                <a:buFont typeface="Wingdings" pitchFamily="2" charset="2"/>
                <a:buNone/>
                <a:defRPr sz="1600" b="0" kern="1200">
                  <a:solidFill>
                    <a:schemeClr val="tx1"/>
                  </a:solidFill>
                  <a:latin typeface="+mn-lt"/>
                  <a:ea typeface="+mn-ea"/>
                  <a:cs typeface="+mn-cs"/>
                </a:defRPr>
              </a:lvl1pPr>
              <a:lvl2pPr marL="228600" indent="-228600" algn="l" defTabSz="1087016" rtl="0" eaLnBrk="1" latinLnBrk="0" hangingPunct="1">
                <a:lnSpc>
                  <a:spcPts val="1800"/>
                </a:lnSpc>
                <a:spcBef>
                  <a:spcPts val="400"/>
                </a:spcBef>
                <a:spcAft>
                  <a:spcPts val="400"/>
                </a:spcAft>
                <a:buClr>
                  <a:schemeClr val="tx2"/>
                </a:buClr>
                <a:buSzPct val="80000"/>
                <a:buFontTx/>
                <a:buBlip>
                  <a:blip r:embed="rId2"/>
                </a:buBlip>
                <a:tabLst/>
                <a:defRPr sz="1600" kern="1200">
                  <a:solidFill>
                    <a:schemeClr val="tx1"/>
                  </a:solidFill>
                  <a:latin typeface="+mn-lt"/>
                  <a:ea typeface="+mn-ea"/>
                  <a:cs typeface="+mn-cs"/>
                </a:defRPr>
              </a:lvl2pPr>
              <a:lvl3pPr marL="396875" indent="-160338" algn="l" defTabSz="1087016" rtl="0" eaLnBrk="1" latinLnBrk="0" hangingPunct="1">
                <a:lnSpc>
                  <a:spcPts val="1600"/>
                </a:lnSpc>
                <a:spcBef>
                  <a:spcPts val="200"/>
                </a:spcBef>
                <a:spcAft>
                  <a:spcPts val="200"/>
                </a:spcAft>
                <a:buClr>
                  <a:schemeClr val="tx2"/>
                </a:buClr>
                <a:buFont typeface="Trebuchet MS" pitchFamily="34" charset="0"/>
                <a:buChar char="−"/>
                <a:defRPr sz="1400" kern="1200">
                  <a:solidFill>
                    <a:schemeClr val="tx1"/>
                  </a:solidFill>
                  <a:latin typeface="+mn-lt"/>
                  <a:ea typeface="+mn-ea"/>
                  <a:cs typeface="+mn-cs"/>
                </a:defRPr>
              </a:lvl3pPr>
              <a:lvl4pPr marL="0" indent="0" algn="l" defTabSz="1087016" rtl="0" eaLnBrk="1" latinLnBrk="0" hangingPunct="1">
                <a:lnSpc>
                  <a:spcPts val="1800"/>
                </a:lnSpc>
                <a:spcBef>
                  <a:spcPts val="400"/>
                </a:spcBef>
                <a:spcAft>
                  <a:spcPts val="400"/>
                </a:spcAft>
                <a:buFont typeface="Wingdings" pitchFamily="2" charset="2"/>
                <a:buNone/>
                <a:defRPr sz="1600" b="1" kern="1200">
                  <a:solidFill>
                    <a:schemeClr val="tx1"/>
                  </a:solidFill>
                  <a:latin typeface="+mn-lt"/>
                  <a:ea typeface="+mn-ea"/>
                  <a:cs typeface="+mn-cs"/>
                </a:defRPr>
              </a:lvl4pPr>
              <a:lvl5pPr marL="0" indent="0" algn="l" defTabSz="1087016" rtl="0" eaLnBrk="1" latinLnBrk="0" hangingPunct="1">
                <a:lnSpc>
                  <a:spcPts val="3800"/>
                </a:lnSpc>
                <a:spcBef>
                  <a:spcPts val="1200"/>
                </a:spcBef>
                <a:spcAft>
                  <a:spcPts val="400"/>
                </a:spcAft>
                <a:buFont typeface="Wingdings" pitchFamily="2" charset="2"/>
                <a:buNone/>
                <a:defRPr sz="1600" b="1" kern="1200" baseline="0">
                  <a:solidFill>
                    <a:schemeClr val="tx2"/>
                  </a:solidFill>
                  <a:latin typeface="+mn-lt"/>
                  <a:ea typeface="+mn-ea"/>
                  <a:cs typeface="+mn-cs"/>
                </a:defRPr>
              </a:lvl5pPr>
              <a:lvl6pPr marL="0" indent="0" algn="l" defTabSz="1087016" rtl="0" eaLnBrk="1" latinLnBrk="0" hangingPunct="1">
                <a:lnSpc>
                  <a:spcPct val="250000"/>
                </a:lnSpc>
                <a:spcBef>
                  <a:spcPts val="0"/>
                </a:spcBef>
                <a:spcAft>
                  <a:spcPts val="0"/>
                </a:spcAft>
                <a:buFont typeface="Arial" pitchFamily="34" charset="0"/>
                <a:buNone/>
                <a:defRPr sz="2000" kern="1200" cap="all" baseline="0">
                  <a:solidFill>
                    <a:schemeClr val="tx1">
                      <a:lumMod val="75000"/>
                      <a:lumOff val="25000"/>
                    </a:schemeClr>
                  </a:solidFill>
                  <a:latin typeface="+mn-lt"/>
                  <a:ea typeface="+mn-ea"/>
                  <a:cs typeface="+mn-cs"/>
                </a:defRPr>
              </a:lvl6pPr>
              <a:lvl7pPr marL="3532800"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76308"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19815" indent="-271753" algn="l" defTabSz="1087016" rtl="0" eaLnBrk="1" latinLnBrk="0" hangingPunct="1">
                <a:spcBef>
                  <a:spcPct val="20000"/>
                </a:spcBef>
                <a:buFont typeface="Arial" pitchFamily="34" charset="0"/>
                <a:buChar char="•"/>
                <a:defRPr sz="2400" kern="1200">
                  <a:solidFill>
                    <a:schemeClr val="tx1"/>
                  </a:solidFill>
                  <a:latin typeface="+mn-lt"/>
                  <a:ea typeface="+mn-ea"/>
                  <a:cs typeface="+mn-cs"/>
                </a:defRPr>
              </a:lvl9pPr>
            </a:lstStyle>
            <a:p>
              <a:pPr marL="0" marR="0" lvl="3" indent="0" algn="l" defTabSz="914400" rtl="0" eaLnBrk="1" fontAlgn="auto" latinLnBrk="0" hangingPunct="1">
                <a:lnSpc>
                  <a:spcPts val="1700"/>
                </a:lnSpc>
                <a:spcBef>
                  <a:spcPts val="600"/>
                </a:spcBef>
                <a:spcAft>
                  <a:spcPts val="600"/>
                </a:spcAft>
                <a:buClrTx/>
                <a:buSzTx/>
                <a:buFont typeface="Arial" panose="020B0604020202020204" pitchFamily="34" charset="0"/>
                <a:buNone/>
                <a:tabLst/>
                <a:defRPr/>
              </a:pPr>
              <a:r>
                <a:rPr kumimoji="0" lang="en-US" sz="1200" b="1" i="0" u="none" strike="noStrike" kern="1200" cap="none" spc="0" normalizeH="0" baseline="0" noProof="0" dirty="0">
                  <a:ln>
                    <a:noFill/>
                  </a:ln>
                  <a:solidFill>
                    <a:schemeClr val="tx2"/>
                  </a:solidFill>
                  <a:effectLst/>
                  <a:uLnTx/>
                  <a:uFillTx/>
                  <a:latin typeface="Segoe UI Light" panose="020B0502040204020203" pitchFamily="34" charset="0"/>
                  <a:cs typeface="Segoe UI Light" panose="020B0502040204020203" pitchFamily="34" charset="0"/>
                </a:rPr>
                <a:t>Colored sub-header (20 pt.)</a:t>
              </a:r>
            </a:p>
          </p:txBody>
        </p:sp>
      </p:grpSp>
    </p:spTree>
    <p:extLst>
      <p:ext uri="{BB962C8B-B14F-4D97-AF65-F5344CB8AC3E}">
        <p14:creationId xmlns:p14="http://schemas.microsoft.com/office/powerpoint/2010/main" val="2601971885"/>
      </p:ext>
    </p:extLst>
  </p:cSld>
  <p:clrMapOvr>
    <a:masterClrMapping/>
  </p:clrMapOvr>
  <p:transition spd="med">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theme" Target="../theme/theme2.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image" Target="../media/image9.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26" Type="http://schemas.openxmlformats.org/officeDocument/2006/relationships/theme" Target="../theme/theme3.xml"/><Relationship Id="rId3" Type="http://schemas.openxmlformats.org/officeDocument/2006/relationships/slideLayout" Target="../slideLayouts/slideLayout53.xml"/><Relationship Id="rId21" Type="http://schemas.openxmlformats.org/officeDocument/2006/relationships/slideLayout" Target="../slideLayouts/slideLayout71.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5" Type="http://schemas.openxmlformats.org/officeDocument/2006/relationships/slideLayout" Target="../slideLayouts/slideLayout75.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slideLayout" Target="../slideLayouts/slideLayout74.xml"/><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slideLayout" Target="../slideLayouts/slideLayout73.xml"/><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slideLayout" Target="../slideLayouts/slideLayout72.xml"/><Relationship Id="rId27" Type="http://schemas.openxmlformats.org/officeDocument/2006/relationships/image" Target="../media/image10.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18" Type="http://schemas.openxmlformats.org/officeDocument/2006/relationships/slideLayout" Target="../slideLayouts/slideLayout93.xml"/><Relationship Id="rId26" Type="http://schemas.openxmlformats.org/officeDocument/2006/relationships/theme" Target="../theme/theme4.xml"/><Relationship Id="rId3" Type="http://schemas.openxmlformats.org/officeDocument/2006/relationships/slideLayout" Target="../slideLayouts/slideLayout78.xml"/><Relationship Id="rId21" Type="http://schemas.openxmlformats.org/officeDocument/2006/relationships/slideLayout" Target="../slideLayouts/slideLayout96.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17" Type="http://schemas.openxmlformats.org/officeDocument/2006/relationships/slideLayout" Target="../slideLayouts/slideLayout92.xml"/><Relationship Id="rId25" Type="http://schemas.openxmlformats.org/officeDocument/2006/relationships/slideLayout" Target="../slideLayouts/slideLayout100.xml"/><Relationship Id="rId2" Type="http://schemas.openxmlformats.org/officeDocument/2006/relationships/slideLayout" Target="../slideLayouts/slideLayout77.xml"/><Relationship Id="rId16" Type="http://schemas.openxmlformats.org/officeDocument/2006/relationships/slideLayout" Target="../slideLayouts/slideLayout91.xml"/><Relationship Id="rId20" Type="http://schemas.openxmlformats.org/officeDocument/2006/relationships/slideLayout" Target="../slideLayouts/slideLayout95.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24" Type="http://schemas.openxmlformats.org/officeDocument/2006/relationships/slideLayout" Target="../slideLayouts/slideLayout99.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23" Type="http://schemas.openxmlformats.org/officeDocument/2006/relationships/slideLayout" Target="../slideLayouts/slideLayout98.xml"/><Relationship Id="rId10" Type="http://schemas.openxmlformats.org/officeDocument/2006/relationships/slideLayout" Target="../slideLayouts/slideLayout85.xml"/><Relationship Id="rId19" Type="http://schemas.openxmlformats.org/officeDocument/2006/relationships/slideLayout" Target="../slideLayouts/slideLayout94.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 Id="rId22" Type="http://schemas.openxmlformats.org/officeDocument/2006/relationships/slideLayout" Target="../slideLayouts/slideLayout97.xml"/><Relationship Id="rId27" Type="http://schemas.openxmlformats.org/officeDocument/2006/relationships/image" Target="../media/image1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slideLayout" Target="../slideLayouts/slideLayout113.xml"/><Relationship Id="rId18" Type="http://schemas.openxmlformats.org/officeDocument/2006/relationships/slideLayout" Target="../slideLayouts/slideLayout118.xml"/><Relationship Id="rId26" Type="http://schemas.openxmlformats.org/officeDocument/2006/relationships/theme" Target="../theme/theme5.xml"/><Relationship Id="rId3" Type="http://schemas.openxmlformats.org/officeDocument/2006/relationships/slideLayout" Target="../slideLayouts/slideLayout103.xml"/><Relationship Id="rId21" Type="http://schemas.openxmlformats.org/officeDocument/2006/relationships/slideLayout" Target="../slideLayouts/slideLayout121.xml"/><Relationship Id="rId7" Type="http://schemas.openxmlformats.org/officeDocument/2006/relationships/slideLayout" Target="../slideLayouts/slideLayout107.xml"/><Relationship Id="rId12" Type="http://schemas.openxmlformats.org/officeDocument/2006/relationships/slideLayout" Target="../slideLayouts/slideLayout112.xml"/><Relationship Id="rId17" Type="http://schemas.openxmlformats.org/officeDocument/2006/relationships/slideLayout" Target="../slideLayouts/slideLayout117.xml"/><Relationship Id="rId25" Type="http://schemas.openxmlformats.org/officeDocument/2006/relationships/slideLayout" Target="../slideLayouts/slideLayout125.xml"/><Relationship Id="rId2" Type="http://schemas.openxmlformats.org/officeDocument/2006/relationships/slideLayout" Target="../slideLayouts/slideLayout102.xml"/><Relationship Id="rId16" Type="http://schemas.openxmlformats.org/officeDocument/2006/relationships/slideLayout" Target="../slideLayouts/slideLayout116.xml"/><Relationship Id="rId20" Type="http://schemas.openxmlformats.org/officeDocument/2006/relationships/slideLayout" Target="../slideLayouts/slideLayout120.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24" Type="http://schemas.openxmlformats.org/officeDocument/2006/relationships/slideLayout" Target="../slideLayouts/slideLayout124.xml"/><Relationship Id="rId5" Type="http://schemas.openxmlformats.org/officeDocument/2006/relationships/slideLayout" Target="../slideLayouts/slideLayout105.xml"/><Relationship Id="rId15" Type="http://schemas.openxmlformats.org/officeDocument/2006/relationships/slideLayout" Target="../slideLayouts/slideLayout115.xml"/><Relationship Id="rId23" Type="http://schemas.openxmlformats.org/officeDocument/2006/relationships/slideLayout" Target="../slideLayouts/slideLayout123.xml"/><Relationship Id="rId10" Type="http://schemas.openxmlformats.org/officeDocument/2006/relationships/slideLayout" Target="../slideLayouts/slideLayout110.xml"/><Relationship Id="rId19" Type="http://schemas.openxmlformats.org/officeDocument/2006/relationships/slideLayout" Target="../slideLayouts/slideLayout119.xml"/><Relationship Id="rId4" Type="http://schemas.openxmlformats.org/officeDocument/2006/relationships/slideLayout" Target="../slideLayouts/slideLayout104.xml"/><Relationship Id="rId9" Type="http://schemas.openxmlformats.org/officeDocument/2006/relationships/slideLayout" Target="../slideLayouts/slideLayout109.xml"/><Relationship Id="rId14" Type="http://schemas.openxmlformats.org/officeDocument/2006/relationships/slideLayout" Target="../slideLayouts/slideLayout114.xml"/><Relationship Id="rId22" Type="http://schemas.openxmlformats.org/officeDocument/2006/relationships/slideLayout" Target="../slideLayouts/slideLayout122.xml"/><Relationship Id="rId27" Type="http://schemas.openxmlformats.org/officeDocument/2006/relationships/image" Target="../media/image12.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slideLayout" Target="../slideLayouts/slideLayout138.xml"/><Relationship Id="rId18" Type="http://schemas.openxmlformats.org/officeDocument/2006/relationships/slideLayout" Target="../slideLayouts/slideLayout143.xml"/><Relationship Id="rId26" Type="http://schemas.openxmlformats.org/officeDocument/2006/relationships/theme" Target="../theme/theme6.xml"/><Relationship Id="rId3" Type="http://schemas.openxmlformats.org/officeDocument/2006/relationships/slideLayout" Target="../slideLayouts/slideLayout128.xml"/><Relationship Id="rId21" Type="http://schemas.openxmlformats.org/officeDocument/2006/relationships/slideLayout" Target="../slideLayouts/slideLayout146.xml"/><Relationship Id="rId7" Type="http://schemas.openxmlformats.org/officeDocument/2006/relationships/slideLayout" Target="../slideLayouts/slideLayout132.xml"/><Relationship Id="rId12" Type="http://schemas.openxmlformats.org/officeDocument/2006/relationships/slideLayout" Target="../slideLayouts/slideLayout137.xml"/><Relationship Id="rId17" Type="http://schemas.openxmlformats.org/officeDocument/2006/relationships/slideLayout" Target="../slideLayouts/slideLayout142.xml"/><Relationship Id="rId25" Type="http://schemas.openxmlformats.org/officeDocument/2006/relationships/slideLayout" Target="../slideLayouts/slideLayout150.xml"/><Relationship Id="rId2" Type="http://schemas.openxmlformats.org/officeDocument/2006/relationships/slideLayout" Target="../slideLayouts/slideLayout127.xml"/><Relationship Id="rId16" Type="http://schemas.openxmlformats.org/officeDocument/2006/relationships/slideLayout" Target="../slideLayouts/slideLayout141.xml"/><Relationship Id="rId20" Type="http://schemas.openxmlformats.org/officeDocument/2006/relationships/slideLayout" Target="../slideLayouts/slideLayout145.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24" Type="http://schemas.openxmlformats.org/officeDocument/2006/relationships/slideLayout" Target="../slideLayouts/slideLayout149.xml"/><Relationship Id="rId5" Type="http://schemas.openxmlformats.org/officeDocument/2006/relationships/slideLayout" Target="../slideLayouts/slideLayout130.xml"/><Relationship Id="rId15" Type="http://schemas.openxmlformats.org/officeDocument/2006/relationships/slideLayout" Target="../slideLayouts/slideLayout140.xml"/><Relationship Id="rId23" Type="http://schemas.openxmlformats.org/officeDocument/2006/relationships/slideLayout" Target="../slideLayouts/slideLayout148.xml"/><Relationship Id="rId10" Type="http://schemas.openxmlformats.org/officeDocument/2006/relationships/slideLayout" Target="../slideLayouts/slideLayout135.xml"/><Relationship Id="rId19" Type="http://schemas.openxmlformats.org/officeDocument/2006/relationships/slideLayout" Target="../slideLayouts/slideLayout144.xml"/><Relationship Id="rId4" Type="http://schemas.openxmlformats.org/officeDocument/2006/relationships/slideLayout" Target="../slideLayouts/slideLayout129.xml"/><Relationship Id="rId9" Type="http://schemas.openxmlformats.org/officeDocument/2006/relationships/slideLayout" Target="../slideLayouts/slideLayout134.xml"/><Relationship Id="rId14" Type="http://schemas.openxmlformats.org/officeDocument/2006/relationships/slideLayout" Target="../slideLayouts/slideLayout139.xml"/><Relationship Id="rId22" Type="http://schemas.openxmlformats.org/officeDocument/2006/relationships/slideLayout" Target="../slideLayouts/slideLayout147.xml"/><Relationship Id="rId27" Type="http://schemas.openxmlformats.org/officeDocument/2006/relationships/image" Target="../media/image13.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theme" Target="../theme/theme7.xml"/><Relationship Id="rId3" Type="http://schemas.openxmlformats.org/officeDocument/2006/relationships/slideLayout" Target="../slideLayouts/slideLayout153.xml"/><Relationship Id="rId21" Type="http://schemas.openxmlformats.org/officeDocument/2006/relationships/slideLayout" Target="../slideLayouts/slideLayout171.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slideLayout" Target="../slideLayouts/slideLayout170.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image" Target="../media/image14.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19452" y="138781"/>
            <a:ext cx="2290771" cy="540000"/>
          </a:xfrm>
          <a:prstGeom prst="rect">
            <a:avLst/>
          </a:prstGeom>
        </p:spPr>
      </p:pic>
    </p:spTree>
  </p:cSld>
  <p:clrMap bg1="lt1" tx1="dk1" bg2="lt2" tx2="dk2" accent1="accent1" accent2="accent2" accent3="accent3" accent4="accent4" accent5="accent5" accent6="accent6" hlink="hlink" folHlink="folHlink"/>
  <p:sldLayoutIdLst>
    <p:sldLayoutId id="2147483765" r:id="rId1"/>
    <p:sldLayoutId id="2147483766" r:id="rId2"/>
    <p:sldLayoutId id="2147483799" r:id="rId3"/>
    <p:sldLayoutId id="2147483800" r:id="rId4"/>
    <p:sldLayoutId id="2147483801" r:id="rId5"/>
    <p:sldLayoutId id="2147483767" r:id="rId6"/>
    <p:sldLayoutId id="2147483768" r:id="rId7"/>
    <p:sldLayoutId id="2147483797" r:id="rId8"/>
    <p:sldLayoutId id="2147483772" r:id="rId9"/>
    <p:sldLayoutId id="2147483773" r:id="rId10"/>
    <p:sldLayoutId id="2147483774" r:id="rId11"/>
    <p:sldLayoutId id="2147483769" r:id="rId12"/>
    <p:sldLayoutId id="2147483770" r:id="rId13"/>
    <p:sldLayoutId id="2147483771" r:id="rId14"/>
    <p:sldLayoutId id="2147483775" r:id="rId15"/>
    <p:sldLayoutId id="2147483798" r:id="rId16"/>
    <p:sldLayoutId id="2147483776" r:id="rId17"/>
    <p:sldLayoutId id="2147483780" r:id="rId18"/>
    <p:sldLayoutId id="2147483781" r:id="rId19"/>
    <p:sldLayoutId id="2147483777" r:id="rId20"/>
    <p:sldLayoutId id="2147483778" r:id="rId21"/>
    <p:sldLayoutId id="2147483779" r:id="rId22"/>
    <p:sldLayoutId id="2147483796" r:id="rId23"/>
    <p:sldLayoutId id="2147483880" r:id="rId24"/>
    <p:sldLayoutId id="2147483881"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0247" y="138781"/>
            <a:ext cx="2290769" cy="540000"/>
          </a:xfrm>
          <a:prstGeom prst="rect">
            <a:avLst/>
          </a:prstGeom>
        </p:spPr>
      </p:pic>
    </p:spTree>
    <p:extLst>
      <p:ext uri="{BB962C8B-B14F-4D97-AF65-F5344CB8AC3E}">
        <p14:creationId xmlns:p14="http://schemas.microsoft.com/office/powerpoint/2010/main" val="315980000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4" r:id="rId9"/>
    <p:sldLayoutId id="2147483815" r:id="rId10"/>
    <p:sldLayoutId id="2147483816" r:id="rId11"/>
    <p:sldLayoutId id="2147483811" r:id="rId12"/>
    <p:sldLayoutId id="2147483812" r:id="rId13"/>
    <p:sldLayoutId id="2147483813"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78" r:id="rId24"/>
    <p:sldLayoutId id="2147483879"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1876" y="138781"/>
            <a:ext cx="2287511" cy="540000"/>
          </a:xfrm>
          <a:prstGeom prst="rect">
            <a:avLst/>
          </a:prstGeom>
        </p:spPr>
      </p:pic>
    </p:spTree>
    <p:extLst>
      <p:ext uri="{BB962C8B-B14F-4D97-AF65-F5344CB8AC3E}">
        <p14:creationId xmlns:p14="http://schemas.microsoft.com/office/powerpoint/2010/main" val="2358896008"/>
      </p:ext>
    </p:extLst>
  </p:cSld>
  <p:clrMap bg1="lt1" tx1="dk1" bg2="lt2" tx2="dk2" accent1="accent1" accent2="accent2" accent3="accent3" accent4="accent4" accent5="accent5" accent6="accent6" hlink="hlink" folHlink="folHlink"/>
  <p:sldLayoutIdLst>
    <p:sldLayoutId id="2147483827" r:id="rId1"/>
    <p:sldLayoutId id="2147483828" r:id="rId2"/>
    <p:sldLayoutId id="2147483829" r:id="rId3"/>
    <p:sldLayoutId id="2147483830" r:id="rId4"/>
    <p:sldLayoutId id="2147483831" r:id="rId5"/>
    <p:sldLayoutId id="2147483832" r:id="rId6"/>
    <p:sldLayoutId id="2147483833" r:id="rId7"/>
    <p:sldLayoutId id="2147483834" r:id="rId8"/>
    <p:sldLayoutId id="2147483838" r:id="rId9"/>
    <p:sldLayoutId id="2147483839" r:id="rId10"/>
    <p:sldLayoutId id="2147483840" r:id="rId11"/>
    <p:sldLayoutId id="2147483835" r:id="rId12"/>
    <p:sldLayoutId id="2147483836" r:id="rId13"/>
    <p:sldLayoutId id="2147483837" r:id="rId14"/>
    <p:sldLayoutId id="2147483841" r:id="rId15"/>
    <p:sldLayoutId id="2147483842" r:id="rId16"/>
    <p:sldLayoutId id="2147483843" r:id="rId17"/>
    <p:sldLayoutId id="2147483844" r:id="rId18"/>
    <p:sldLayoutId id="2147483845" r:id="rId19"/>
    <p:sldLayoutId id="2147483846" r:id="rId20"/>
    <p:sldLayoutId id="2147483847" r:id="rId21"/>
    <p:sldLayoutId id="2147483848" r:id="rId22"/>
    <p:sldLayoutId id="2147483849" r:id="rId23"/>
    <p:sldLayoutId id="2147483874" r:id="rId24"/>
    <p:sldLayoutId id="2147483875"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1876" y="138781"/>
            <a:ext cx="2287511" cy="540000"/>
          </a:xfrm>
          <a:prstGeom prst="rect">
            <a:avLst/>
          </a:prstGeom>
        </p:spPr>
      </p:pic>
    </p:spTree>
    <p:extLst>
      <p:ext uri="{BB962C8B-B14F-4D97-AF65-F5344CB8AC3E}">
        <p14:creationId xmlns:p14="http://schemas.microsoft.com/office/powerpoint/2010/main" val="2841837645"/>
      </p:ext>
    </p:extLst>
  </p:cSld>
  <p:clrMap bg1="lt1" tx1="dk1" bg2="lt2" tx2="dk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62" r:id="rId9"/>
    <p:sldLayoutId id="2147483863" r:id="rId10"/>
    <p:sldLayoutId id="2147483864" r:id="rId11"/>
    <p:sldLayoutId id="2147483859" r:id="rId12"/>
    <p:sldLayoutId id="2147483860" r:id="rId13"/>
    <p:sldLayoutId id="2147483861" r:id="rId14"/>
    <p:sldLayoutId id="2147483865" r:id="rId15"/>
    <p:sldLayoutId id="2147483866" r:id="rId16"/>
    <p:sldLayoutId id="2147483867" r:id="rId17"/>
    <p:sldLayoutId id="2147483868" r:id="rId18"/>
    <p:sldLayoutId id="2147483869" r:id="rId19"/>
    <p:sldLayoutId id="2147483870" r:id="rId20"/>
    <p:sldLayoutId id="2147483871" r:id="rId21"/>
    <p:sldLayoutId id="2147483872" r:id="rId22"/>
    <p:sldLayoutId id="2147483873" r:id="rId23"/>
    <p:sldLayoutId id="2147483876" r:id="rId24"/>
    <p:sldLayoutId id="2147483877"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1876" y="266650"/>
            <a:ext cx="2287511" cy="284262"/>
          </a:xfrm>
          <a:prstGeom prst="rect">
            <a:avLst/>
          </a:prstGeom>
        </p:spPr>
      </p:pic>
    </p:spTree>
    <p:extLst>
      <p:ext uri="{BB962C8B-B14F-4D97-AF65-F5344CB8AC3E}">
        <p14:creationId xmlns:p14="http://schemas.microsoft.com/office/powerpoint/2010/main" val="1510260138"/>
      </p:ext>
    </p:extLst>
  </p:cSld>
  <p:clrMap bg1="lt1" tx1="dk1" bg2="lt2" tx2="dk2" accent1="accent1" accent2="accent2" accent3="accent3" accent4="accent4" accent5="accent5" accent6="accent6" hlink="hlink" folHlink="folHlink"/>
  <p:sldLayoutIdLst>
    <p:sldLayoutId id="2147483883"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 id="2147483895" r:id="rId13"/>
    <p:sldLayoutId id="2147483896" r:id="rId14"/>
    <p:sldLayoutId id="2147483897" r:id="rId15"/>
    <p:sldLayoutId id="2147483898" r:id="rId16"/>
    <p:sldLayoutId id="2147483899" r:id="rId17"/>
    <p:sldLayoutId id="2147483900" r:id="rId18"/>
    <p:sldLayoutId id="2147483901" r:id="rId19"/>
    <p:sldLayoutId id="2147483902" r:id="rId20"/>
    <p:sldLayoutId id="2147483903" r:id="rId21"/>
    <p:sldLayoutId id="2147483904" r:id="rId22"/>
    <p:sldLayoutId id="2147483905" r:id="rId23"/>
    <p:sldLayoutId id="2147483906" r:id="rId24"/>
    <p:sldLayoutId id="2147483907"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2632" y="252435"/>
            <a:ext cx="2286000" cy="312691"/>
          </a:xfrm>
          <a:prstGeom prst="rect">
            <a:avLst/>
          </a:prstGeom>
        </p:spPr>
      </p:pic>
    </p:spTree>
    <p:extLst>
      <p:ext uri="{BB962C8B-B14F-4D97-AF65-F5344CB8AC3E}">
        <p14:creationId xmlns:p14="http://schemas.microsoft.com/office/powerpoint/2010/main" val="2714670648"/>
      </p:ext>
    </p:extLst>
  </p:cSld>
  <p:clrMap bg1="lt1" tx1="dk1" bg2="lt2" tx2="dk2" accent1="accent1" accent2="accent2" accent3="accent3" accent4="accent4" accent5="accent5" accent6="accent6" hlink="hlink" folHlink="folHlink"/>
  <p:sldLayoutIdLst>
    <p:sldLayoutId id="2147483909" r:id="rId1"/>
    <p:sldLayoutId id="2147483910" r:id="rId2"/>
    <p:sldLayoutId id="2147483911" r:id="rId3"/>
    <p:sldLayoutId id="2147483912" r:id="rId4"/>
    <p:sldLayoutId id="2147483913" r:id="rId5"/>
    <p:sldLayoutId id="2147483914" r:id="rId6"/>
    <p:sldLayoutId id="2147483915" r:id="rId7"/>
    <p:sldLayoutId id="2147483916" r:id="rId8"/>
    <p:sldLayoutId id="2147483917" r:id="rId9"/>
    <p:sldLayoutId id="2147483918" r:id="rId10"/>
    <p:sldLayoutId id="2147483919" r:id="rId11"/>
    <p:sldLayoutId id="2147483920" r:id="rId12"/>
    <p:sldLayoutId id="2147483921" r:id="rId13"/>
    <p:sldLayoutId id="2147483922" r:id="rId14"/>
    <p:sldLayoutId id="2147483923" r:id="rId15"/>
    <p:sldLayoutId id="2147483924" r:id="rId16"/>
    <p:sldLayoutId id="2147483925" r:id="rId17"/>
    <p:sldLayoutId id="2147483926" r:id="rId18"/>
    <p:sldLayoutId id="2147483927" r:id="rId19"/>
    <p:sldLayoutId id="2147483928" r:id="rId20"/>
    <p:sldLayoutId id="2147483929" r:id="rId21"/>
    <p:sldLayoutId id="2147483930" r:id="rId22"/>
    <p:sldLayoutId id="2147483931" r:id="rId23"/>
    <p:sldLayoutId id="2147483932" r:id="rId24"/>
    <p:sldLayoutId id="2147483933"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7" name="Rechthoek 6"/>
          <p:cNvSpPr/>
          <p:nvPr userDrawn="1"/>
        </p:nvSpPr>
        <p:spPr>
          <a:xfrm>
            <a:off x="0" y="0"/>
            <a:ext cx="12198351" cy="817563"/>
          </a:xfrm>
          <a:prstGeom prst="rect">
            <a:avLst/>
          </a:prstGeom>
          <a:solidFill>
            <a:schemeClr val="bg1"/>
          </a:solidFill>
          <a:ln>
            <a:noFill/>
          </a:ln>
          <a:effectLst>
            <a:outerShdw dist="254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noProof="0" dirty="0"/>
          </a:p>
        </p:txBody>
      </p:sp>
      <p:sp>
        <p:nvSpPr>
          <p:cNvPr id="2" name="Tijdelijke aanduiding voor titel 1"/>
          <p:cNvSpPr>
            <a:spLocks noGrp="1"/>
          </p:cNvSpPr>
          <p:nvPr>
            <p:ph type="title"/>
          </p:nvPr>
        </p:nvSpPr>
        <p:spPr>
          <a:xfrm>
            <a:off x="0" y="0"/>
            <a:ext cx="9332913" cy="817563"/>
          </a:xfrm>
          <a:prstGeom prst="rect">
            <a:avLst/>
          </a:prstGeom>
          <a:noFill/>
          <a:effectLst/>
        </p:spPr>
        <p:txBody>
          <a:bodyPr vert="horz" lIns="612000" tIns="252000" rIns="144000" bIns="144000" rtlCol="0" anchor="ctr">
            <a:noAutofit/>
          </a:bodyPr>
          <a:lstStyle/>
          <a:p>
            <a:r>
              <a:rPr lang="en-US" noProof="0" dirty="0"/>
              <a:t>Title of the chapter</a:t>
            </a:r>
          </a:p>
        </p:txBody>
      </p:sp>
      <p:sp>
        <p:nvSpPr>
          <p:cNvPr id="3" name="Tijdelijke aanduiding voor tekst 2"/>
          <p:cNvSpPr>
            <a:spLocks noGrp="1"/>
          </p:cNvSpPr>
          <p:nvPr>
            <p:ph type="body" idx="1"/>
          </p:nvPr>
        </p:nvSpPr>
        <p:spPr>
          <a:xfrm>
            <a:off x="0" y="1449388"/>
            <a:ext cx="4657725" cy="4967287"/>
          </a:xfrm>
          <a:prstGeom prst="rect">
            <a:avLst/>
          </a:prstGeom>
          <a:solidFill>
            <a:schemeClr val="bg1"/>
          </a:solidFill>
        </p:spPr>
        <p:txBody>
          <a:bodyPr vert="horz" lIns="612000" tIns="432000" rIns="612000" bIns="432000" rtlCol="0">
            <a:noAutofit/>
          </a:bodyPr>
          <a:lstStyle/>
          <a:p>
            <a:pPr lvl="0"/>
            <a:r>
              <a:rPr lang="en-US" noProof="0" dirty="0"/>
              <a:t>Insert your text here…</a:t>
            </a:r>
          </a:p>
          <a:p>
            <a:pPr lvl="1"/>
            <a:r>
              <a:rPr lang="en-US" noProof="0" dirty="0"/>
              <a:t>Bullets</a:t>
            </a:r>
          </a:p>
          <a:p>
            <a:pPr lvl="2"/>
            <a:r>
              <a:rPr lang="en-US" noProof="0" dirty="0"/>
              <a:t>Sub-bullets</a:t>
            </a:r>
          </a:p>
          <a:p>
            <a:pPr lvl="3"/>
            <a:r>
              <a:rPr lang="en-US" noProof="0" dirty="0"/>
              <a:t>Sub header (blue)</a:t>
            </a:r>
          </a:p>
          <a:p>
            <a:pPr lvl="4"/>
            <a:r>
              <a:rPr lang="en-US" noProof="0" dirty="0"/>
              <a:t>Numbers</a:t>
            </a:r>
          </a:p>
          <a:p>
            <a:pPr lvl="5"/>
            <a:r>
              <a:rPr lang="en-US" noProof="0" dirty="0"/>
              <a:t># Bullets</a:t>
            </a:r>
          </a:p>
          <a:p>
            <a:pPr lvl="6"/>
            <a:r>
              <a:rPr lang="en-US" noProof="0" dirty="0"/>
              <a:t>7</a:t>
            </a:r>
          </a:p>
          <a:p>
            <a:pPr lvl="7"/>
            <a:r>
              <a:rPr lang="en-US" noProof="0" dirty="0"/>
              <a:t>Sub header (bright blue)</a:t>
            </a:r>
          </a:p>
          <a:p>
            <a:pPr lvl="8"/>
            <a:r>
              <a:rPr lang="en-US" noProof="0" dirty="0"/>
              <a:t>Caption / Source</a:t>
            </a:r>
          </a:p>
        </p:txBody>
      </p:sp>
      <p:sp>
        <p:nvSpPr>
          <p:cNvPr id="6" name="Tijdelijke aanduiding voor dianummer 5"/>
          <p:cNvSpPr>
            <a:spLocks noGrp="1"/>
          </p:cNvSpPr>
          <p:nvPr>
            <p:ph type="sldNum" sz="quarter" idx="4"/>
          </p:nvPr>
        </p:nvSpPr>
        <p:spPr>
          <a:xfrm>
            <a:off x="11077575" y="6416675"/>
            <a:ext cx="1117600" cy="441325"/>
          </a:xfrm>
          <a:prstGeom prst="rect">
            <a:avLst/>
          </a:prstGeom>
        </p:spPr>
        <p:txBody>
          <a:bodyPr vert="horz" wrap="square" lIns="91440" tIns="45720" rIns="612000" bIns="45720" numCol="1" anchor="ctr" anchorCtr="0" compatLnSpc="1">
            <a:prstTxWarp prst="textNoShape">
              <a:avLst/>
            </a:prstTxWarp>
          </a:bodyPr>
          <a:lstStyle>
            <a:lvl1pPr algn="r">
              <a:defRPr sz="1000">
                <a:solidFill>
                  <a:srgbClr val="A6A6A6"/>
                </a:solidFill>
              </a:defRPr>
            </a:lvl1pPr>
          </a:lstStyle>
          <a:p>
            <a:fld id="{170FA9F9-D734-404D-AFF5-8A3CC95D21AF}" type="slidenum">
              <a:rPr lang="en-US" noProof="0" smtClean="0"/>
              <a:pPr/>
              <a:t>‹#›</a:t>
            </a:fld>
            <a:endParaRPr lang="en-US" noProof="0" dirty="0"/>
          </a:p>
        </p:txBody>
      </p:sp>
      <p:sp>
        <p:nvSpPr>
          <p:cNvPr id="4" name="Rechthoek 3" hidden="1">
            <a:hlinkClick r:id="" action="ppaction://noaction"/>
          </p:cNvPr>
          <p:cNvSpPr/>
          <p:nvPr/>
        </p:nvSpPr>
        <p:spPr>
          <a:xfrm>
            <a:off x="9694333" y="135467"/>
            <a:ext cx="1964267" cy="682096"/>
          </a:xfrm>
          <a:prstGeom prst="rect">
            <a:avLst/>
          </a:prstGeom>
          <a:solidFill>
            <a:srgbClr val="FFFFFF">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9620247" y="154080"/>
            <a:ext cx="2290769" cy="509402"/>
          </a:xfrm>
          <a:prstGeom prst="rect">
            <a:avLst/>
          </a:prstGeom>
        </p:spPr>
      </p:pic>
    </p:spTree>
    <p:extLst>
      <p:ext uri="{BB962C8B-B14F-4D97-AF65-F5344CB8AC3E}">
        <p14:creationId xmlns:p14="http://schemas.microsoft.com/office/powerpoint/2010/main" val="2875864463"/>
      </p:ext>
    </p:extLst>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 id="2147483949" r:id="rId15"/>
    <p:sldLayoutId id="2147483950" r:id="rId16"/>
    <p:sldLayoutId id="2147483951" r:id="rId17"/>
    <p:sldLayoutId id="2147483952" r:id="rId18"/>
    <p:sldLayoutId id="2147483953" r:id="rId19"/>
    <p:sldLayoutId id="2147483954" r:id="rId20"/>
    <p:sldLayoutId id="2147483955" r:id="rId21"/>
    <p:sldLayoutId id="2147483956" r:id="rId22"/>
    <p:sldLayoutId id="2147483957" r:id="rId23"/>
    <p:sldLayoutId id="2147483958" r:id="rId24"/>
    <p:sldLayoutId id="2147483959" r:id="rId25"/>
  </p:sldLayoutIdLst>
  <p:hf sldNum="0" hdr="0" ftr="0" dt="0"/>
  <p:txStyles>
    <p:titleStyle>
      <a:lvl1pPr algn="l" rtl="0" eaLnBrk="1" fontAlgn="base" hangingPunct="1">
        <a:lnSpc>
          <a:spcPct val="80000"/>
        </a:lnSpc>
        <a:spcBef>
          <a:spcPts val="1200"/>
        </a:spcBef>
        <a:spcAft>
          <a:spcPts val="1200"/>
        </a:spcAft>
        <a:defRPr sz="2000" b="1" kern="1200" spc="50">
          <a:solidFill>
            <a:schemeClr val="tx2"/>
          </a:solidFill>
          <a:latin typeface="+mj-lt"/>
          <a:ea typeface="+mj-ea"/>
          <a:cs typeface="+mj-cs"/>
        </a:defRPr>
      </a:lvl1pPr>
      <a:lvl2pPr algn="l" rtl="0" eaLnBrk="1" fontAlgn="base" hangingPunct="1">
        <a:lnSpc>
          <a:spcPct val="80000"/>
        </a:lnSpc>
        <a:spcBef>
          <a:spcPts val="1200"/>
        </a:spcBef>
        <a:spcAft>
          <a:spcPts val="1200"/>
        </a:spcAft>
        <a:defRPr sz="2000" b="1">
          <a:solidFill>
            <a:schemeClr val="tx2"/>
          </a:solidFill>
          <a:latin typeface="Arial" charset="0"/>
        </a:defRPr>
      </a:lvl2pPr>
      <a:lvl3pPr algn="l" rtl="0" eaLnBrk="1" fontAlgn="base" hangingPunct="1">
        <a:lnSpc>
          <a:spcPct val="80000"/>
        </a:lnSpc>
        <a:spcBef>
          <a:spcPts val="1200"/>
        </a:spcBef>
        <a:spcAft>
          <a:spcPts val="1200"/>
        </a:spcAft>
        <a:defRPr sz="2000" b="1">
          <a:solidFill>
            <a:schemeClr val="tx2"/>
          </a:solidFill>
          <a:latin typeface="Arial" charset="0"/>
        </a:defRPr>
      </a:lvl3pPr>
      <a:lvl4pPr algn="l" rtl="0" eaLnBrk="1" fontAlgn="base" hangingPunct="1">
        <a:lnSpc>
          <a:spcPct val="80000"/>
        </a:lnSpc>
        <a:spcBef>
          <a:spcPts val="1200"/>
        </a:spcBef>
        <a:spcAft>
          <a:spcPts val="1200"/>
        </a:spcAft>
        <a:defRPr sz="2000" b="1">
          <a:solidFill>
            <a:schemeClr val="tx2"/>
          </a:solidFill>
          <a:latin typeface="Arial" charset="0"/>
        </a:defRPr>
      </a:lvl4pPr>
      <a:lvl5pPr algn="l" rtl="0" eaLnBrk="1" fontAlgn="base" hangingPunct="1">
        <a:lnSpc>
          <a:spcPct val="80000"/>
        </a:lnSpc>
        <a:spcBef>
          <a:spcPts val="1200"/>
        </a:spcBef>
        <a:spcAft>
          <a:spcPts val="1200"/>
        </a:spcAft>
        <a:defRPr sz="2000" b="1">
          <a:solidFill>
            <a:schemeClr val="tx2"/>
          </a:solidFill>
          <a:latin typeface="Arial" charset="0"/>
        </a:defRPr>
      </a:lvl5pPr>
      <a:lvl6pPr marL="457200" algn="l" rtl="0" eaLnBrk="1" fontAlgn="base" hangingPunct="1">
        <a:lnSpc>
          <a:spcPct val="80000"/>
        </a:lnSpc>
        <a:spcBef>
          <a:spcPts val="1200"/>
        </a:spcBef>
        <a:spcAft>
          <a:spcPts val="1200"/>
        </a:spcAft>
        <a:defRPr sz="2000" b="1">
          <a:solidFill>
            <a:schemeClr val="tx2"/>
          </a:solidFill>
          <a:latin typeface="Arial" charset="0"/>
        </a:defRPr>
      </a:lvl6pPr>
      <a:lvl7pPr marL="914400" algn="l" rtl="0" eaLnBrk="1" fontAlgn="base" hangingPunct="1">
        <a:lnSpc>
          <a:spcPct val="80000"/>
        </a:lnSpc>
        <a:spcBef>
          <a:spcPts val="1200"/>
        </a:spcBef>
        <a:spcAft>
          <a:spcPts val="1200"/>
        </a:spcAft>
        <a:defRPr sz="2000" b="1">
          <a:solidFill>
            <a:schemeClr val="tx2"/>
          </a:solidFill>
          <a:latin typeface="Arial" charset="0"/>
        </a:defRPr>
      </a:lvl7pPr>
      <a:lvl8pPr marL="1371600" algn="l" rtl="0" eaLnBrk="1" fontAlgn="base" hangingPunct="1">
        <a:lnSpc>
          <a:spcPct val="80000"/>
        </a:lnSpc>
        <a:spcBef>
          <a:spcPts val="1200"/>
        </a:spcBef>
        <a:spcAft>
          <a:spcPts val="1200"/>
        </a:spcAft>
        <a:defRPr sz="2000" b="1">
          <a:solidFill>
            <a:schemeClr val="tx2"/>
          </a:solidFill>
          <a:latin typeface="Arial" charset="0"/>
        </a:defRPr>
      </a:lvl8pPr>
      <a:lvl9pPr marL="1828800" algn="l" rtl="0" eaLnBrk="1" fontAlgn="base" hangingPunct="1">
        <a:lnSpc>
          <a:spcPct val="80000"/>
        </a:lnSpc>
        <a:spcBef>
          <a:spcPts val="1200"/>
        </a:spcBef>
        <a:spcAft>
          <a:spcPts val="1200"/>
        </a:spcAft>
        <a:defRPr sz="2000" b="1">
          <a:solidFill>
            <a:schemeClr val="tx2"/>
          </a:solidFill>
          <a:latin typeface="Arial" charset="0"/>
        </a:defRPr>
      </a:lvl9pPr>
    </p:titleStyle>
    <p:bodyStyle>
      <a:lvl1pPr algn="l" rtl="0" eaLnBrk="1" fontAlgn="base" hangingPunct="1">
        <a:lnSpc>
          <a:spcPct val="80000"/>
        </a:lnSpc>
        <a:spcBef>
          <a:spcPts val="900"/>
        </a:spcBef>
        <a:spcAft>
          <a:spcPts val="900"/>
        </a:spcAft>
        <a:buFont typeface="Arial" panose="020B0604020202020204" pitchFamily="34" charset="0"/>
        <a:defRPr sz="1600" kern="1200" spc="50">
          <a:solidFill>
            <a:schemeClr val="tx1"/>
          </a:solidFill>
          <a:latin typeface="+mn-lt"/>
          <a:ea typeface="+mn-ea"/>
          <a:cs typeface="+mn-cs"/>
        </a:defRPr>
      </a:lvl1pPr>
      <a:lvl2pPr marL="180975" indent="-180975" algn="l" rtl="0" eaLnBrk="1" fontAlgn="base" hangingPunct="1">
        <a:lnSpc>
          <a:spcPct val="80000"/>
        </a:lnSpc>
        <a:spcBef>
          <a:spcPts val="900"/>
        </a:spcBef>
        <a:spcAft>
          <a:spcPts val="900"/>
        </a:spcAft>
        <a:buClr>
          <a:srgbClr val="404040"/>
        </a:buClr>
        <a:buFont typeface="Arial" panose="020B0604020202020204" pitchFamily="34" charset="0"/>
        <a:buChar char="•"/>
        <a:defRPr sz="1600" kern="1200" spc="50">
          <a:solidFill>
            <a:schemeClr val="tx1"/>
          </a:solidFill>
          <a:latin typeface="+mn-lt"/>
          <a:ea typeface="+mn-ea"/>
          <a:cs typeface="+mn-cs"/>
        </a:defRPr>
      </a:lvl2pPr>
      <a:lvl3pPr marL="361950" indent="-180975" algn="l" rtl="0" eaLnBrk="1" fontAlgn="base" hangingPunct="1">
        <a:lnSpc>
          <a:spcPct val="80000"/>
        </a:lnSpc>
        <a:spcBef>
          <a:spcPts val="900"/>
        </a:spcBef>
        <a:spcAft>
          <a:spcPts val="900"/>
        </a:spcAft>
        <a:buClr>
          <a:srgbClr val="404040"/>
        </a:buClr>
        <a:buSzPct val="80000"/>
        <a:buFont typeface="Arial" panose="020B0604020202020204" pitchFamily="34" charset="0"/>
        <a:buChar char="•"/>
        <a:defRPr sz="1400" kern="1200" spc="50">
          <a:solidFill>
            <a:schemeClr val="tx1"/>
          </a:solidFill>
          <a:latin typeface="+mn-lt"/>
          <a:ea typeface="+mn-ea"/>
          <a:cs typeface="+mn-cs"/>
        </a:defRPr>
      </a:lvl3pPr>
      <a:lvl4pPr algn="l" rtl="0" eaLnBrk="1" fontAlgn="base" hangingPunct="1">
        <a:lnSpc>
          <a:spcPct val="80000"/>
        </a:lnSpc>
        <a:spcBef>
          <a:spcPts val="900"/>
        </a:spcBef>
        <a:spcAft>
          <a:spcPts val="900"/>
        </a:spcAft>
        <a:buFont typeface="Arial" panose="020B0604020202020204" pitchFamily="34" charset="0"/>
        <a:defRPr sz="2000" b="1" kern="1200" spc="50">
          <a:solidFill>
            <a:schemeClr val="tx2"/>
          </a:solidFill>
          <a:latin typeface="+mn-lt"/>
          <a:ea typeface="+mn-ea"/>
          <a:cs typeface="+mn-cs"/>
        </a:defRPr>
      </a:lvl4pPr>
      <a:lvl5pPr marL="265113" indent="-265113" algn="l" rtl="0" eaLnBrk="1" fontAlgn="base" hangingPunct="1">
        <a:lnSpc>
          <a:spcPct val="80000"/>
        </a:lnSpc>
        <a:spcBef>
          <a:spcPts val="900"/>
        </a:spcBef>
        <a:spcAft>
          <a:spcPts val="900"/>
        </a:spcAft>
        <a:buFont typeface="Arial" panose="020B0604020202020204" pitchFamily="34" charset="0"/>
        <a:buAutoNum type="arabicPeriod"/>
        <a:defRPr sz="1600" kern="1200" spc="50">
          <a:solidFill>
            <a:schemeClr val="tx1"/>
          </a:solidFill>
          <a:latin typeface="+mn-lt"/>
          <a:ea typeface="+mn-ea"/>
          <a:cs typeface="+mn-cs"/>
        </a:defRPr>
      </a:lvl5pPr>
      <a:lvl6pPr marL="446088" indent="-180975" algn="l" defTabSz="914400" rtl="0" eaLnBrk="1" latinLnBrk="0" hangingPunct="1">
        <a:lnSpc>
          <a:spcPct val="80000"/>
        </a:lnSpc>
        <a:spcBef>
          <a:spcPts val="900"/>
        </a:spcBef>
        <a:spcAft>
          <a:spcPts val="900"/>
        </a:spcAft>
        <a:buClr>
          <a:schemeClr val="tx1">
            <a:lumMod val="75000"/>
            <a:lumOff val="25000"/>
          </a:schemeClr>
        </a:buClr>
        <a:buFont typeface="Arial" panose="020B0604020202020204" pitchFamily="34" charset="0"/>
        <a:buChar char="•"/>
        <a:defRPr sz="1600" kern="1200" spc="50" baseline="0">
          <a:solidFill>
            <a:schemeClr val="tx1"/>
          </a:solidFill>
          <a:latin typeface="+mn-lt"/>
          <a:ea typeface="+mn-ea"/>
          <a:cs typeface="+mn-cs"/>
        </a:defRPr>
      </a:lvl6pPr>
      <a:lvl7pPr marL="627063" indent="-180975" algn="l" defTabSz="914400" rtl="0" eaLnBrk="1" latinLnBrk="0" hangingPunct="1">
        <a:lnSpc>
          <a:spcPct val="80000"/>
        </a:lnSpc>
        <a:spcBef>
          <a:spcPts val="900"/>
        </a:spcBef>
        <a:spcAft>
          <a:spcPts val="900"/>
        </a:spcAft>
        <a:buClr>
          <a:schemeClr val="tx1">
            <a:lumMod val="75000"/>
            <a:lumOff val="25000"/>
          </a:schemeClr>
        </a:buClr>
        <a:buSzPct val="80000"/>
        <a:buFont typeface="Arial" panose="020B0604020202020204" pitchFamily="34" charset="0"/>
        <a:buChar char="•"/>
        <a:defRPr sz="1400" kern="1200" spc="50" baseline="0">
          <a:solidFill>
            <a:schemeClr val="tx1"/>
          </a:solidFill>
          <a:latin typeface="+mn-lt"/>
          <a:ea typeface="+mn-ea"/>
          <a:cs typeface="+mn-cs"/>
        </a:defRPr>
      </a:lvl7pPr>
      <a:lvl8pPr marL="0" indent="0" algn="l" defTabSz="914400" rtl="0" eaLnBrk="1" latinLnBrk="0" hangingPunct="1">
        <a:lnSpc>
          <a:spcPct val="80000"/>
        </a:lnSpc>
        <a:spcBef>
          <a:spcPts val="900"/>
        </a:spcBef>
        <a:spcAft>
          <a:spcPts val="900"/>
        </a:spcAft>
        <a:buFont typeface="Arial" panose="020B0604020202020204" pitchFamily="34" charset="0"/>
        <a:buNone/>
        <a:defRPr sz="2000" b="1" kern="1200" spc="50" baseline="0">
          <a:solidFill>
            <a:schemeClr val="bg2"/>
          </a:solidFill>
          <a:latin typeface="+mn-lt"/>
          <a:ea typeface="+mn-ea"/>
          <a:cs typeface="+mn-cs"/>
        </a:defRPr>
      </a:lvl8pPr>
      <a:lvl9pPr marL="0" indent="0" algn="l" defTabSz="914400" rtl="0" eaLnBrk="1" latinLnBrk="0" hangingPunct="1">
        <a:lnSpc>
          <a:spcPct val="80000"/>
        </a:lnSpc>
        <a:spcBef>
          <a:spcPts val="900"/>
        </a:spcBef>
        <a:spcAft>
          <a:spcPts val="900"/>
        </a:spcAft>
        <a:buFont typeface="Arial" panose="020B0604020202020204" pitchFamily="34" charset="0"/>
        <a:buNone/>
        <a:defRPr sz="1000" i="1" kern="1200" spc="50" baseline="0">
          <a:solidFill>
            <a:schemeClr val="bg1">
              <a:lumMod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599"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599"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7.xml"/></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27.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png"/><Relationship Id="rId1" Type="http://schemas.openxmlformats.org/officeDocument/2006/relationships/slideLayout" Target="../slideLayouts/slideLayout27.xml"/><Relationship Id="rId6" Type="http://schemas.openxmlformats.org/officeDocument/2006/relationships/image" Target="../media/image40.png"/><Relationship Id="rId5" Type="http://schemas.openxmlformats.org/officeDocument/2006/relationships/image" Target="../media/image39.jpeg"/><Relationship Id="rId4" Type="http://schemas.openxmlformats.org/officeDocument/2006/relationships/image" Target="../media/image38.jpeg"/></Relationships>
</file>

<file path=ppt/slides/_rels/slide15.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png"/><Relationship Id="rId7" Type="http://schemas.openxmlformats.org/officeDocument/2006/relationships/image" Target="../media/image46.png"/><Relationship Id="rId2" Type="http://schemas.openxmlformats.org/officeDocument/2006/relationships/image" Target="../media/image41.png"/><Relationship Id="rId1" Type="http://schemas.openxmlformats.org/officeDocument/2006/relationships/slideLayout" Target="../slideLayouts/slideLayout2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 Id="rId9" Type="http://schemas.openxmlformats.org/officeDocument/2006/relationships/image" Target="../media/image48.png"/></Relationships>
</file>

<file path=ppt/slides/_rels/slide16.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8" Type="http://schemas.openxmlformats.org/officeDocument/2006/relationships/image" Target="../media/image56.png"/><Relationship Id="rId13" Type="http://schemas.openxmlformats.org/officeDocument/2006/relationships/image" Target="../media/image61.png"/><Relationship Id="rId3" Type="http://schemas.openxmlformats.org/officeDocument/2006/relationships/image" Target="../media/image51.png"/><Relationship Id="rId7" Type="http://schemas.openxmlformats.org/officeDocument/2006/relationships/image" Target="../media/image55.png"/><Relationship Id="rId12" Type="http://schemas.openxmlformats.org/officeDocument/2006/relationships/image" Target="../media/image60.png"/><Relationship Id="rId2" Type="http://schemas.openxmlformats.org/officeDocument/2006/relationships/image" Target="../media/image50.jpeg"/><Relationship Id="rId1" Type="http://schemas.openxmlformats.org/officeDocument/2006/relationships/slideLayout" Target="../slideLayouts/slideLayout27.xml"/><Relationship Id="rId6" Type="http://schemas.openxmlformats.org/officeDocument/2006/relationships/image" Target="../media/image54.png"/><Relationship Id="rId11" Type="http://schemas.openxmlformats.org/officeDocument/2006/relationships/image" Target="../media/image59.png"/><Relationship Id="rId5" Type="http://schemas.openxmlformats.org/officeDocument/2006/relationships/image" Target="../media/image53.png"/><Relationship Id="rId10" Type="http://schemas.openxmlformats.org/officeDocument/2006/relationships/image" Target="../media/image58.png"/><Relationship Id="rId4" Type="http://schemas.openxmlformats.org/officeDocument/2006/relationships/image" Target="../media/image52.png"/><Relationship Id="rId9" Type="http://schemas.openxmlformats.org/officeDocument/2006/relationships/image" Target="../media/image57.png"/><Relationship Id="rId14" Type="http://schemas.openxmlformats.org/officeDocument/2006/relationships/image" Target="../media/image62.png"/></Relationships>
</file>

<file path=ppt/slides/_rels/slide18.xml.rels><?xml version="1.0" encoding="UTF-8" standalone="yes"?>
<Relationships xmlns="http://schemas.openxmlformats.org/package/2006/relationships"><Relationship Id="rId3" Type="http://schemas.openxmlformats.org/officeDocument/2006/relationships/image" Target="../media/image64.png"/><Relationship Id="rId7" Type="http://schemas.openxmlformats.org/officeDocument/2006/relationships/image" Target="../media/image68.png"/><Relationship Id="rId2" Type="http://schemas.openxmlformats.org/officeDocument/2006/relationships/image" Target="../media/image63.png"/><Relationship Id="rId1" Type="http://schemas.openxmlformats.org/officeDocument/2006/relationships/slideLayout" Target="../slideLayouts/slideLayout2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image" Target="../media/image63.png"/><Relationship Id="rId1" Type="http://schemas.openxmlformats.org/officeDocument/2006/relationships/slideLayout" Target="../slideLayouts/slideLayout27.xml"/><Relationship Id="rId4" Type="http://schemas.openxmlformats.org/officeDocument/2006/relationships/image" Target="../media/image72.png"/></Relationships>
</file>

<file path=ppt/slides/_rels/slide2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64.png"/><Relationship Id="rId1" Type="http://schemas.openxmlformats.org/officeDocument/2006/relationships/slideLayout" Target="../slideLayouts/slideLayout27.xml"/><Relationship Id="rId5" Type="http://schemas.openxmlformats.org/officeDocument/2006/relationships/image" Target="../media/image75.png"/><Relationship Id="rId4" Type="http://schemas.openxmlformats.org/officeDocument/2006/relationships/image" Target="../media/image74.png"/></Relationships>
</file>

<file path=ppt/slides/_rels/slide22.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76.jpeg"/><Relationship Id="rId1" Type="http://schemas.openxmlformats.org/officeDocument/2006/relationships/slideLayout" Target="../slideLayouts/slideLayout27.xml"/><Relationship Id="rId4" Type="http://schemas.openxmlformats.org/officeDocument/2006/relationships/image" Target="../media/image78.jpeg"/></Relationships>
</file>

<file path=ppt/slides/_rels/slide2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9.xml"/><Relationship Id="rId4" Type="http://schemas.openxmlformats.org/officeDocument/2006/relationships/image" Target="../media/image81.png"/></Relationships>
</file>

<file path=ppt/slides/_rels/slide2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82.png"/><Relationship Id="rId1" Type="http://schemas.openxmlformats.org/officeDocument/2006/relationships/slideLayout" Target="../slideLayouts/slideLayout27.xml"/><Relationship Id="rId6" Type="http://schemas.openxmlformats.org/officeDocument/2006/relationships/image" Target="../media/image84.png"/><Relationship Id="rId5" Type="http://schemas.openxmlformats.org/officeDocument/2006/relationships/image" Target="../media/image83.png"/><Relationship Id="rId4" Type="http://schemas.openxmlformats.org/officeDocument/2006/relationships/image" Target="../media/image52.png"/></Relationships>
</file>

<file path=ppt/slides/_rels/slide25.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emf"/><Relationship Id="rId1" Type="http://schemas.openxmlformats.org/officeDocument/2006/relationships/slideLayout" Target="../slideLayouts/slideLayout29.xml"/><Relationship Id="rId5" Type="http://schemas.openxmlformats.org/officeDocument/2006/relationships/image" Target="../media/image88.jpeg"/><Relationship Id="rId4" Type="http://schemas.openxmlformats.org/officeDocument/2006/relationships/image" Target="../media/image87.png"/></Relationships>
</file>

<file path=ppt/slides/_rels/slide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27.xml"/><Relationship Id="rId5" Type="http://schemas.openxmlformats.org/officeDocument/2006/relationships/image" Target="../media/image92.jpeg"/><Relationship Id="rId4" Type="http://schemas.openxmlformats.org/officeDocument/2006/relationships/image" Target="../media/image91.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1.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94.png"/><Relationship Id="rId7" Type="http://schemas.openxmlformats.org/officeDocument/2006/relationships/image" Target="../media/image98.jpeg"/><Relationship Id="rId2" Type="http://schemas.openxmlformats.org/officeDocument/2006/relationships/image" Target="../media/image93.jpeg"/><Relationship Id="rId1" Type="http://schemas.openxmlformats.org/officeDocument/2006/relationships/slideLayout" Target="../slideLayouts/slideLayout29.xml"/><Relationship Id="rId6" Type="http://schemas.openxmlformats.org/officeDocument/2006/relationships/image" Target="../media/image97.jpeg"/><Relationship Id="rId5" Type="http://schemas.openxmlformats.org/officeDocument/2006/relationships/image" Target="../media/image96.jpeg"/><Relationship Id="rId4" Type="http://schemas.openxmlformats.org/officeDocument/2006/relationships/image" Target="../media/image95.jpeg"/><Relationship Id="rId9" Type="http://schemas.openxmlformats.org/officeDocument/2006/relationships/image" Target="../media/image100.jpeg"/></Relationships>
</file>

<file path=ppt/slides/_rels/slide32.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3" Type="http://schemas.openxmlformats.org/officeDocument/2006/relationships/hyperlink" Target="https://www.identecsolutions.com/news/green-port-initiative-worldwide-and-how-terminals-contribute" TargetMode="External"/><Relationship Id="rId2" Type="http://schemas.openxmlformats.org/officeDocument/2006/relationships/hyperlink" Target="https://greenvoyage2050.imo.org/about-the-project/" TargetMode="External"/><Relationship Id="rId1" Type="http://schemas.openxmlformats.org/officeDocument/2006/relationships/slideLayout" Target="../slideLayouts/slideLayout27.xml"/><Relationship Id="rId5" Type="http://schemas.openxmlformats.org/officeDocument/2006/relationships/hyperlink" Target="https://clearseas.org/" TargetMode="External"/><Relationship Id="rId4" Type="http://schemas.openxmlformats.org/officeDocument/2006/relationships/hyperlink" Target="https://www.porttechnology.org/news/what-is-a-green-port-2/"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02.jpeg"/><Relationship Id="rId7" Type="http://schemas.openxmlformats.org/officeDocument/2006/relationships/image" Target="../media/image98.jpeg"/><Relationship Id="rId2" Type="http://schemas.openxmlformats.org/officeDocument/2006/relationships/image" Target="../media/image96.jpeg"/><Relationship Id="rId1" Type="http://schemas.openxmlformats.org/officeDocument/2006/relationships/slideLayout" Target="../slideLayouts/slideLayout29.xml"/><Relationship Id="rId6" Type="http://schemas.openxmlformats.org/officeDocument/2006/relationships/image" Target="../media/image105.jpeg"/><Relationship Id="rId5" Type="http://schemas.openxmlformats.org/officeDocument/2006/relationships/image" Target="../media/image104.jpeg"/><Relationship Id="rId10" Type="http://schemas.openxmlformats.org/officeDocument/2006/relationships/image" Target="../media/image108.png"/><Relationship Id="rId4" Type="http://schemas.openxmlformats.org/officeDocument/2006/relationships/image" Target="../media/image103.jpeg"/><Relationship Id="rId9" Type="http://schemas.openxmlformats.org/officeDocument/2006/relationships/image" Target="../media/image107.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8" Type="http://schemas.openxmlformats.org/officeDocument/2006/relationships/image" Target="../media/image114.jpeg"/><Relationship Id="rId3" Type="http://schemas.openxmlformats.org/officeDocument/2006/relationships/image" Target="../media/image110.jpeg"/><Relationship Id="rId7" Type="http://schemas.openxmlformats.org/officeDocument/2006/relationships/image" Target="../media/image113.png"/><Relationship Id="rId2" Type="http://schemas.openxmlformats.org/officeDocument/2006/relationships/image" Target="../media/image109.jpeg"/><Relationship Id="rId1" Type="http://schemas.openxmlformats.org/officeDocument/2006/relationships/slideLayout" Target="../slideLayouts/slideLayout29.xml"/><Relationship Id="rId6" Type="http://schemas.openxmlformats.org/officeDocument/2006/relationships/image" Target="../media/image112.jpeg"/><Relationship Id="rId5" Type="http://schemas.openxmlformats.org/officeDocument/2006/relationships/image" Target="../media/image96.jpeg"/><Relationship Id="rId10" Type="http://schemas.openxmlformats.org/officeDocument/2006/relationships/image" Target="../media/image108.png"/><Relationship Id="rId4" Type="http://schemas.openxmlformats.org/officeDocument/2006/relationships/image" Target="../media/image111.jpeg"/><Relationship Id="rId9" Type="http://schemas.openxmlformats.org/officeDocument/2006/relationships/image" Target="../media/image115.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3" Type="http://schemas.openxmlformats.org/officeDocument/2006/relationships/image" Target="../media/image117.png"/><Relationship Id="rId7" Type="http://schemas.openxmlformats.org/officeDocument/2006/relationships/image" Target="../media/image118.jpeg"/><Relationship Id="rId2" Type="http://schemas.openxmlformats.org/officeDocument/2006/relationships/image" Target="../media/image116.jpeg"/><Relationship Id="rId1" Type="http://schemas.openxmlformats.org/officeDocument/2006/relationships/slideLayout" Target="../slideLayouts/slideLayout29.xml"/><Relationship Id="rId6" Type="http://schemas.openxmlformats.org/officeDocument/2006/relationships/image" Target="../media/image96.jpeg"/><Relationship Id="rId5" Type="http://schemas.openxmlformats.org/officeDocument/2006/relationships/image" Target="../media/image113.png"/><Relationship Id="rId4" Type="http://schemas.openxmlformats.org/officeDocument/2006/relationships/image" Target="../media/image112.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44.xml"/></Relationships>
</file>

<file path=ppt/slides/_rels/slide47.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hyperlink" Target="http://www.observator.com/" TargetMode="External"/><Relationship Id="rId7" Type="http://schemas.openxmlformats.org/officeDocument/2006/relationships/hyperlink" Target="https://nl.linkedin.com/company/observator-group" TargetMode="External"/><Relationship Id="rId2" Type="http://schemas.openxmlformats.org/officeDocument/2006/relationships/image" Target="../media/image119.jpeg"/><Relationship Id="rId1" Type="http://schemas.openxmlformats.org/officeDocument/2006/relationships/slideLayout" Target="../slideLayouts/slideLayout44.xml"/><Relationship Id="rId6" Type="http://schemas.openxmlformats.org/officeDocument/2006/relationships/image" Target="../media/image121.png"/><Relationship Id="rId5" Type="http://schemas.openxmlformats.org/officeDocument/2006/relationships/hyperlink" Target="https://observator.com/subscribe-to-our-newsletter" TargetMode="External"/><Relationship Id="rId4" Type="http://schemas.openxmlformats.org/officeDocument/2006/relationships/image" Target="../media/image120.png"/></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7.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image" Target="../media/image21.emf"/><Relationship Id="rId1" Type="http://schemas.openxmlformats.org/officeDocument/2006/relationships/slideLayout" Target="../slideLayouts/slideLayout29.xml"/><Relationship Id="rId5" Type="http://schemas.openxmlformats.org/officeDocument/2006/relationships/image" Target="../media/image24.jpeg"/><Relationship Id="rId4" Type="http://schemas.openxmlformats.org/officeDocument/2006/relationships/image" Target="../media/image23.emf"/></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city with smoke stacks and a boat&#10;&#10;Description automatically generated with medium confidence">
            <a:extLst>
              <a:ext uri="{FF2B5EF4-FFF2-40B4-BE49-F238E27FC236}">
                <a16:creationId xmlns:a16="http://schemas.microsoft.com/office/drawing/2014/main" id="{3840A28D-4985-7295-397A-0277BF25ED2C}"/>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t="33502" b="33502"/>
          <a:stretch/>
        </p:blipFill>
        <p:spPr>
          <a:noFill/>
        </p:spPr>
      </p:pic>
      <p:sp>
        <p:nvSpPr>
          <p:cNvPr id="3" name="Title 2"/>
          <p:cNvSpPr>
            <a:spLocks noGrp="1"/>
          </p:cNvSpPr>
          <p:nvPr>
            <p:ph type="ctrTitle"/>
          </p:nvPr>
        </p:nvSpPr>
        <p:spPr/>
        <p:txBody>
          <a:bodyPr anchor="b">
            <a:normAutofit/>
          </a:bodyPr>
          <a:lstStyle/>
          <a:p>
            <a:r>
              <a:rPr lang="en-US"/>
              <a:t>Welcome to the world of Observator</a:t>
            </a:r>
          </a:p>
        </p:txBody>
      </p:sp>
      <p:sp>
        <p:nvSpPr>
          <p:cNvPr id="4" name="Subtitle 3"/>
          <p:cNvSpPr>
            <a:spLocks noGrp="1"/>
          </p:cNvSpPr>
          <p:nvPr>
            <p:ph type="subTitle" idx="1"/>
          </p:nvPr>
        </p:nvSpPr>
        <p:spPr/>
        <p:txBody>
          <a:bodyPr>
            <a:normAutofit/>
          </a:bodyPr>
          <a:lstStyle/>
          <a:p>
            <a:r>
              <a:rPr lang="en-US"/>
              <a:t>where solutions exceed expectations</a:t>
            </a:r>
            <a:endParaRPr lang="en-US" dirty="0"/>
          </a:p>
        </p:txBody>
      </p:sp>
    </p:spTree>
    <p:extLst>
      <p:ext uri="{BB962C8B-B14F-4D97-AF65-F5344CB8AC3E}">
        <p14:creationId xmlns:p14="http://schemas.microsoft.com/office/powerpoint/2010/main" val="434021556"/>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b="1" dirty="0"/>
              <a:t>Observator Sentinel </a:t>
            </a:r>
            <a:r>
              <a:rPr lang="en-US" dirty="0"/>
              <a:t>stations are designed as </a:t>
            </a:r>
            <a:r>
              <a:rPr lang="en-US" b="1" dirty="0"/>
              <a:t>near-reference stations</a:t>
            </a:r>
            <a:r>
              <a:rPr lang="en-US" dirty="0"/>
              <a:t>, with possibility to be used by various level users that require high-quality and accuracy measurements. High-quality and accurate measurements of particulate matter (PM) and gases are crucial for several reasons:</a:t>
            </a:r>
          </a:p>
          <a:p>
            <a:pPr marL="285750" indent="-285750">
              <a:buFont typeface="Arial" panose="020B0604020202020204" pitchFamily="34" charset="0"/>
              <a:buChar char="•"/>
            </a:pPr>
            <a:r>
              <a:rPr lang="en-US" dirty="0"/>
              <a:t>Public Health Protection</a:t>
            </a:r>
          </a:p>
          <a:p>
            <a:pPr marL="285750" indent="-285750">
              <a:buFont typeface="Arial" panose="020B0604020202020204" pitchFamily="34" charset="0"/>
              <a:buChar char="•"/>
            </a:pPr>
            <a:r>
              <a:rPr lang="en-US" dirty="0"/>
              <a:t>Regulatory Compliance</a:t>
            </a:r>
          </a:p>
          <a:p>
            <a:pPr marL="285750" indent="-285750">
              <a:buFont typeface="Arial" panose="020B0604020202020204" pitchFamily="34" charset="0"/>
              <a:buChar char="•"/>
            </a:pPr>
            <a:r>
              <a:rPr lang="en-US" dirty="0"/>
              <a:t>Environmental Protection</a:t>
            </a:r>
          </a:p>
          <a:p>
            <a:pPr marL="285750" indent="-285750">
              <a:buFont typeface="Arial" panose="020B0604020202020204" pitchFamily="34" charset="0"/>
              <a:buChar char="•"/>
            </a:pPr>
            <a:r>
              <a:rPr lang="en-US" dirty="0"/>
              <a:t>Climate Change Mitigation</a:t>
            </a:r>
          </a:p>
          <a:p>
            <a:pPr marL="285750" indent="-285750">
              <a:buFont typeface="Arial" panose="020B0604020202020204" pitchFamily="34" charset="0"/>
              <a:buChar char="•"/>
            </a:pPr>
            <a:r>
              <a:rPr lang="en-US" dirty="0"/>
              <a:t>Public Awareness and Education</a:t>
            </a:r>
          </a:p>
          <a:p>
            <a:pPr marL="285750" indent="-285750">
              <a:buFont typeface="Arial" panose="020B0604020202020204" pitchFamily="34" charset="0"/>
              <a:buChar char="•"/>
            </a:pPr>
            <a:r>
              <a:rPr lang="en-US" dirty="0"/>
              <a:t>Scientific Research</a:t>
            </a:r>
          </a:p>
          <a:p>
            <a:pPr marL="285750" indent="-285750">
              <a:buFont typeface="Arial" panose="020B0604020202020204" pitchFamily="34" charset="0"/>
              <a:buChar char="•"/>
            </a:pPr>
            <a:r>
              <a:rPr lang="en-US" dirty="0"/>
              <a:t>Economic Benefits</a:t>
            </a:r>
          </a:p>
          <a:p>
            <a:pPr marL="285750" indent="-285750">
              <a:buFont typeface="Arial" panose="020B0604020202020204" pitchFamily="34" charset="0"/>
              <a:buChar char="•"/>
            </a:pPr>
            <a:r>
              <a:rPr lang="en-US" dirty="0"/>
              <a:t>Emergency Response</a:t>
            </a:r>
          </a:p>
          <a:p>
            <a:pPr marL="285750" indent="-285750">
              <a:buFont typeface="Arial" panose="020B0604020202020204" pitchFamily="34" charset="0"/>
              <a:buChar char="•"/>
            </a:pPr>
            <a:endParaRPr lang="en-US" dirty="0"/>
          </a:p>
        </p:txBody>
      </p:sp>
      <p:sp>
        <p:nvSpPr>
          <p:cNvPr id="5" name="Title 4"/>
          <p:cNvSpPr>
            <a:spLocks noGrp="1"/>
          </p:cNvSpPr>
          <p:nvPr>
            <p:ph type="title"/>
          </p:nvPr>
        </p:nvSpPr>
        <p:spPr/>
        <p:txBody>
          <a:bodyPr/>
          <a:lstStyle/>
          <a:p>
            <a:r>
              <a:rPr lang="en-US" dirty="0"/>
              <a:t>Introduction to Observator Sentinel</a:t>
            </a:r>
          </a:p>
        </p:txBody>
      </p:sp>
      <p:sp>
        <p:nvSpPr>
          <p:cNvPr id="7" name="Text Placeholder 6"/>
          <p:cNvSpPr>
            <a:spLocks noGrp="1"/>
          </p:cNvSpPr>
          <p:nvPr>
            <p:ph type="body" idx="16"/>
          </p:nvPr>
        </p:nvSpPr>
        <p:spPr>
          <a:xfrm>
            <a:off x="522194" y="1200597"/>
            <a:ext cx="2909079" cy="411894"/>
          </a:xfrm>
        </p:spPr>
        <p:txBody>
          <a:bodyPr/>
          <a:lstStyle/>
          <a:p>
            <a:r>
              <a:rPr lang="nl-NL" dirty="0"/>
              <a:t>AQ stations market segments</a:t>
            </a:r>
          </a:p>
        </p:txBody>
      </p:sp>
    </p:spTree>
    <p:extLst>
      <p:ext uri="{BB962C8B-B14F-4D97-AF65-F5344CB8AC3E}">
        <p14:creationId xmlns:p14="http://schemas.microsoft.com/office/powerpoint/2010/main" val="2558016625"/>
      </p:ext>
    </p:extLst>
  </p:cSld>
  <p:clrMapOvr>
    <a:masterClrMapping/>
  </p:clrMapOvr>
  <p:transition spd="med">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8E4196-AA0C-30A4-9F4D-FAE5236D2DAA}"/>
            </a:ext>
          </a:extLst>
        </p:cNvPr>
        <p:cNvGrpSpPr/>
        <p:nvPr/>
      </p:nvGrpSpPr>
      <p:grpSpPr>
        <a:xfrm>
          <a:off x="0" y="0"/>
          <a:ext cx="0" cy="0"/>
          <a:chOff x="0" y="0"/>
          <a:chExt cx="0" cy="0"/>
        </a:xfrm>
      </p:grpSpPr>
      <p:sp>
        <p:nvSpPr>
          <p:cNvPr id="6" name="Vertical Text Placeholder 5">
            <a:extLst>
              <a:ext uri="{FF2B5EF4-FFF2-40B4-BE49-F238E27FC236}">
                <a16:creationId xmlns:a16="http://schemas.microsoft.com/office/drawing/2014/main" id="{197915D5-6D0B-8773-E824-8F88B03BD4CF}"/>
              </a:ext>
            </a:extLst>
          </p:cNvPr>
          <p:cNvSpPr>
            <a:spLocks noGrp="1"/>
          </p:cNvSpPr>
          <p:nvPr>
            <p:ph type="body" orient="vert" idx="1"/>
          </p:nvPr>
        </p:nvSpPr>
        <p:spPr/>
        <p:txBody>
          <a:bodyPr/>
          <a:lstStyle/>
          <a:p>
            <a:r>
              <a:rPr lang="en-US" b="1" i="0" u="none" strike="noStrike" baseline="0" dirty="0">
                <a:solidFill>
                  <a:srgbClr val="000000"/>
                </a:solidFill>
                <a:latin typeface="Arial" panose="020B0604020202020204" pitchFamily="34" charset="0"/>
              </a:rPr>
              <a:t>Sentinel Station as </a:t>
            </a:r>
            <a:r>
              <a:rPr lang="en-US" b="1" i="0" u="none" strike="noStrike" baseline="0" dirty="0">
                <a:solidFill>
                  <a:srgbClr val="0079C1"/>
                </a:solidFill>
                <a:latin typeface="Arial" panose="020B0604020202020204" pitchFamily="34" charset="0"/>
              </a:rPr>
              <a:t>Near-Reference+ </a:t>
            </a:r>
            <a:r>
              <a:rPr lang="en-US" b="1" i="0" u="none" strike="noStrike" baseline="0" dirty="0">
                <a:solidFill>
                  <a:srgbClr val="000000"/>
                </a:solidFill>
                <a:latin typeface="Arial" panose="020B0604020202020204" pitchFamily="34" charset="0"/>
              </a:rPr>
              <a:t>Solution! </a:t>
            </a:r>
          </a:p>
          <a:p>
            <a:r>
              <a:rPr lang="en-US" b="0" i="0" u="none" strike="noStrike" baseline="0" dirty="0">
                <a:solidFill>
                  <a:srgbClr val="000000"/>
                </a:solidFill>
                <a:latin typeface="Arial" panose="020B0604020202020204" pitchFamily="34" charset="0"/>
              </a:rPr>
              <a:t>The Sentinel Stations stand out as a superior solution in the field of environmental monitoring, offering a unique combination of capabilities that elevate them above the near-reference category. These advanced systems bridge the gap between near-reference and full reference standards, delivering unparalleled precision and reliability. </a:t>
            </a:r>
          </a:p>
          <a:p>
            <a:r>
              <a:rPr lang="en-US" b="0" i="0" u="none" strike="noStrike" baseline="0" dirty="0">
                <a:solidFill>
                  <a:srgbClr val="000000"/>
                </a:solidFill>
                <a:latin typeface="Arial" panose="020B0604020202020204" pitchFamily="34" charset="0"/>
              </a:rPr>
              <a:t>In the realm of air quality monitoring, Sentinel Stations are classified as near-reference, providing highly accurate measurements with advanced technology that surpasses the capabilities of standard compact stations. However, Sentinel’s excellence extends beyond air quality, encompassing noise, traffic classification, and meteorological monitoring—areas where they meet full reference standards. This multi-functional approach allows Sentinel Stations to serve as a comprehensive and versatile solution for rigorous environmental monitoring needs. </a:t>
            </a:r>
            <a:endParaRPr lang="en-US" sz="1400" dirty="0"/>
          </a:p>
        </p:txBody>
      </p:sp>
      <p:sp>
        <p:nvSpPr>
          <p:cNvPr id="5" name="Title 4">
            <a:extLst>
              <a:ext uri="{FF2B5EF4-FFF2-40B4-BE49-F238E27FC236}">
                <a16:creationId xmlns:a16="http://schemas.microsoft.com/office/drawing/2014/main" id="{4E7C5BD3-F78B-33D1-FA27-A98DA3F399FD}"/>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45A60058-E237-1199-1747-8DB933B03F1B}"/>
              </a:ext>
            </a:extLst>
          </p:cNvPr>
          <p:cNvSpPr>
            <a:spLocks noGrp="1"/>
          </p:cNvSpPr>
          <p:nvPr>
            <p:ph type="body" idx="16"/>
          </p:nvPr>
        </p:nvSpPr>
        <p:spPr>
          <a:xfrm>
            <a:off x="522194" y="1200597"/>
            <a:ext cx="2909079" cy="411894"/>
          </a:xfrm>
        </p:spPr>
        <p:txBody>
          <a:bodyPr/>
          <a:lstStyle/>
          <a:p>
            <a:r>
              <a:rPr lang="nl-NL" dirty="0"/>
              <a:t>AQ stations market segments</a:t>
            </a:r>
          </a:p>
        </p:txBody>
      </p:sp>
      <p:pic>
        <p:nvPicPr>
          <p:cNvPr id="8" name="Picture 7">
            <a:extLst>
              <a:ext uri="{FF2B5EF4-FFF2-40B4-BE49-F238E27FC236}">
                <a16:creationId xmlns:a16="http://schemas.microsoft.com/office/drawing/2014/main" id="{03C70A6D-83EF-29D3-BA1D-8DC25F6DBCC1}"/>
              </a:ext>
            </a:extLst>
          </p:cNvPr>
          <p:cNvPicPr>
            <a:picLocks noChangeAspect="1"/>
          </p:cNvPicPr>
          <p:nvPr/>
        </p:nvPicPr>
        <p:blipFill>
          <a:blip r:embed="rId2"/>
          <a:stretch>
            <a:fillRect/>
          </a:stretch>
        </p:blipFill>
        <p:spPr>
          <a:xfrm>
            <a:off x="944562" y="4596509"/>
            <a:ext cx="10306050" cy="1839344"/>
          </a:xfrm>
          <a:prstGeom prst="rect">
            <a:avLst/>
          </a:prstGeom>
        </p:spPr>
      </p:pic>
    </p:spTree>
    <p:extLst>
      <p:ext uri="{BB962C8B-B14F-4D97-AF65-F5344CB8AC3E}">
        <p14:creationId xmlns:p14="http://schemas.microsoft.com/office/powerpoint/2010/main" val="1579156340"/>
      </p:ext>
    </p:extLst>
  </p:cSld>
  <p:clrMapOvr>
    <a:masterClrMapping/>
  </p:clrMapOvr>
  <p:transition spd="med">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AD7441-6C47-C735-79E8-E461295D7265}"/>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FA27699-7124-FC5E-30DB-00F2274CBC2D}"/>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E09E17B0-1026-5584-5FDA-BCF6E87960CD}"/>
              </a:ext>
            </a:extLst>
          </p:cNvPr>
          <p:cNvSpPr>
            <a:spLocks noGrp="1"/>
          </p:cNvSpPr>
          <p:nvPr>
            <p:ph type="body" idx="16"/>
          </p:nvPr>
        </p:nvSpPr>
        <p:spPr>
          <a:xfrm>
            <a:off x="522194" y="1200597"/>
            <a:ext cx="1863401" cy="411894"/>
          </a:xfrm>
        </p:spPr>
        <p:txBody>
          <a:bodyPr/>
          <a:lstStyle/>
          <a:p>
            <a:r>
              <a:rPr lang="en-US" dirty="0"/>
              <a:t>Main Components</a:t>
            </a:r>
          </a:p>
        </p:txBody>
      </p:sp>
      <p:pic>
        <p:nvPicPr>
          <p:cNvPr id="2" name="Obraz 6">
            <a:extLst>
              <a:ext uri="{FF2B5EF4-FFF2-40B4-BE49-F238E27FC236}">
                <a16:creationId xmlns:a16="http://schemas.microsoft.com/office/drawing/2014/main" id="{4294E332-AE9B-0DCE-CBBD-39F3EF8C3372}"/>
              </a:ext>
            </a:extLst>
          </p:cNvPr>
          <p:cNvPicPr>
            <a:picLocks noChangeAspect="1"/>
          </p:cNvPicPr>
          <p:nvPr/>
        </p:nvPicPr>
        <p:blipFill>
          <a:blip r:embed="rId2"/>
          <a:stretch>
            <a:fillRect/>
          </a:stretch>
        </p:blipFill>
        <p:spPr>
          <a:xfrm>
            <a:off x="3804948" y="1124958"/>
            <a:ext cx="4733605" cy="4722949"/>
          </a:xfrm>
          <a:prstGeom prst="rect">
            <a:avLst/>
          </a:prstGeom>
        </p:spPr>
      </p:pic>
      <p:cxnSp>
        <p:nvCxnSpPr>
          <p:cNvPr id="3" name="Łącznik prosty 10">
            <a:extLst>
              <a:ext uri="{FF2B5EF4-FFF2-40B4-BE49-F238E27FC236}">
                <a16:creationId xmlns:a16="http://schemas.microsoft.com/office/drawing/2014/main" id="{86667B86-0AED-28B5-ABF5-ED10E7239AB6}"/>
              </a:ext>
            </a:extLst>
          </p:cNvPr>
          <p:cNvCxnSpPr>
            <a:cxnSpLocks/>
            <a:endCxn id="4" idx="1"/>
          </p:cNvCxnSpPr>
          <p:nvPr/>
        </p:nvCxnSpPr>
        <p:spPr>
          <a:xfrm>
            <a:off x="7779793" y="3608365"/>
            <a:ext cx="1841590"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Prostokąt 13">
            <a:extLst>
              <a:ext uri="{FF2B5EF4-FFF2-40B4-BE49-F238E27FC236}">
                <a16:creationId xmlns:a16="http://schemas.microsoft.com/office/drawing/2014/main" id="{66230F57-74DE-F4ED-BB2B-AE3A2164D9D2}"/>
              </a:ext>
            </a:extLst>
          </p:cNvPr>
          <p:cNvSpPr/>
          <p:nvPr/>
        </p:nvSpPr>
        <p:spPr>
          <a:xfrm>
            <a:off x="9621383" y="3315977"/>
            <a:ext cx="1895067"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OPC - Optical </a:t>
            </a:r>
            <a:r>
              <a:rPr lang="en-US" sz="1600" dirty="0">
                <a:latin typeface="+mn-lt"/>
                <a:ea typeface="Calibri" panose="020F0502020204030204" pitchFamily="34" charset="0"/>
              </a:rPr>
              <a:t>Particle </a:t>
            </a:r>
            <a:r>
              <a:rPr lang="en-US" sz="1600" dirty="0">
                <a:latin typeface="+mn-lt"/>
                <a:ea typeface="Calibri" panose="020F0502020204030204" pitchFamily="34" charset="0"/>
                <a:cs typeface="Arial" panose="020B0604020202020204" pitchFamily="34" charset="0"/>
              </a:rPr>
              <a:t>Counter</a:t>
            </a:r>
          </a:p>
        </p:txBody>
      </p:sp>
      <p:cxnSp>
        <p:nvCxnSpPr>
          <p:cNvPr id="14" name="Łącznik prosty 10">
            <a:extLst>
              <a:ext uri="{FF2B5EF4-FFF2-40B4-BE49-F238E27FC236}">
                <a16:creationId xmlns:a16="http://schemas.microsoft.com/office/drawing/2014/main" id="{970492DC-985F-7184-29D4-36D5D8E2E2F0}"/>
              </a:ext>
            </a:extLst>
          </p:cNvPr>
          <p:cNvCxnSpPr>
            <a:cxnSpLocks/>
            <a:endCxn id="15" idx="1"/>
          </p:cNvCxnSpPr>
          <p:nvPr/>
        </p:nvCxnSpPr>
        <p:spPr>
          <a:xfrm flipV="1">
            <a:off x="7779793" y="2524503"/>
            <a:ext cx="1953919" cy="13597"/>
          </a:xfrm>
          <a:prstGeom prst="line">
            <a:avLst/>
          </a:prstGeom>
        </p:spPr>
        <p:style>
          <a:lnRef idx="1">
            <a:schemeClr val="accent1"/>
          </a:lnRef>
          <a:fillRef idx="0">
            <a:schemeClr val="accent1"/>
          </a:fillRef>
          <a:effectRef idx="0">
            <a:schemeClr val="accent1"/>
          </a:effectRef>
          <a:fontRef idx="minor">
            <a:schemeClr val="tx1"/>
          </a:fontRef>
        </p:style>
      </p:cxnSp>
      <p:sp>
        <p:nvSpPr>
          <p:cNvPr id="15" name="Prostokąt 13">
            <a:extLst>
              <a:ext uri="{FF2B5EF4-FFF2-40B4-BE49-F238E27FC236}">
                <a16:creationId xmlns:a16="http://schemas.microsoft.com/office/drawing/2014/main" id="{D5607972-AE1C-A763-6AB6-0E96CCC8B0C2}"/>
              </a:ext>
            </a:extLst>
          </p:cNvPr>
          <p:cNvSpPr/>
          <p:nvPr/>
        </p:nvSpPr>
        <p:spPr>
          <a:xfrm>
            <a:off x="9733712" y="2232115"/>
            <a:ext cx="1895067"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Air Intake with Heated Channel</a:t>
            </a:r>
          </a:p>
        </p:txBody>
      </p:sp>
      <p:cxnSp>
        <p:nvCxnSpPr>
          <p:cNvPr id="22" name="Łącznik prosty 10">
            <a:extLst>
              <a:ext uri="{FF2B5EF4-FFF2-40B4-BE49-F238E27FC236}">
                <a16:creationId xmlns:a16="http://schemas.microsoft.com/office/drawing/2014/main" id="{8C99CAB3-159A-197B-9A28-656B7E2B3BAB}"/>
              </a:ext>
            </a:extLst>
          </p:cNvPr>
          <p:cNvCxnSpPr>
            <a:cxnSpLocks/>
            <a:endCxn id="23" idx="1"/>
          </p:cNvCxnSpPr>
          <p:nvPr/>
        </p:nvCxnSpPr>
        <p:spPr>
          <a:xfrm>
            <a:off x="7145079" y="4470691"/>
            <a:ext cx="1723547" cy="1562442"/>
          </a:xfrm>
          <a:prstGeom prst="line">
            <a:avLst/>
          </a:prstGeom>
        </p:spPr>
        <p:style>
          <a:lnRef idx="1">
            <a:schemeClr val="accent1"/>
          </a:lnRef>
          <a:fillRef idx="0">
            <a:schemeClr val="accent1"/>
          </a:fillRef>
          <a:effectRef idx="0">
            <a:schemeClr val="accent1"/>
          </a:effectRef>
          <a:fontRef idx="minor">
            <a:schemeClr val="tx1"/>
          </a:fontRef>
        </p:style>
      </p:cxnSp>
      <p:sp>
        <p:nvSpPr>
          <p:cNvPr id="23" name="Prostokąt 13">
            <a:extLst>
              <a:ext uri="{FF2B5EF4-FFF2-40B4-BE49-F238E27FC236}">
                <a16:creationId xmlns:a16="http://schemas.microsoft.com/office/drawing/2014/main" id="{AD712819-28E8-EA11-78D8-B263A3F0F642}"/>
              </a:ext>
            </a:extLst>
          </p:cNvPr>
          <p:cNvSpPr/>
          <p:nvPr/>
        </p:nvSpPr>
        <p:spPr>
          <a:xfrm>
            <a:off x="8868626" y="5863856"/>
            <a:ext cx="2497579" cy="338554"/>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Air Pump</a:t>
            </a:r>
          </a:p>
        </p:txBody>
      </p:sp>
      <p:sp>
        <p:nvSpPr>
          <p:cNvPr id="26" name="Prostokąt 15">
            <a:extLst>
              <a:ext uri="{FF2B5EF4-FFF2-40B4-BE49-F238E27FC236}">
                <a16:creationId xmlns:a16="http://schemas.microsoft.com/office/drawing/2014/main" id="{6A6CFF77-4C81-158C-EC60-0B8A964B3D7F}"/>
              </a:ext>
            </a:extLst>
          </p:cNvPr>
          <p:cNvSpPr/>
          <p:nvPr/>
        </p:nvSpPr>
        <p:spPr>
          <a:xfrm>
            <a:off x="1150976" y="1820423"/>
            <a:ext cx="1578154" cy="863570"/>
          </a:xfrm>
          <a:prstGeom prst="rect">
            <a:avLst/>
          </a:prstGeom>
        </p:spPr>
        <p:txBody>
          <a:bodyPr wrap="square">
            <a:spAutoFit/>
          </a:bodyPr>
          <a:lstStyle/>
          <a:p>
            <a:pPr lvl="0">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Gas sensors </a:t>
            </a:r>
            <a:r>
              <a:rPr lang="en-US" sz="1600" dirty="0">
                <a:latin typeface="+mn-lt"/>
                <a:ea typeface="Calibri" panose="020F0502020204030204" pitchFamily="34" charset="0"/>
              </a:rPr>
              <a:t>in Environmental Chamber</a:t>
            </a:r>
            <a:endParaRPr lang="en-US" sz="1600" dirty="0">
              <a:latin typeface="+mn-lt"/>
              <a:ea typeface="Calibri" panose="020F0502020204030204" pitchFamily="34" charset="0"/>
              <a:cs typeface="Arial" panose="020B0604020202020204" pitchFamily="34" charset="0"/>
            </a:endParaRPr>
          </a:p>
        </p:txBody>
      </p:sp>
      <p:cxnSp>
        <p:nvCxnSpPr>
          <p:cNvPr id="27" name="Łącznik prosty 16">
            <a:extLst>
              <a:ext uri="{FF2B5EF4-FFF2-40B4-BE49-F238E27FC236}">
                <a16:creationId xmlns:a16="http://schemas.microsoft.com/office/drawing/2014/main" id="{52B3A646-BC22-BCB5-5C9C-7DBCD40AFAA7}"/>
              </a:ext>
            </a:extLst>
          </p:cNvPr>
          <p:cNvCxnSpPr>
            <a:cxnSpLocks/>
          </p:cNvCxnSpPr>
          <p:nvPr/>
        </p:nvCxnSpPr>
        <p:spPr>
          <a:xfrm>
            <a:off x="2793475" y="2183052"/>
            <a:ext cx="1512711" cy="69156"/>
          </a:xfrm>
          <a:prstGeom prst="line">
            <a:avLst/>
          </a:prstGeom>
        </p:spPr>
        <p:style>
          <a:lnRef idx="1">
            <a:schemeClr val="accent1"/>
          </a:lnRef>
          <a:fillRef idx="0">
            <a:schemeClr val="accent1"/>
          </a:fillRef>
          <a:effectRef idx="0">
            <a:schemeClr val="accent1"/>
          </a:effectRef>
          <a:fontRef idx="minor">
            <a:schemeClr val="tx1"/>
          </a:fontRef>
        </p:style>
      </p:cxnSp>
      <p:sp>
        <p:nvSpPr>
          <p:cNvPr id="28" name="Prostokąt 15">
            <a:extLst>
              <a:ext uri="{FF2B5EF4-FFF2-40B4-BE49-F238E27FC236}">
                <a16:creationId xmlns:a16="http://schemas.microsoft.com/office/drawing/2014/main" id="{5D1A5699-3A54-1FB6-324B-A055D5FB4AA9}"/>
              </a:ext>
            </a:extLst>
          </p:cNvPr>
          <p:cNvSpPr/>
          <p:nvPr/>
        </p:nvSpPr>
        <p:spPr>
          <a:xfrm>
            <a:off x="1687064" y="3172234"/>
            <a:ext cx="1185107" cy="600101"/>
          </a:xfrm>
          <a:prstGeom prst="rect">
            <a:avLst/>
          </a:prstGeom>
        </p:spPr>
        <p:txBody>
          <a:bodyPr wrap="squar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rPr>
              <a:t>Chamber Controller</a:t>
            </a:r>
            <a:endParaRPr lang="en-US" sz="1600" dirty="0">
              <a:latin typeface="+mn-lt"/>
              <a:ea typeface="Calibri" panose="020F0502020204030204" pitchFamily="34" charset="0"/>
              <a:cs typeface="Arial" panose="020B0604020202020204" pitchFamily="34" charset="0"/>
            </a:endParaRPr>
          </a:p>
        </p:txBody>
      </p:sp>
      <p:cxnSp>
        <p:nvCxnSpPr>
          <p:cNvPr id="29" name="Łącznik prosty 16">
            <a:extLst>
              <a:ext uri="{FF2B5EF4-FFF2-40B4-BE49-F238E27FC236}">
                <a16:creationId xmlns:a16="http://schemas.microsoft.com/office/drawing/2014/main" id="{99868B8E-C74A-161E-AEBC-2F8C5978ABAA}"/>
              </a:ext>
            </a:extLst>
          </p:cNvPr>
          <p:cNvCxnSpPr>
            <a:cxnSpLocks/>
          </p:cNvCxnSpPr>
          <p:nvPr/>
        </p:nvCxnSpPr>
        <p:spPr>
          <a:xfrm>
            <a:off x="2805681" y="3448211"/>
            <a:ext cx="2137247" cy="90356"/>
          </a:xfrm>
          <a:prstGeom prst="line">
            <a:avLst/>
          </a:prstGeom>
        </p:spPr>
        <p:style>
          <a:lnRef idx="1">
            <a:schemeClr val="accent1"/>
          </a:lnRef>
          <a:fillRef idx="0">
            <a:schemeClr val="accent1"/>
          </a:fillRef>
          <a:effectRef idx="0">
            <a:schemeClr val="accent1"/>
          </a:effectRef>
          <a:fontRef idx="minor">
            <a:schemeClr val="tx1"/>
          </a:fontRef>
        </p:style>
      </p:cxnSp>
      <p:sp>
        <p:nvSpPr>
          <p:cNvPr id="30" name="Prostokąt 15">
            <a:extLst>
              <a:ext uri="{FF2B5EF4-FFF2-40B4-BE49-F238E27FC236}">
                <a16:creationId xmlns:a16="http://schemas.microsoft.com/office/drawing/2014/main" id="{D0DE4498-B555-3A33-F213-AED64D50A5D8}"/>
              </a:ext>
            </a:extLst>
          </p:cNvPr>
          <p:cNvSpPr/>
          <p:nvPr/>
        </p:nvSpPr>
        <p:spPr>
          <a:xfrm>
            <a:off x="1664870" y="4455283"/>
            <a:ext cx="1322798" cy="336631"/>
          </a:xfrm>
          <a:prstGeom prst="rect">
            <a:avLst/>
          </a:prstGeom>
        </p:spPr>
        <p:txBody>
          <a:bodyPr wrap="non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Power Block</a:t>
            </a:r>
          </a:p>
        </p:txBody>
      </p:sp>
      <p:cxnSp>
        <p:nvCxnSpPr>
          <p:cNvPr id="31" name="Łącznik prosty 16">
            <a:extLst>
              <a:ext uri="{FF2B5EF4-FFF2-40B4-BE49-F238E27FC236}">
                <a16:creationId xmlns:a16="http://schemas.microsoft.com/office/drawing/2014/main" id="{28187774-2F87-6F8F-23FF-E4687CB1DE31}"/>
              </a:ext>
            </a:extLst>
          </p:cNvPr>
          <p:cNvCxnSpPr>
            <a:cxnSpLocks/>
          </p:cNvCxnSpPr>
          <p:nvPr/>
        </p:nvCxnSpPr>
        <p:spPr>
          <a:xfrm flipV="1">
            <a:off x="3001432" y="4550423"/>
            <a:ext cx="1602466" cy="92032"/>
          </a:xfrm>
          <a:prstGeom prst="line">
            <a:avLst/>
          </a:prstGeom>
        </p:spPr>
        <p:style>
          <a:lnRef idx="1">
            <a:schemeClr val="accent1"/>
          </a:lnRef>
          <a:fillRef idx="0">
            <a:schemeClr val="accent1"/>
          </a:fillRef>
          <a:effectRef idx="0">
            <a:schemeClr val="accent1"/>
          </a:effectRef>
          <a:fontRef idx="minor">
            <a:schemeClr val="tx1"/>
          </a:fontRef>
        </p:style>
      </p:cxnSp>
      <p:sp>
        <p:nvSpPr>
          <p:cNvPr id="32" name="Prostokąt 15">
            <a:extLst>
              <a:ext uri="{FF2B5EF4-FFF2-40B4-BE49-F238E27FC236}">
                <a16:creationId xmlns:a16="http://schemas.microsoft.com/office/drawing/2014/main" id="{E4B13F8E-89DF-51FE-0FDB-FB47ED606692}"/>
              </a:ext>
            </a:extLst>
          </p:cNvPr>
          <p:cNvSpPr/>
          <p:nvPr/>
        </p:nvSpPr>
        <p:spPr>
          <a:xfrm>
            <a:off x="1343446" y="5414208"/>
            <a:ext cx="1648373" cy="600101"/>
          </a:xfrm>
          <a:prstGeom prst="rect">
            <a:avLst/>
          </a:prstGeom>
        </p:spPr>
        <p:txBody>
          <a:bodyPr wrap="square">
            <a:spAutoFit/>
          </a:bodyPr>
          <a:lstStyle/>
          <a:p>
            <a:pPr lvl="0">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Connector for Battery backup</a:t>
            </a:r>
          </a:p>
        </p:txBody>
      </p:sp>
      <p:cxnSp>
        <p:nvCxnSpPr>
          <p:cNvPr id="33" name="Łącznik prosty 16">
            <a:extLst>
              <a:ext uri="{FF2B5EF4-FFF2-40B4-BE49-F238E27FC236}">
                <a16:creationId xmlns:a16="http://schemas.microsoft.com/office/drawing/2014/main" id="{553F6DF5-89B9-4EB9-F81A-76249F96F114}"/>
              </a:ext>
            </a:extLst>
          </p:cNvPr>
          <p:cNvCxnSpPr>
            <a:cxnSpLocks/>
          </p:cNvCxnSpPr>
          <p:nvPr/>
        </p:nvCxnSpPr>
        <p:spPr>
          <a:xfrm>
            <a:off x="2923711" y="5654311"/>
            <a:ext cx="113873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Łącznik prosty 10">
            <a:extLst>
              <a:ext uri="{FF2B5EF4-FFF2-40B4-BE49-F238E27FC236}">
                <a16:creationId xmlns:a16="http://schemas.microsoft.com/office/drawing/2014/main" id="{0CF983D2-E7B7-C64E-A202-062C177D990E}"/>
              </a:ext>
            </a:extLst>
          </p:cNvPr>
          <p:cNvCxnSpPr>
            <a:cxnSpLocks/>
            <a:endCxn id="37" idx="1"/>
          </p:cNvCxnSpPr>
          <p:nvPr/>
        </p:nvCxnSpPr>
        <p:spPr>
          <a:xfrm flipV="1">
            <a:off x="6368902" y="1330193"/>
            <a:ext cx="3252481" cy="866991"/>
          </a:xfrm>
          <a:prstGeom prst="line">
            <a:avLst/>
          </a:prstGeom>
        </p:spPr>
        <p:style>
          <a:lnRef idx="1">
            <a:schemeClr val="accent1"/>
          </a:lnRef>
          <a:fillRef idx="0">
            <a:schemeClr val="accent1"/>
          </a:fillRef>
          <a:effectRef idx="0">
            <a:schemeClr val="accent1"/>
          </a:effectRef>
          <a:fontRef idx="minor">
            <a:schemeClr val="tx1"/>
          </a:fontRef>
        </p:style>
      </p:cxnSp>
      <p:sp>
        <p:nvSpPr>
          <p:cNvPr id="37" name="Prostokąt 13">
            <a:extLst>
              <a:ext uri="{FF2B5EF4-FFF2-40B4-BE49-F238E27FC236}">
                <a16:creationId xmlns:a16="http://schemas.microsoft.com/office/drawing/2014/main" id="{C14F4AFB-3655-7C6E-B2D1-FC63B1E39D0D}"/>
              </a:ext>
            </a:extLst>
          </p:cNvPr>
          <p:cNvSpPr/>
          <p:nvPr/>
        </p:nvSpPr>
        <p:spPr>
          <a:xfrm>
            <a:off x="9621383" y="1160916"/>
            <a:ext cx="1895067" cy="338554"/>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Controller</a:t>
            </a:r>
          </a:p>
        </p:txBody>
      </p:sp>
      <p:cxnSp>
        <p:nvCxnSpPr>
          <p:cNvPr id="38" name="Łącznik prosty 10">
            <a:extLst>
              <a:ext uri="{FF2B5EF4-FFF2-40B4-BE49-F238E27FC236}">
                <a16:creationId xmlns:a16="http://schemas.microsoft.com/office/drawing/2014/main" id="{C5A4FE0B-8915-8AD0-B073-3C0D9F40D348}"/>
              </a:ext>
            </a:extLst>
          </p:cNvPr>
          <p:cNvCxnSpPr>
            <a:cxnSpLocks/>
            <a:endCxn id="39" idx="1"/>
          </p:cNvCxnSpPr>
          <p:nvPr/>
        </p:nvCxnSpPr>
        <p:spPr>
          <a:xfrm>
            <a:off x="6762307" y="3415663"/>
            <a:ext cx="2685645" cy="1376251"/>
          </a:xfrm>
          <a:prstGeom prst="line">
            <a:avLst/>
          </a:prstGeom>
        </p:spPr>
        <p:style>
          <a:lnRef idx="1">
            <a:schemeClr val="accent1"/>
          </a:lnRef>
          <a:fillRef idx="0">
            <a:schemeClr val="accent1"/>
          </a:fillRef>
          <a:effectRef idx="0">
            <a:schemeClr val="accent1"/>
          </a:effectRef>
          <a:fontRef idx="minor">
            <a:schemeClr val="tx1"/>
          </a:fontRef>
        </p:style>
      </p:cxnSp>
      <p:sp>
        <p:nvSpPr>
          <p:cNvPr id="39" name="Prostokąt 13">
            <a:extLst>
              <a:ext uri="{FF2B5EF4-FFF2-40B4-BE49-F238E27FC236}">
                <a16:creationId xmlns:a16="http://schemas.microsoft.com/office/drawing/2014/main" id="{F6D44A8A-4B9D-7AFC-E350-9BC2995636B5}"/>
              </a:ext>
            </a:extLst>
          </p:cNvPr>
          <p:cNvSpPr/>
          <p:nvPr/>
        </p:nvSpPr>
        <p:spPr>
          <a:xfrm>
            <a:off x="9447952" y="4499526"/>
            <a:ext cx="2332575"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rPr>
              <a:t>OPC Reader (Modbus) and Heater Controller</a:t>
            </a:r>
            <a:endParaRPr lang="en-US" sz="1600" dirty="0">
              <a:latin typeface="+mn-lt"/>
              <a:ea typeface="Calibri" panose="020F0502020204030204" pitchFamily="34" charset="0"/>
              <a:cs typeface="Arial" panose="020B0604020202020204" pitchFamily="34" charset="0"/>
            </a:endParaRPr>
          </a:p>
        </p:txBody>
      </p:sp>
      <p:cxnSp>
        <p:nvCxnSpPr>
          <p:cNvPr id="53" name="Łącznik prosty 10">
            <a:extLst>
              <a:ext uri="{FF2B5EF4-FFF2-40B4-BE49-F238E27FC236}">
                <a16:creationId xmlns:a16="http://schemas.microsoft.com/office/drawing/2014/main" id="{504D0D42-A3ED-D60A-86FD-DF30E859CEEB}"/>
              </a:ext>
            </a:extLst>
          </p:cNvPr>
          <p:cNvCxnSpPr>
            <a:cxnSpLocks/>
            <a:endCxn id="54" idx="1"/>
          </p:cNvCxnSpPr>
          <p:nvPr/>
        </p:nvCxnSpPr>
        <p:spPr>
          <a:xfrm>
            <a:off x="6464595" y="4642455"/>
            <a:ext cx="226327" cy="1752651"/>
          </a:xfrm>
          <a:prstGeom prst="line">
            <a:avLst/>
          </a:prstGeom>
        </p:spPr>
        <p:style>
          <a:lnRef idx="1">
            <a:schemeClr val="accent1"/>
          </a:lnRef>
          <a:fillRef idx="0">
            <a:schemeClr val="accent1"/>
          </a:fillRef>
          <a:effectRef idx="0">
            <a:schemeClr val="accent1"/>
          </a:effectRef>
          <a:fontRef idx="minor">
            <a:schemeClr val="tx1"/>
          </a:fontRef>
        </p:style>
      </p:cxnSp>
      <p:sp>
        <p:nvSpPr>
          <p:cNvPr id="54" name="Prostokąt 13">
            <a:extLst>
              <a:ext uri="{FF2B5EF4-FFF2-40B4-BE49-F238E27FC236}">
                <a16:creationId xmlns:a16="http://schemas.microsoft.com/office/drawing/2014/main" id="{36D45241-9158-53E0-DF8D-C1F223BB13C3}"/>
              </a:ext>
            </a:extLst>
          </p:cNvPr>
          <p:cNvSpPr/>
          <p:nvPr/>
        </p:nvSpPr>
        <p:spPr>
          <a:xfrm>
            <a:off x="6690922" y="6225829"/>
            <a:ext cx="2497579" cy="338554"/>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Connection Terminals</a:t>
            </a:r>
          </a:p>
        </p:txBody>
      </p:sp>
    </p:spTree>
    <p:extLst>
      <p:ext uri="{BB962C8B-B14F-4D97-AF65-F5344CB8AC3E}">
        <p14:creationId xmlns:p14="http://schemas.microsoft.com/office/powerpoint/2010/main" val="2141039549"/>
      </p:ext>
    </p:extLst>
  </p:cSld>
  <p:clrMapOvr>
    <a:masterClrMapping/>
  </p:clrMapOvr>
  <p:transition spd="med">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48012E-233F-DCF5-6549-5016DF78827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C1EE8D17-120E-AEB1-D273-DA0F9709F698}"/>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24D86A81-10A5-4031-EBC9-7EA689031451}"/>
              </a:ext>
            </a:extLst>
          </p:cNvPr>
          <p:cNvSpPr>
            <a:spLocks noGrp="1"/>
          </p:cNvSpPr>
          <p:nvPr>
            <p:ph type="body" idx="16"/>
          </p:nvPr>
        </p:nvSpPr>
        <p:spPr>
          <a:xfrm>
            <a:off x="522194" y="1200597"/>
            <a:ext cx="3614748" cy="411894"/>
          </a:xfrm>
        </p:spPr>
        <p:txBody>
          <a:bodyPr/>
          <a:lstStyle/>
          <a:p>
            <a:r>
              <a:rPr lang="en-US" dirty="0"/>
              <a:t>PM – Particulate Matter Measurement</a:t>
            </a:r>
          </a:p>
        </p:txBody>
      </p:sp>
      <p:pic>
        <p:nvPicPr>
          <p:cNvPr id="15" name="Obraz 4">
            <a:extLst>
              <a:ext uri="{FF2B5EF4-FFF2-40B4-BE49-F238E27FC236}">
                <a16:creationId xmlns:a16="http://schemas.microsoft.com/office/drawing/2014/main" id="{82F4B12F-9873-82EF-D8D9-E6280E436E42}"/>
              </a:ext>
            </a:extLst>
          </p:cNvPr>
          <p:cNvPicPr>
            <a:picLocks noChangeAspect="1"/>
          </p:cNvPicPr>
          <p:nvPr/>
        </p:nvPicPr>
        <p:blipFill>
          <a:blip r:embed="rId2"/>
          <a:stretch>
            <a:fillRect/>
          </a:stretch>
        </p:blipFill>
        <p:spPr>
          <a:xfrm>
            <a:off x="522194" y="1858605"/>
            <a:ext cx="4381202" cy="4372074"/>
          </a:xfrm>
          <a:prstGeom prst="rect">
            <a:avLst/>
          </a:prstGeom>
        </p:spPr>
      </p:pic>
      <p:sp>
        <p:nvSpPr>
          <p:cNvPr id="16" name="Prostokąt 11">
            <a:extLst>
              <a:ext uri="{FF2B5EF4-FFF2-40B4-BE49-F238E27FC236}">
                <a16:creationId xmlns:a16="http://schemas.microsoft.com/office/drawing/2014/main" id="{A9F15046-CAA2-C0C0-716F-A190829EBDA2}"/>
              </a:ext>
            </a:extLst>
          </p:cNvPr>
          <p:cNvSpPr/>
          <p:nvPr/>
        </p:nvSpPr>
        <p:spPr>
          <a:xfrm>
            <a:off x="5628521" y="3092369"/>
            <a:ext cx="2537088" cy="336631"/>
          </a:xfrm>
          <a:prstGeom prst="rect">
            <a:avLst/>
          </a:prstGeom>
        </p:spPr>
        <p:txBody>
          <a:bodyPr wrap="square">
            <a:spAutoFit/>
          </a:bodyPr>
          <a:lstStyle/>
          <a:p>
            <a:pPr lvl="0">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Air intake with a heater</a:t>
            </a:r>
          </a:p>
        </p:txBody>
      </p:sp>
      <p:cxnSp>
        <p:nvCxnSpPr>
          <p:cNvPr id="17" name="Łącznik prosty 12">
            <a:extLst>
              <a:ext uri="{FF2B5EF4-FFF2-40B4-BE49-F238E27FC236}">
                <a16:creationId xmlns:a16="http://schemas.microsoft.com/office/drawing/2014/main" id="{DB19401F-3436-6322-FF9A-D9A3466D6932}"/>
              </a:ext>
            </a:extLst>
          </p:cNvPr>
          <p:cNvCxnSpPr>
            <a:cxnSpLocks/>
          </p:cNvCxnSpPr>
          <p:nvPr/>
        </p:nvCxnSpPr>
        <p:spPr>
          <a:xfrm flipV="1">
            <a:off x="4086522" y="3251916"/>
            <a:ext cx="1541999" cy="17538"/>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Łącznik prosty 18">
            <a:extLst>
              <a:ext uri="{FF2B5EF4-FFF2-40B4-BE49-F238E27FC236}">
                <a16:creationId xmlns:a16="http://schemas.microsoft.com/office/drawing/2014/main" id="{9D2E3E56-2FC9-B14C-7226-061613C61896}"/>
              </a:ext>
            </a:extLst>
          </p:cNvPr>
          <p:cNvCxnSpPr>
            <a:cxnSpLocks/>
          </p:cNvCxnSpPr>
          <p:nvPr/>
        </p:nvCxnSpPr>
        <p:spPr>
          <a:xfrm flipV="1">
            <a:off x="4132396" y="4011747"/>
            <a:ext cx="1541999" cy="32895"/>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Łącznik prosty 19">
            <a:extLst>
              <a:ext uri="{FF2B5EF4-FFF2-40B4-BE49-F238E27FC236}">
                <a16:creationId xmlns:a16="http://schemas.microsoft.com/office/drawing/2014/main" id="{4B2BC6A3-2E6E-F6CF-ED52-F55782284F4C}"/>
              </a:ext>
            </a:extLst>
          </p:cNvPr>
          <p:cNvCxnSpPr>
            <a:cxnSpLocks/>
            <a:endCxn id="21" idx="1"/>
          </p:cNvCxnSpPr>
          <p:nvPr/>
        </p:nvCxnSpPr>
        <p:spPr>
          <a:xfrm flipV="1">
            <a:off x="4221126" y="5254961"/>
            <a:ext cx="1407395" cy="17538"/>
          </a:xfrm>
          <a:prstGeom prst="line">
            <a:avLst/>
          </a:prstGeom>
        </p:spPr>
        <p:style>
          <a:lnRef idx="1">
            <a:schemeClr val="accent1"/>
          </a:lnRef>
          <a:fillRef idx="0">
            <a:schemeClr val="accent1"/>
          </a:fillRef>
          <a:effectRef idx="0">
            <a:schemeClr val="accent1"/>
          </a:effectRef>
          <a:fontRef idx="minor">
            <a:schemeClr val="tx1"/>
          </a:fontRef>
        </p:style>
      </p:cxnSp>
      <p:sp>
        <p:nvSpPr>
          <p:cNvPr id="20" name="Prostokąt 20">
            <a:extLst>
              <a:ext uri="{FF2B5EF4-FFF2-40B4-BE49-F238E27FC236}">
                <a16:creationId xmlns:a16="http://schemas.microsoft.com/office/drawing/2014/main" id="{FCB8BC75-2BC6-92B7-145E-B823F0C9B48F}"/>
              </a:ext>
            </a:extLst>
          </p:cNvPr>
          <p:cNvSpPr/>
          <p:nvPr/>
        </p:nvSpPr>
        <p:spPr>
          <a:xfrm>
            <a:off x="5639914" y="3848593"/>
            <a:ext cx="1871987" cy="863570"/>
          </a:xfrm>
          <a:prstGeom prst="rect">
            <a:avLst/>
          </a:prstGeom>
        </p:spPr>
        <p:txBody>
          <a:bodyPr wrap="square">
            <a:spAutoFit/>
          </a:bodyPr>
          <a:lstStyle/>
          <a:p>
            <a:pPr lvl="0">
              <a:lnSpc>
                <a:spcPct val="107000"/>
              </a:lnSpc>
              <a:spcAft>
                <a:spcPts val="800"/>
              </a:spcAft>
              <a:tabLst>
                <a:tab pos="457200" algn="l"/>
              </a:tabLst>
            </a:pPr>
            <a:r>
              <a:rPr lang="pl-PL" sz="1600" dirty="0">
                <a:latin typeface="+mn-lt"/>
                <a:ea typeface="Calibri" panose="020F0502020204030204" pitchFamily="34" charset="0"/>
                <a:cs typeface="Arial" panose="020B0604020202020204" pitchFamily="34" charset="0"/>
              </a:rPr>
              <a:t>OPC - Optical </a:t>
            </a:r>
            <a:r>
              <a:rPr lang="en-US" sz="1600" dirty="0">
                <a:latin typeface="+mn-lt"/>
                <a:ea typeface="Calibri" panose="020F0502020204030204" pitchFamily="34" charset="0"/>
                <a:cs typeface="Arial" panose="020B0604020202020204" pitchFamily="34" charset="0"/>
              </a:rPr>
              <a:t>Particle</a:t>
            </a:r>
            <a:r>
              <a:rPr lang="pl-PL" sz="1600" dirty="0">
                <a:latin typeface="+mn-lt"/>
                <a:ea typeface="Calibri" panose="020F0502020204030204" pitchFamily="34" charset="0"/>
                <a:cs typeface="Arial" panose="020B0604020202020204" pitchFamily="34" charset="0"/>
              </a:rPr>
              <a:t> </a:t>
            </a:r>
            <a:r>
              <a:rPr lang="en-US" sz="1600" dirty="0">
                <a:latin typeface="+mn-lt"/>
                <a:ea typeface="Calibri" panose="020F0502020204030204" pitchFamily="34" charset="0"/>
                <a:cs typeface="Arial" panose="020B0604020202020204" pitchFamily="34" charset="0"/>
              </a:rPr>
              <a:t>Counter</a:t>
            </a:r>
            <a:r>
              <a:rPr lang="pl-PL" sz="1600" dirty="0">
                <a:latin typeface="+mn-lt"/>
                <a:ea typeface="Calibri" panose="020F0502020204030204" pitchFamily="34" charset="0"/>
                <a:cs typeface="Arial" panose="020B0604020202020204" pitchFamily="34" charset="0"/>
              </a:rPr>
              <a:t> with a fan </a:t>
            </a:r>
            <a:endParaRPr lang="en-US" sz="1600" dirty="0">
              <a:latin typeface="+mn-lt"/>
              <a:ea typeface="Calibri" panose="020F0502020204030204" pitchFamily="34" charset="0"/>
              <a:cs typeface="Arial" panose="020B0604020202020204" pitchFamily="34" charset="0"/>
            </a:endParaRPr>
          </a:p>
        </p:txBody>
      </p:sp>
      <p:sp>
        <p:nvSpPr>
          <p:cNvPr id="21" name="Prostokąt 6">
            <a:extLst>
              <a:ext uri="{FF2B5EF4-FFF2-40B4-BE49-F238E27FC236}">
                <a16:creationId xmlns:a16="http://schemas.microsoft.com/office/drawing/2014/main" id="{4DAF6D3A-98A2-D986-F234-A76D363CEE5E}"/>
              </a:ext>
            </a:extLst>
          </p:cNvPr>
          <p:cNvSpPr/>
          <p:nvPr/>
        </p:nvSpPr>
        <p:spPr>
          <a:xfrm>
            <a:off x="5628521" y="5085684"/>
            <a:ext cx="1165683" cy="338554"/>
          </a:xfrm>
          <a:prstGeom prst="rect">
            <a:avLst/>
          </a:prstGeom>
        </p:spPr>
        <p:txBody>
          <a:bodyPr wrap="square">
            <a:spAutoFit/>
          </a:bodyPr>
          <a:lstStyle/>
          <a:p>
            <a:r>
              <a:rPr lang="pl-PL" sz="1600" dirty="0">
                <a:latin typeface="+mn-lt"/>
                <a:ea typeface="Calibri" panose="020F0502020204030204" pitchFamily="34" charset="0"/>
                <a:cs typeface="Arial" panose="020B0604020202020204" pitchFamily="34" charset="0"/>
              </a:rPr>
              <a:t>Exhaust</a:t>
            </a:r>
            <a:endParaRPr lang="en-US" sz="1600" dirty="0">
              <a:latin typeface="+mn-lt"/>
              <a:ea typeface="Calibri" panose="020F0502020204030204" pitchFamily="34" charset="0"/>
              <a:cs typeface="Arial" panose="020B0604020202020204" pitchFamily="34" charset="0"/>
            </a:endParaRPr>
          </a:p>
        </p:txBody>
      </p:sp>
      <p:pic>
        <p:nvPicPr>
          <p:cNvPr id="23" name="Obraz 21">
            <a:extLst>
              <a:ext uri="{FF2B5EF4-FFF2-40B4-BE49-F238E27FC236}">
                <a16:creationId xmlns:a16="http://schemas.microsoft.com/office/drawing/2014/main" id="{68AE58D8-6E8E-5B6F-F56F-85FAD070772A}"/>
              </a:ext>
            </a:extLst>
          </p:cNvPr>
          <p:cNvPicPr>
            <a:picLocks noChangeAspect="1"/>
          </p:cNvPicPr>
          <p:nvPr/>
        </p:nvPicPr>
        <p:blipFill>
          <a:blip r:embed="rId3"/>
          <a:stretch>
            <a:fillRect/>
          </a:stretch>
        </p:blipFill>
        <p:spPr>
          <a:xfrm>
            <a:off x="6097587" y="1638675"/>
            <a:ext cx="1137924" cy="1380976"/>
          </a:xfrm>
          <a:prstGeom prst="rect">
            <a:avLst/>
          </a:prstGeom>
        </p:spPr>
      </p:pic>
      <p:grpSp>
        <p:nvGrpSpPr>
          <p:cNvPr id="29" name="Grupa 1">
            <a:extLst>
              <a:ext uri="{FF2B5EF4-FFF2-40B4-BE49-F238E27FC236}">
                <a16:creationId xmlns:a16="http://schemas.microsoft.com/office/drawing/2014/main" id="{0A861D44-2BF0-D7E8-04EA-971C5C63588F}"/>
              </a:ext>
            </a:extLst>
          </p:cNvPr>
          <p:cNvGrpSpPr/>
          <p:nvPr/>
        </p:nvGrpSpPr>
        <p:grpSpPr>
          <a:xfrm>
            <a:off x="8396196" y="769716"/>
            <a:ext cx="3254167" cy="5088965"/>
            <a:chOff x="7898005" y="695147"/>
            <a:chExt cx="3737986" cy="6003292"/>
          </a:xfrm>
        </p:grpSpPr>
        <p:pic>
          <p:nvPicPr>
            <p:cNvPr id="30" name="Obraz 14">
              <a:extLst>
                <a:ext uri="{FF2B5EF4-FFF2-40B4-BE49-F238E27FC236}">
                  <a16:creationId xmlns:a16="http://schemas.microsoft.com/office/drawing/2014/main" id="{17C695C1-663A-C03C-25BB-BC733173D6B2}"/>
                </a:ext>
              </a:extLst>
            </p:cNvPr>
            <p:cNvPicPr>
              <a:picLocks noChangeAspect="1"/>
            </p:cNvPicPr>
            <p:nvPr/>
          </p:nvPicPr>
          <p:blipFill>
            <a:blip r:embed="rId4"/>
            <a:stretch>
              <a:fillRect/>
            </a:stretch>
          </p:blipFill>
          <p:spPr>
            <a:xfrm>
              <a:off x="7898005" y="695147"/>
              <a:ext cx="3737986" cy="6003292"/>
            </a:xfrm>
            <a:prstGeom prst="rect">
              <a:avLst/>
            </a:prstGeom>
          </p:spPr>
        </p:pic>
        <p:pic>
          <p:nvPicPr>
            <p:cNvPr id="31" name="Obraz 15">
              <a:extLst>
                <a:ext uri="{FF2B5EF4-FFF2-40B4-BE49-F238E27FC236}">
                  <a16:creationId xmlns:a16="http://schemas.microsoft.com/office/drawing/2014/main" id="{73C32091-F7A4-CB05-3E15-D4B524EBB574}"/>
                </a:ext>
              </a:extLst>
            </p:cNvPr>
            <p:cNvPicPr>
              <a:picLocks noChangeAspect="1"/>
            </p:cNvPicPr>
            <p:nvPr/>
          </p:nvPicPr>
          <p:blipFill>
            <a:blip r:embed="rId5"/>
            <a:stretch>
              <a:fillRect/>
            </a:stretch>
          </p:blipFill>
          <p:spPr>
            <a:xfrm rot="5400000">
              <a:off x="9064625" y="4152943"/>
              <a:ext cx="1404745" cy="1925438"/>
            </a:xfrm>
            <a:prstGeom prst="rect">
              <a:avLst/>
            </a:prstGeom>
          </p:spPr>
        </p:pic>
        <p:pic>
          <p:nvPicPr>
            <p:cNvPr id="32" name="Obraz 16">
              <a:extLst>
                <a:ext uri="{FF2B5EF4-FFF2-40B4-BE49-F238E27FC236}">
                  <a16:creationId xmlns:a16="http://schemas.microsoft.com/office/drawing/2014/main" id="{5B55B48C-35AD-8865-F979-56B65F051360}"/>
                </a:ext>
              </a:extLst>
            </p:cNvPr>
            <p:cNvPicPr>
              <a:picLocks noChangeAspect="1"/>
            </p:cNvPicPr>
            <p:nvPr/>
          </p:nvPicPr>
          <p:blipFill>
            <a:blip r:embed="rId6"/>
            <a:stretch>
              <a:fillRect/>
            </a:stretch>
          </p:blipFill>
          <p:spPr>
            <a:xfrm>
              <a:off x="8968193" y="2818179"/>
              <a:ext cx="1299146" cy="1412973"/>
            </a:xfrm>
            <a:prstGeom prst="rect">
              <a:avLst/>
            </a:prstGeom>
          </p:spPr>
        </p:pic>
      </p:grpSp>
      <p:sp>
        <p:nvSpPr>
          <p:cNvPr id="33" name="Prostokąt 17">
            <a:extLst>
              <a:ext uri="{FF2B5EF4-FFF2-40B4-BE49-F238E27FC236}">
                <a16:creationId xmlns:a16="http://schemas.microsoft.com/office/drawing/2014/main" id="{E5C9D0A5-0E66-F839-EFBD-6A4D19701E2A}"/>
              </a:ext>
            </a:extLst>
          </p:cNvPr>
          <p:cNvSpPr/>
          <p:nvPr/>
        </p:nvSpPr>
        <p:spPr>
          <a:xfrm>
            <a:off x="6942939" y="5931834"/>
            <a:ext cx="4816549" cy="830997"/>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Straight air intake path - prevents dust buildup and blockage in high-particulate environments, ensuring reliable measurements.</a:t>
            </a:r>
          </a:p>
        </p:txBody>
      </p:sp>
    </p:spTree>
    <p:extLst>
      <p:ext uri="{BB962C8B-B14F-4D97-AF65-F5344CB8AC3E}">
        <p14:creationId xmlns:p14="http://schemas.microsoft.com/office/powerpoint/2010/main" val="3061462461"/>
      </p:ext>
    </p:extLst>
  </p:cSld>
  <p:clrMapOvr>
    <a:masterClrMapping/>
  </p:clrMapOvr>
  <p:transition spd="med">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A2B8B0-4A73-7588-B570-3027DC428C35}"/>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7854F30-6E82-B7D0-6740-A5733152D690}"/>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F35677B1-7F61-3F6A-F38F-4EE726C50CDC}"/>
              </a:ext>
            </a:extLst>
          </p:cNvPr>
          <p:cNvSpPr>
            <a:spLocks noGrp="1"/>
          </p:cNvSpPr>
          <p:nvPr>
            <p:ph type="body" idx="16"/>
          </p:nvPr>
        </p:nvSpPr>
        <p:spPr>
          <a:xfrm>
            <a:off x="522194" y="1200597"/>
            <a:ext cx="1855230" cy="411894"/>
          </a:xfrm>
        </p:spPr>
        <p:txBody>
          <a:bodyPr/>
          <a:lstStyle/>
          <a:p>
            <a:r>
              <a:rPr lang="en-US" dirty="0"/>
              <a:t>Gas Measurement</a:t>
            </a:r>
          </a:p>
        </p:txBody>
      </p:sp>
      <p:pic>
        <p:nvPicPr>
          <p:cNvPr id="34" name="Obraz 27">
            <a:extLst>
              <a:ext uri="{FF2B5EF4-FFF2-40B4-BE49-F238E27FC236}">
                <a16:creationId xmlns:a16="http://schemas.microsoft.com/office/drawing/2014/main" id="{816CA2F0-18F2-CFA0-89C0-4724DFCFB744}"/>
              </a:ext>
            </a:extLst>
          </p:cNvPr>
          <p:cNvPicPr>
            <a:picLocks noChangeAspect="1"/>
          </p:cNvPicPr>
          <p:nvPr/>
        </p:nvPicPr>
        <p:blipFill>
          <a:blip r:embed="rId2"/>
          <a:stretch>
            <a:fillRect/>
          </a:stretch>
        </p:blipFill>
        <p:spPr>
          <a:xfrm>
            <a:off x="5065008" y="2545098"/>
            <a:ext cx="3131412" cy="3127180"/>
          </a:xfrm>
          <a:prstGeom prst="rect">
            <a:avLst/>
          </a:prstGeom>
        </p:spPr>
      </p:pic>
      <p:grpSp>
        <p:nvGrpSpPr>
          <p:cNvPr id="45" name="Group 44">
            <a:extLst>
              <a:ext uri="{FF2B5EF4-FFF2-40B4-BE49-F238E27FC236}">
                <a16:creationId xmlns:a16="http://schemas.microsoft.com/office/drawing/2014/main" id="{5CA4A164-7CD3-635A-BBB6-D993B0C2A477}"/>
              </a:ext>
            </a:extLst>
          </p:cNvPr>
          <p:cNvGrpSpPr/>
          <p:nvPr/>
        </p:nvGrpSpPr>
        <p:grpSpPr>
          <a:xfrm>
            <a:off x="6345237" y="997330"/>
            <a:ext cx="1982928" cy="1368000"/>
            <a:chOff x="5544430" y="3470776"/>
            <a:chExt cx="1982928" cy="1368000"/>
          </a:xfrm>
        </p:grpSpPr>
        <p:pic>
          <p:nvPicPr>
            <p:cNvPr id="39" name="Obraz 10">
              <a:extLst>
                <a:ext uri="{FF2B5EF4-FFF2-40B4-BE49-F238E27FC236}">
                  <a16:creationId xmlns:a16="http://schemas.microsoft.com/office/drawing/2014/main" id="{10508656-F2E5-4213-741F-3EBB24E639B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85719" y="3470776"/>
              <a:ext cx="641639" cy="1368000"/>
            </a:xfrm>
            <a:prstGeom prst="rect">
              <a:avLst/>
            </a:prstGeom>
          </p:spPr>
        </p:pic>
        <p:pic>
          <p:nvPicPr>
            <p:cNvPr id="40" name="Obraz 17">
              <a:extLst>
                <a:ext uri="{FF2B5EF4-FFF2-40B4-BE49-F238E27FC236}">
                  <a16:creationId xmlns:a16="http://schemas.microsoft.com/office/drawing/2014/main" id="{1D85F828-C90F-3BBC-DB81-831297320A2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44430" y="3470776"/>
              <a:ext cx="1334309" cy="1368000"/>
            </a:xfrm>
            <a:prstGeom prst="rect">
              <a:avLst/>
            </a:prstGeom>
          </p:spPr>
        </p:pic>
      </p:grpSp>
      <p:pic>
        <p:nvPicPr>
          <p:cNvPr id="44" name="Obraz 14">
            <a:extLst>
              <a:ext uri="{FF2B5EF4-FFF2-40B4-BE49-F238E27FC236}">
                <a16:creationId xmlns:a16="http://schemas.microsoft.com/office/drawing/2014/main" id="{3C523793-EF06-407E-26C9-F635A193E80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146986" y="2545098"/>
            <a:ext cx="1694149" cy="3127179"/>
          </a:xfrm>
          <a:prstGeom prst="rect">
            <a:avLst/>
          </a:prstGeom>
        </p:spPr>
      </p:pic>
      <p:pic>
        <p:nvPicPr>
          <p:cNvPr id="46" name="Obraz 6">
            <a:extLst>
              <a:ext uri="{FF2B5EF4-FFF2-40B4-BE49-F238E27FC236}">
                <a16:creationId xmlns:a16="http://schemas.microsoft.com/office/drawing/2014/main" id="{724E688B-EABB-5C9A-9ADC-0F0589A12B2F}"/>
              </a:ext>
            </a:extLst>
          </p:cNvPr>
          <p:cNvPicPr>
            <a:picLocks noChangeAspect="1"/>
          </p:cNvPicPr>
          <p:nvPr/>
        </p:nvPicPr>
        <p:blipFill>
          <a:blip r:embed="rId6"/>
          <a:stretch>
            <a:fillRect/>
          </a:stretch>
        </p:blipFill>
        <p:spPr>
          <a:xfrm>
            <a:off x="705909" y="2049285"/>
            <a:ext cx="2877550" cy="2484454"/>
          </a:xfrm>
          <a:prstGeom prst="rect">
            <a:avLst/>
          </a:prstGeom>
        </p:spPr>
      </p:pic>
      <p:cxnSp>
        <p:nvCxnSpPr>
          <p:cNvPr id="47" name="Łącznik prosty 10">
            <a:extLst>
              <a:ext uri="{FF2B5EF4-FFF2-40B4-BE49-F238E27FC236}">
                <a16:creationId xmlns:a16="http://schemas.microsoft.com/office/drawing/2014/main" id="{5BE37CC6-D7D7-994F-C253-12D56E446308}"/>
              </a:ext>
            </a:extLst>
          </p:cNvPr>
          <p:cNvCxnSpPr>
            <a:cxnSpLocks/>
            <a:stCxn id="46" idx="2"/>
            <a:endCxn id="48" idx="0"/>
          </p:cNvCxnSpPr>
          <p:nvPr/>
        </p:nvCxnSpPr>
        <p:spPr>
          <a:xfrm>
            <a:off x="2144684" y="4533739"/>
            <a:ext cx="886325" cy="618263"/>
          </a:xfrm>
          <a:prstGeom prst="line">
            <a:avLst/>
          </a:prstGeom>
        </p:spPr>
        <p:style>
          <a:lnRef idx="1">
            <a:schemeClr val="accent1"/>
          </a:lnRef>
          <a:fillRef idx="0">
            <a:schemeClr val="accent1"/>
          </a:fillRef>
          <a:effectRef idx="0">
            <a:schemeClr val="accent1"/>
          </a:effectRef>
          <a:fontRef idx="minor">
            <a:schemeClr val="tx1"/>
          </a:fontRef>
        </p:style>
      </p:cxnSp>
      <p:sp>
        <p:nvSpPr>
          <p:cNvPr id="48" name="Prostokąt 13">
            <a:extLst>
              <a:ext uri="{FF2B5EF4-FFF2-40B4-BE49-F238E27FC236}">
                <a16:creationId xmlns:a16="http://schemas.microsoft.com/office/drawing/2014/main" id="{480DDFFC-914F-4581-8D91-B576654FAFD4}"/>
              </a:ext>
            </a:extLst>
          </p:cNvPr>
          <p:cNvSpPr/>
          <p:nvPr/>
        </p:nvSpPr>
        <p:spPr>
          <a:xfrm>
            <a:off x="1920984" y="5152002"/>
            <a:ext cx="2220050" cy="830997"/>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cs typeface="Arial" panose="020B0604020202020204" pitchFamily="34" charset="0"/>
              </a:rPr>
              <a:t>Environmental Chamber </a:t>
            </a:r>
            <a:r>
              <a:rPr lang="en-US" sz="1600" dirty="0">
                <a:latin typeface="+mn-lt"/>
                <a:ea typeface="Calibri" panose="020F0502020204030204" pitchFamily="34" charset="0"/>
              </a:rPr>
              <a:t>with Gas Sensors</a:t>
            </a:r>
            <a:endParaRPr lang="en-US" sz="1600" dirty="0">
              <a:latin typeface="+mn-lt"/>
              <a:ea typeface="Calibri" panose="020F0502020204030204" pitchFamily="34" charset="0"/>
              <a:cs typeface="Arial" panose="020B0604020202020204" pitchFamily="34" charset="0"/>
            </a:endParaRPr>
          </a:p>
        </p:txBody>
      </p:sp>
      <p:cxnSp>
        <p:nvCxnSpPr>
          <p:cNvPr id="51" name="Straight Connector 50">
            <a:extLst>
              <a:ext uri="{FF2B5EF4-FFF2-40B4-BE49-F238E27FC236}">
                <a16:creationId xmlns:a16="http://schemas.microsoft.com/office/drawing/2014/main" id="{503A1906-36A3-BD8E-728B-8EBF449B932A}"/>
              </a:ext>
            </a:extLst>
          </p:cNvPr>
          <p:cNvCxnSpPr>
            <a:cxnSpLocks/>
            <a:stCxn id="48" idx="0"/>
          </p:cNvCxnSpPr>
          <p:nvPr/>
        </p:nvCxnSpPr>
        <p:spPr>
          <a:xfrm flipV="1">
            <a:off x="3031009" y="3429000"/>
            <a:ext cx="2312516" cy="1723002"/>
          </a:xfrm>
          <a:prstGeom prst="line">
            <a:avLst/>
          </a:prstGeom>
        </p:spPr>
        <p:style>
          <a:lnRef idx="1">
            <a:schemeClr val="accent1"/>
          </a:lnRef>
          <a:fillRef idx="0">
            <a:schemeClr val="accent1"/>
          </a:fillRef>
          <a:effectRef idx="0">
            <a:schemeClr val="accent1"/>
          </a:effectRef>
          <a:fontRef idx="minor">
            <a:schemeClr val="tx1"/>
          </a:fontRef>
        </p:style>
      </p:cxnSp>
      <p:sp>
        <p:nvSpPr>
          <p:cNvPr id="59" name="Prostokąt 13">
            <a:extLst>
              <a:ext uri="{FF2B5EF4-FFF2-40B4-BE49-F238E27FC236}">
                <a16:creationId xmlns:a16="http://schemas.microsoft.com/office/drawing/2014/main" id="{613C50F9-1FC2-387F-A3D1-B239D32A43B8}"/>
              </a:ext>
            </a:extLst>
          </p:cNvPr>
          <p:cNvSpPr/>
          <p:nvPr/>
        </p:nvSpPr>
        <p:spPr>
          <a:xfrm>
            <a:off x="3838924" y="1120022"/>
            <a:ext cx="1695101"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rPr>
              <a:t>Inlet with filter and Teflon Tube</a:t>
            </a:r>
            <a:endParaRPr lang="en-US" sz="1600" dirty="0">
              <a:latin typeface="+mn-lt"/>
              <a:ea typeface="Calibri" panose="020F0502020204030204" pitchFamily="34" charset="0"/>
              <a:cs typeface="Arial" panose="020B0604020202020204" pitchFamily="34" charset="0"/>
            </a:endParaRPr>
          </a:p>
        </p:txBody>
      </p:sp>
      <p:cxnSp>
        <p:nvCxnSpPr>
          <p:cNvPr id="61" name="Straight Connector 60">
            <a:extLst>
              <a:ext uri="{FF2B5EF4-FFF2-40B4-BE49-F238E27FC236}">
                <a16:creationId xmlns:a16="http://schemas.microsoft.com/office/drawing/2014/main" id="{337B1B78-DF71-76D9-6922-4496B30E24C8}"/>
              </a:ext>
            </a:extLst>
          </p:cNvPr>
          <p:cNvCxnSpPr>
            <a:cxnSpLocks/>
            <a:stCxn id="59" idx="3"/>
            <a:endCxn id="40" idx="1"/>
          </p:cNvCxnSpPr>
          <p:nvPr/>
        </p:nvCxnSpPr>
        <p:spPr>
          <a:xfrm>
            <a:off x="5534025" y="1412410"/>
            <a:ext cx="811212" cy="268920"/>
          </a:xfrm>
          <a:prstGeom prst="line">
            <a:avLst/>
          </a:prstGeom>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9050F63C-55F6-35EA-EA34-46E34A24D2CA}"/>
              </a:ext>
            </a:extLst>
          </p:cNvPr>
          <p:cNvCxnSpPr>
            <a:cxnSpLocks/>
            <a:stCxn id="59" idx="3"/>
          </p:cNvCxnSpPr>
          <p:nvPr/>
        </p:nvCxnSpPr>
        <p:spPr>
          <a:xfrm>
            <a:off x="5534025" y="1412410"/>
            <a:ext cx="733425" cy="1321265"/>
          </a:xfrm>
          <a:prstGeom prst="line">
            <a:avLst/>
          </a:prstGeom>
        </p:spPr>
        <p:style>
          <a:lnRef idx="1">
            <a:schemeClr val="accent1"/>
          </a:lnRef>
          <a:fillRef idx="0">
            <a:schemeClr val="accent1"/>
          </a:fillRef>
          <a:effectRef idx="0">
            <a:schemeClr val="accent1"/>
          </a:effectRef>
          <a:fontRef idx="minor">
            <a:schemeClr val="tx1"/>
          </a:fontRef>
        </p:style>
      </p:cxnSp>
      <p:sp>
        <p:nvSpPr>
          <p:cNvPr id="67" name="Prostokąt 13">
            <a:extLst>
              <a:ext uri="{FF2B5EF4-FFF2-40B4-BE49-F238E27FC236}">
                <a16:creationId xmlns:a16="http://schemas.microsoft.com/office/drawing/2014/main" id="{2CFB084A-B037-A4DF-BA28-071016D00742}"/>
              </a:ext>
            </a:extLst>
          </p:cNvPr>
          <p:cNvSpPr/>
          <p:nvPr/>
        </p:nvSpPr>
        <p:spPr>
          <a:xfrm>
            <a:off x="7012391" y="6007646"/>
            <a:ext cx="1695101"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rPr>
              <a:t>Air Pump with flow control</a:t>
            </a:r>
            <a:endParaRPr lang="en-US" sz="1600" dirty="0">
              <a:latin typeface="+mn-lt"/>
              <a:ea typeface="Calibri" panose="020F0502020204030204" pitchFamily="34" charset="0"/>
              <a:cs typeface="Arial" panose="020B0604020202020204" pitchFamily="34" charset="0"/>
            </a:endParaRPr>
          </a:p>
        </p:txBody>
      </p:sp>
      <p:cxnSp>
        <p:nvCxnSpPr>
          <p:cNvPr id="69" name="Straight Connector 68">
            <a:extLst>
              <a:ext uri="{FF2B5EF4-FFF2-40B4-BE49-F238E27FC236}">
                <a16:creationId xmlns:a16="http://schemas.microsoft.com/office/drawing/2014/main" id="{6E882FA8-2160-3909-36FC-8DC0DC71A771}"/>
              </a:ext>
            </a:extLst>
          </p:cNvPr>
          <p:cNvCxnSpPr>
            <a:cxnSpLocks/>
            <a:stCxn id="67" idx="0"/>
          </p:cNvCxnSpPr>
          <p:nvPr/>
        </p:nvCxnSpPr>
        <p:spPr>
          <a:xfrm flipH="1" flipV="1">
            <a:off x="7239000" y="4962525"/>
            <a:ext cx="620942" cy="1045121"/>
          </a:xfrm>
          <a:prstGeom prst="line">
            <a:avLst/>
          </a:prstGeom>
        </p:spPr>
        <p:style>
          <a:lnRef idx="1">
            <a:schemeClr val="accent1"/>
          </a:lnRef>
          <a:fillRef idx="0">
            <a:schemeClr val="accent1"/>
          </a:fillRef>
          <a:effectRef idx="0">
            <a:schemeClr val="accent1"/>
          </a:effectRef>
          <a:fontRef idx="minor">
            <a:schemeClr val="tx1"/>
          </a:fontRef>
        </p:style>
      </p:cxnSp>
      <p:sp>
        <p:nvSpPr>
          <p:cNvPr id="71" name="Prostokąt 13">
            <a:extLst>
              <a:ext uri="{FF2B5EF4-FFF2-40B4-BE49-F238E27FC236}">
                <a16:creationId xmlns:a16="http://schemas.microsoft.com/office/drawing/2014/main" id="{8E337327-AB45-2DD0-416B-B75FA828F464}"/>
              </a:ext>
            </a:extLst>
          </p:cNvPr>
          <p:cNvSpPr/>
          <p:nvPr/>
        </p:nvSpPr>
        <p:spPr>
          <a:xfrm>
            <a:off x="8451886" y="2635796"/>
            <a:ext cx="1439636"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rPr>
              <a:t>Air vibration damper</a:t>
            </a:r>
            <a:endParaRPr lang="en-US" sz="1600" dirty="0">
              <a:latin typeface="+mn-lt"/>
              <a:ea typeface="Calibri" panose="020F0502020204030204" pitchFamily="34" charset="0"/>
              <a:cs typeface="Arial" panose="020B0604020202020204" pitchFamily="34" charset="0"/>
            </a:endParaRPr>
          </a:p>
        </p:txBody>
      </p:sp>
      <p:sp>
        <p:nvSpPr>
          <p:cNvPr id="72" name="Prostokąt 13">
            <a:extLst>
              <a:ext uri="{FF2B5EF4-FFF2-40B4-BE49-F238E27FC236}">
                <a16:creationId xmlns:a16="http://schemas.microsoft.com/office/drawing/2014/main" id="{0211B011-C7D8-01FC-ACFC-0F281679D403}"/>
              </a:ext>
            </a:extLst>
          </p:cNvPr>
          <p:cNvSpPr/>
          <p:nvPr/>
        </p:nvSpPr>
        <p:spPr>
          <a:xfrm>
            <a:off x="8484751" y="4900310"/>
            <a:ext cx="1439636" cy="584775"/>
          </a:xfrm>
          <a:prstGeom prst="rect">
            <a:avLst/>
          </a:prstGeom>
        </p:spPr>
        <p:txBody>
          <a:bodyPr wrap="square">
            <a:spAutoFit/>
          </a:bodyPr>
          <a:lstStyle/>
          <a:p>
            <a:pPr lvl="0">
              <a:spcAft>
                <a:spcPts val="0"/>
              </a:spcAft>
              <a:tabLst>
                <a:tab pos="457200" algn="l"/>
              </a:tabLst>
            </a:pPr>
            <a:r>
              <a:rPr lang="en-US" sz="1600" dirty="0">
                <a:latin typeface="+mn-lt"/>
                <a:ea typeface="Calibri" panose="020F0502020204030204" pitchFamily="34" charset="0"/>
              </a:rPr>
              <a:t>Noise Silencer</a:t>
            </a:r>
            <a:endParaRPr lang="en-US" sz="1600" dirty="0">
              <a:latin typeface="+mn-lt"/>
              <a:ea typeface="Calibri" panose="020F0502020204030204" pitchFamily="34" charset="0"/>
              <a:cs typeface="Arial" panose="020B0604020202020204" pitchFamily="34" charset="0"/>
            </a:endParaRPr>
          </a:p>
        </p:txBody>
      </p:sp>
      <p:cxnSp>
        <p:nvCxnSpPr>
          <p:cNvPr id="74" name="Straight Connector 73">
            <a:extLst>
              <a:ext uri="{FF2B5EF4-FFF2-40B4-BE49-F238E27FC236}">
                <a16:creationId xmlns:a16="http://schemas.microsoft.com/office/drawing/2014/main" id="{B79CA159-4AB5-86BC-5708-9C0994867D54}"/>
              </a:ext>
            </a:extLst>
          </p:cNvPr>
          <p:cNvCxnSpPr>
            <a:cxnSpLocks/>
            <a:stCxn id="71" idx="2"/>
          </p:cNvCxnSpPr>
          <p:nvPr/>
        </p:nvCxnSpPr>
        <p:spPr>
          <a:xfrm>
            <a:off x="9171704" y="3220571"/>
            <a:ext cx="1734421" cy="208429"/>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27214E8B-64D7-94AA-9B60-23864495D311}"/>
              </a:ext>
            </a:extLst>
          </p:cNvPr>
          <p:cNvCxnSpPr>
            <a:cxnSpLocks/>
            <a:stCxn id="71" idx="2"/>
          </p:cNvCxnSpPr>
          <p:nvPr/>
        </p:nvCxnSpPr>
        <p:spPr>
          <a:xfrm flipH="1">
            <a:off x="7507044" y="3220571"/>
            <a:ext cx="1664660" cy="208429"/>
          </a:xfrm>
          <a:prstGeom prst="line">
            <a:avLst/>
          </a:prstGeom>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47D6C575-899B-4C35-14C3-89E6D7DFCF60}"/>
              </a:ext>
            </a:extLst>
          </p:cNvPr>
          <p:cNvCxnSpPr>
            <a:cxnSpLocks/>
            <a:stCxn id="72" idx="0"/>
          </p:cNvCxnSpPr>
          <p:nvPr/>
        </p:nvCxnSpPr>
        <p:spPr>
          <a:xfrm flipV="1">
            <a:off x="9204569" y="4533739"/>
            <a:ext cx="1753339" cy="366571"/>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58858E23-0DBD-513F-778E-FC830C7C8B7B}"/>
              </a:ext>
            </a:extLst>
          </p:cNvPr>
          <p:cNvCxnSpPr>
            <a:cxnSpLocks/>
            <a:stCxn id="72" idx="0"/>
          </p:cNvCxnSpPr>
          <p:nvPr/>
        </p:nvCxnSpPr>
        <p:spPr>
          <a:xfrm flipH="1" flipV="1">
            <a:off x="7507044" y="4549724"/>
            <a:ext cx="1697525" cy="350586"/>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04674688"/>
      </p:ext>
    </p:extLst>
  </p:cSld>
  <p:clrMapOvr>
    <a:masterClrMapping/>
  </p:clrMapOvr>
  <p:transition spd="med">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BB0983-3770-DB2B-271D-959973A2711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E429A186-6FDC-F0A4-35FB-5DCB8727669D}"/>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BC714565-F51C-7508-B113-5AD2EC66EC88}"/>
              </a:ext>
            </a:extLst>
          </p:cNvPr>
          <p:cNvSpPr>
            <a:spLocks noGrp="1"/>
          </p:cNvSpPr>
          <p:nvPr>
            <p:ph type="body" idx="16"/>
          </p:nvPr>
        </p:nvSpPr>
        <p:spPr>
          <a:xfrm>
            <a:off x="522194" y="1200597"/>
            <a:ext cx="1386227" cy="411894"/>
          </a:xfrm>
        </p:spPr>
        <p:txBody>
          <a:bodyPr/>
          <a:lstStyle/>
          <a:p>
            <a:r>
              <a:rPr lang="en-US" dirty="0"/>
              <a:t>Gas Sensors</a:t>
            </a:r>
          </a:p>
        </p:txBody>
      </p:sp>
      <p:grpSp>
        <p:nvGrpSpPr>
          <p:cNvPr id="2" name="Grupa 2">
            <a:extLst>
              <a:ext uri="{FF2B5EF4-FFF2-40B4-BE49-F238E27FC236}">
                <a16:creationId xmlns:a16="http://schemas.microsoft.com/office/drawing/2014/main" id="{96A884F0-8523-F36F-A767-0B0A54F1789D}"/>
              </a:ext>
            </a:extLst>
          </p:cNvPr>
          <p:cNvGrpSpPr/>
          <p:nvPr/>
        </p:nvGrpSpPr>
        <p:grpSpPr>
          <a:xfrm>
            <a:off x="1152799" y="2419350"/>
            <a:ext cx="4000226" cy="3419475"/>
            <a:chOff x="4721011" y="1676742"/>
            <a:chExt cx="7279746" cy="4918044"/>
          </a:xfrm>
        </p:grpSpPr>
        <p:grpSp>
          <p:nvGrpSpPr>
            <p:cNvPr id="3" name="Grupa 6">
              <a:extLst>
                <a:ext uri="{FF2B5EF4-FFF2-40B4-BE49-F238E27FC236}">
                  <a16:creationId xmlns:a16="http://schemas.microsoft.com/office/drawing/2014/main" id="{2EC26A8D-B71C-6978-2245-C27DCC5D282E}"/>
                </a:ext>
              </a:extLst>
            </p:cNvPr>
            <p:cNvGrpSpPr/>
            <p:nvPr/>
          </p:nvGrpSpPr>
          <p:grpSpPr>
            <a:xfrm>
              <a:off x="4721011" y="1676742"/>
              <a:ext cx="7279746" cy="3304519"/>
              <a:chOff x="2482332" y="124481"/>
              <a:chExt cx="7279746" cy="3304519"/>
            </a:xfrm>
          </p:grpSpPr>
          <p:pic>
            <p:nvPicPr>
              <p:cNvPr id="6" name="Obraz 8">
                <a:extLst>
                  <a:ext uri="{FF2B5EF4-FFF2-40B4-BE49-F238E27FC236}">
                    <a16:creationId xmlns:a16="http://schemas.microsoft.com/office/drawing/2014/main" id="{0E020BA8-80D1-D000-6EAA-7A5B4CEC9A5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98023" y="1394275"/>
                <a:ext cx="3064055" cy="2034725"/>
              </a:xfrm>
              <a:prstGeom prst="rect">
                <a:avLst/>
              </a:prstGeom>
            </p:spPr>
          </p:pic>
          <p:pic>
            <p:nvPicPr>
              <p:cNvPr id="8" name="Obraz 9">
                <a:extLst>
                  <a:ext uri="{FF2B5EF4-FFF2-40B4-BE49-F238E27FC236}">
                    <a16:creationId xmlns:a16="http://schemas.microsoft.com/office/drawing/2014/main" id="{206D3F25-1B0B-5D81-E86A-39BBAA68D89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82332" y="205860"/>
                <a:ext cx="1779828" cy="1446196"/>
              </a:xfrm>
              <a:prstGeom prst="rect">
                <a:avLst/>
              </a:prstGeom>
            </p:spPr>
          </p:pic>
          <p:pic>
            <p:nvPicPr>
              <p:cNvPr id="9" name="Obraz 10">
                <a:extLst>
                  <a:ext uri="{FF2B5EF4-FFF2-40B4-BE49-F238E27FC236}">
                    <a16:creationId xmlns:a16="http://schemas.microsoft.com/office/drawing/2014/main" id="{8D336319-65F0-6ADE-0041-FCC4837E771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40813" y="943245"/>
                <a:ext cx="1874331" cy="1522984"/>
              </a:xfrm>
              <a:prstGeom prst="rect">
                <a:avLst/>
              </a:prstGeom>
            </p:spPr>
          </p:pic>
          <p:pic>
            <p:nvPicPr>
              <p:cNvPr id="10" name="Obraz 12">
                <a:extLst>
                  <a:ext uri="{FF2B5EF4-FFF2-40B4-BE49-F238E27FC236}">
                    <a16:creationId xmlns:a16="http://schemas.microsoft.com/office/drawing/2014/main" id="{044F5B9C-4CBB-C771-66CE-79C5868EEA3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42367" y="124481"/>
                <a:ext cx="1980132" cy="1608953"/>
              </a:xfrm>
              <a:prstGeom prst="rect">
                <a:avLst/>
              </a:prstGeom>
            </p:spPr>
          </p:pic>
          <p:pic>
            <p:nvPicPr>
              <p:cNvPr id="11" name="Obraz 13">
                <a:extLst>
                  <a:ext uri="{FF2B5EF4-FFF2-40B4-BE49-F238E27FC236}">
                    <a16:creationId xmlns:a16="http://schemas.microsoft.com/office/drawing/2014/main" id="{A16D5F35-88A8-53BF-A321-20C98044DD2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68902" y="1623002"/>
                <a:ext cx="1980132" cy="1608952"/>
              </a:xfrm>
              <a:prstGeom prst="rect">
                <a:avLst/>
              </a:prstGeom>
            </p:spPr>
          </p:pic>
        </p:grpSp>
        <p:pic>
          <p:nvPicPr>
            <p:cNvPr id="4" name="Picture 2" descr="https://www.alphasense.com/-/media/project/oneweb/oneweb/alphasense/products/images/voc-b4-1.png?revision=9df59a57-fffd-42f2-ac5b-8f8eb730f6d5">
              <a:extLst>
                <a:ext uri="{FF2B5EF4-FFF2-40B4-BE49-F238E27FC236}">
                  <a16:creationId xmlns:a16="http://schemas.microsoft.com/office/drawing/2014/main" id="{B18DFC62-2EB1-4058-879A-0BE07778C05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636102" y="4469520"/>
              <a:ext cx="3200400" cy="2125266"/>
            </a:xfrm>
            <a:prstGeom prst="rect">
              <a:avLst/>
            </a:prstGeom>
            <a:noFill/>
            <a:extLst>
              <a:ext uri="{909E8E84-426E-40DD-AFC4-6F175D3DCCD1}">
                <a14:hiddenFill xmlns:a14="http://schemas.microsoft.com/office/drawing/2010/main">
                  <a:solidFill>
                    <a:srgbClr val="FFFFFF"/>
                  </a:solidFill>
                </a14:hiddenFill>
              </a:ext>
            </a:extLst>
          </p:spPr>
        </p:pic>
      </p:grpSp>
      <p:pic>
        <p:nvPicPr>
          <p:cNvPr id="12" name="Obraz 15">
            <a:extLst>
              <a:ext uri="{FF2B5EF4-FFF2-40B4-BE49-F238E27FC236}">
                <a16:creationId xmlns:a16="http://schemas.microsoft.com/office/drawing/2014/main" id="{0B6A5D11-9488-4CD2-9AEC-3471AA05C708}"/>
              </a:ext>
            </a:extLst>
          </p:cNvPr>
          <p:cNvPicPr>
            <a:picLocks noChangeAspect="1"/>
          </p:cNvPicPr>
          <p:nvPr/>
        </p:nvPicPr>
        <p:blipFill>
          <a:blip r:embed="rId8"/>
          <a:stretch>
            <a:fillRect/>
          </a:stretch>
        </p:blipFill>
        <p:spPr>
          <a:xfrm>
            <a:off x="5462548" y="2034690"/>
            <a:ext cx="6092589" cy="2788619"/>
          </a:xfrm>
          <a:prstGeom prst="rect">
            <a:avLst/>
          </a:prstGeom>
        </p:spPr>
      </p:pic>
      <p:pic>
        <p:nvPicPr>
          <p:cNvPr id="13" name="Obraz 4">
            <a:extLst>
              <a:ext uri="{FF2B5EF4-FFF2-40B4-BE49-F238E27FC236}">
                <a16:creationId xmlns:a16="http://schemas.microsoft.com/office/drawing/2014/main" id="{F657A82F-528C-5C27-A5E7-DF87E915879C}"/>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011579" y="5461027"/>
            <a:ext cx="2994526" cy="755596"/>
          </a:xfrm>
          <a:prstGeom prst="rect">
            <a:avLst/>
          </a:prstGeom>
        </p:spPr>
      </p:pic>
    </p:spTree>
    <p:extLst>
      <p:ext uri="{BB962C8B-B14F-4D97-AF65-F5344CB8AC3E}">
        <p14:creationId xmlns:p14="http://schemas.microsoft.com/office/powerpoint/2010/main" val="3135711572"/>
      </p:ext>
    </p:extLst>
  </p:cSld>
  <p:clrMapOvr>
    <a:masterClrMapping/>
  </p:clrMapOvr>
  <p:transition spd="med">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82C8F5-9D16-67B3-9494-B11A5829A3FD}"/>
            </a:ext>
          </a:extLst>
        </p:cNvPr>
        <p:cNvGrpSpPr/>
        <p:nvPr/>
      </p:nvGrpSpPr>
      <p:grpSpPr>
        <a:xfrm>
          <a:off x="0" y="0"/>
          <a:ext cx="0" cy="0"/>
          <a:chOff x="0" y="0"/>
          <a:chExt cx="0" cy="0"/>
        </a:xfrm>
      </p:grpSpPr>
      <p:sp>
        <p:nvSpPr>
          <p:cNvPr id="18" name="Vertical Text Placeholder 6">
            <a:extLst>
              <a:ext uri="{FF2B5EF4-FFF2-40B4-BE49-F238E27FC236}">
                <a16:creationId xmlns:a16="http://schemas.microsoft.com/office/drawing/2014/main" id="{B3AC91E9-D905-66D3-3718-81364637F550}"/>
              </a:ext>
            </a:extLst>
          </p:cNvPr>
          <p:cNvSpPr>
            <a:spLocks noGrp="1"/>
          </p:cNvSpPr>
          <p:nvPr>
            <p:ph type="body" orient="vert" idx="1"/>
          </p:nvPr>
        </p:nvSpPr>
        <p:spPr>
          <a:xfrm>
            <a:off x="0" y="1850065"/>
            <a:ext cx="3530007" cy="4585788"/>
          </a:xfrm>
        </p:spPr>
        <p:txBody>
          <a:bodyPr/>
          <a:lstStyle/>
          <a:p>
            <a:pPr>
              <a:lnSpc>
                <a:spcPct val="100000"/>
              </a:lnSpc>
              <a:spcBef>
                <a:spcPts val="0"/>
              </a:spcBef>
              <a:spcAft>
                <a:spcPts val="0"/>
              </a:spcAft>
            </a:pPr>
            <a:r>
              <a:rPr lang="en-US" dirty="0"/>
              <a:t>Power sources:</a:t>
            </a:r>
          </a:p>
          <a:p>
            <a:pPr marL="285750" indent="-285750">
              <a:lnSpc>
                <a:spcPct val="100000"/>
              </a:lnSpc>
              <a:spcBef>
                <a:spcPts val="0"/>
              </a:spcBef>
              <a:spcAft>
                <a:spcPts val="0"/>
              </a:spcAft>
              <a:buFont typeface="Arial" panose="020B0604020202020204" pitchFamily="34" charset="0"/>
              <a:buChar char="•"/>
            </a:pPr>
            <a:r>
              <a:rPr lang="en-US" dirty="0"/>
              <a:t>Power grid</a:t>
            </a:r>
          </a:p>
          <a:p>
            <a:pPr marL="285750" indent="-285750">
              <a:lnSpc>
                <a:spcPct val="100000"/>
              </a:lnSpc>
              <a:spcBef>
                <a:spcPts val="0"/>
              </a:spcBef>
              <a:spcAft>
                <a:spcPts val="0"/>
              </a:spcAft>
              <a:buFont typeface="Arial" panose="020B0604020202020204" pitchFamily="34" charset="0"/>
              <a:buChar char="•"/>
            </a:pPr>
            <a:r>
              <a:rPr lang="en-US" dirty="0"/>
              <a:t>Batteries</a:t>
            </a:r>
          </a:p>
          <a:p>
            <a:pPr marL="285750" indent="-285750">
              <a:lnSpc>
                <a:spcPct val="100000"/>
              </a:lnSpc>
              <a:spcBef>
                <a:spcPts val="0"/>
              </a:spcBef>
              <a:spcAft>
                <a:spcPts val="0"/>
              </a:spcAft>
              <a:buFont typeface="Arial" panose="020B0604020202020204" pitchFamily="34" charset="0"/>
              <a:buChar char="•"/>
            </a:pPr>
            <a:r>
              <a:rPr lang="en-US" dirty="0"/>
              <a:t>Solar panels</a:t>
            </a:r>
          </a:p>
          <a:p>
            <a:pPr marL="285750" indent="-285750">
              <a:lnSpc>
                <a:spcPct val="100000"/>
              </a:lnSpc>
              <a:spcBef>
                <a:spcPts val="0"/>
              </a:spcBef>
              <a:spcAft>
                <a:spcPts val="0"/>
              </a:spcAft>
              <a:buFont typeface="Arial" panose="020B0604020202020204" pitchFamily="34" charset="0"/>
              <a:buChar char="•"/>
            </a:pPr>
            <a:r>
              <a:rPr lang="en-US" dirty="0"/>
              <a:t>Methanol generators</a:t>
            </a:r>
          </a:p>
          <a:p>
            <a:pPr marL="285750" indent="-285750">
              <a:lnSpc>
                <a:spcPct val="100000"/>
              </a:lnSpc>
              <a:spcBef>
                <a:spcPts val="0"/>
              </a:spcBef>
              <a:spcAft>
                <a:spcPts val="0"/>
              </a:spcAft>
              <a:buFont typeface="Arial" panose="020B0604020202020204" pitchFamily="34" charset="0"/>
              <a:buChar char="•"/>
            </a:pPr>
            <a:r>
              <a:rPr lang="en-US" dirty="0"/>
              <a:t>Streetlights</a:t>
            </a:r>
          </a:p>
          <a:p>
            <a:pPr marL="285750" indent="-285750">
              <a:lnSpc>
                <a:spcPct val="100000"/>
              </a:lnSpc>
              <a:spcBef>
                <a:spcPts val="0"/>
              </a:spcBef>
              <a:spcAft>
                <a:spcPts val="0"/>
              </a:spcAft>
              <a:buFont typeface="Arial" panose="020B0604020202020204" pitchFamily="34" charset="0"/>
              <a:buChar char="•"/>
            </a:pPr>
            <a:endParaRPr lang="en-US" dirty="0"/>
          </a:p>
          <a:p>
            <a:pPr marL="285750" indent="-285750">
              <a:lnSpc>
                <a:spcPct val="100000"/>
              </a:lnSpc>
              <a:spcBef>
                <a:spcPts val="0"/>
              </a:spcBef>
              <a:spcAft>
                <a:spcPts val="0"/>
              </a:spcAft>
              <a:buFont typeface="Arial" panose="020B0604020202020204" pitchFamily="34" charset="0"/>
              <a:buChar char="•"/>
            </a:pPr>
            <a:endParaRPr lang="en-US" dirty="0"/>
          </a:p>
          <a:p>
            <a:pPr>
              <a:lnSpc>
                <a:spcPct val="100000"/>
              </a:lnSpc>
              <a:spcBef>
                <a:spcPts val="0"/>
              </a:spcBef>
              <a:spcAft>
                <a:spcPts val="0"/>
              </a:spcAft>
            </a:pPr>
            <a:r>
              <a:rPr lang="en-US" dirty="0"/>
              <a:t>Power supply:</a:t>
            </a:r>
          </a:p>
          <a:p>
            <a:pPr marL="285750" indent="-285750">
              <a:lnSpc>
                <a:spcPct val="100000"/>
              </a:lnSpc>
              <a:spcBef>
                <a:spcPts val="0"/>
              </a:spcBef>
              <a:spcAft>
                <a:spcPts val="0"/>
              </a:spcAft>
              <a:buFont typeface="Arial" panose="020B0604020202020204" pitchFamily="34" charset="0"/>
              <a:buChar char="•"/>
            </a:pPr>
            <a:r>
              <a:rPr lang="en-US" dirty="0"/>
              <a:t>230V/50HZ</a:t>
            </a:r>
          </a:p>
          <a:p>
            <a:pPr marL="285750" indent="-285750">
              <a:lnSpc>
                <a:spcPct val="100000"/>
              </a:lnSpc>
              <a:spcBef>
                <a:spcPts val="0"/>
              </a:spcBef>
              <a:spcAft>
                <a:spcPts val="0"/>
              </a:spcAft>
              <a:buFont typeface="Arial" panose="020B0604020202020204" pitchFamily="34" charset="0"/>
              <a:buChar char="•"/>
            </a:pPr>
            <a:r>
              <a:rPr lang="en-US" dirty="0"/>
              <a:t>12/24Vdc</a:t>
            </a:r>
          </a:p>
          <a:p>
            <a:pPr marL="285750" indent="-285750">
              <a:lnSpc>
                <a:spcPct val="100000"/>
              </a:lnSpc>
              <a:spcBef>
                <a:spcPts val="0"/>
              </a:spcBef>
              <a:spcAft>
                <a:spcPts val="0"/>
              </a:spcAft>
              <a:buFont typeface="Arial" panose="020B0604020202020204" pitchFamily="34" charset="0"/>
              <a:buChar char="•"/>
            </a:pPr>
            <a:r>
              <a:rPr lang="en-US" dirty="0"/>
              <a:t>Ready for 100-127V</a:t>
            </a:r>
          </a:p>
        </p:txBody>
      </p:sp>
      <p:sp>
        <p:nvSpPr>
          <p:cNvPr id="5" name="Title 4">
            <a:extLst>
              <a:ext uri="{FF2B5EF4-FFF2-40B4-BE49-F238E27FC236}">
                <a16:creationId xmlns:a16="http://schemas.microsoft.com/office/drawing/2014/main" id="{EB60F4DB-7BAC-5B6B-B2D4-1B127049BEA5}"/>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6EE7F34E-EBA3-7D41-8F21-31536EBAC4BE}"/>
              </a:ext>
            </a:extLst>
          </p:cNvPr>
          <p:cNvSpPr>
            <a:spLocks noGrp="1"/>
          </p:cNvSpPr>
          <p:nvPr>
            <p:ph type="body" idx="16"/>
          </p:nvPr>
        </p:nvSpPr>
        <p:spPr>
          <a:xfrm>
            <a:off x="522194" y="1200597"/>
            <a:ext cx="1366433" cy="411894"/>
          </a:xfrm>
        </p:spPr>
        <p:txBody>
          <a:bodyPr/>
          <a:lstStyle/>
          <a:p>
            <a:r>
              <a:rPr lang="en-US" dirty="0"/>
              <a:t>Power Block</a:t>
            </a:r>
          </a:p>
        </p:txBody>
      </p:sp>
      <p:sp>
        <p:nvSpPr>
          <p:cNvPr id="2" name="Prostokąt 11">
            <a:extLst>
              <a:ext uri="{FF2B5EF4-FFF2-40B4-BE49-F238E27FC236}">
                <a16:creationId xmlns:a16="http://schemas.microsoft.com/office/drawing/2014/main" id="{7282140A-B138-DE8B-D90C-4E9C90DC19F4}"/>
              </a:ext>
            </a:extLst>
          </p:cNvPr>
          <p:cNvSpPr/>
          <p:nvPr/>
        </p:nvSpPr>
        <p:spPr>
          <a:xfrm>
            <a:off x="3419150" y="5810398"/>
            <a:ext cx="1424859" cy="600101"/>
          </a:xfrm>
          <a:prstGeom prst="rect">
            <a:avLst/>
          </a:prstGeom>
        </p:spPr>
        <p:txBody>
          <a:bodyPr wrap="squar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Power supply </a:t>
            </a:r>
            <a:r>
              <a:rPr lang="pl-PL" sz="1600" dirty="0">
                <a:latin typeface="+mn-lt"/>
                <a:ea typeface="Calibri" panose="020F0502020204030204" pitchFamily="34" charset="0"/>
                <a:cs typeface="Arial" panose="020B0604020202020204" pitchFamily="34" charset="0"/>
              </a:rPr>
              <a:t>„</a:t>
            </a:r>
            <a:r>
              <a:rPr lang="en-US" sz="1600" dirty="0">
                <a:latin typeface="+mn-lt"/>
                <a:ea typeface="Calibri" panose="020F0502020204030204" pitchFamily="34" charset="0"/>
                <a:cs typeface="Arial" panose="020B0604020202020204" pitchFamily="34" charset="0"/>
              </a:rPr>
              <a:t>dirty</a:t>
            </a:r>
            <a:r>
              <a:rPr lang="pl-PL" sz="1600" dirty="0">
                <a:latin typeface="+mn-lt"/>
                <a:ea typeface="Calibri" panose="020F0502020204030204" pitchFamily="34" charset="0"/>
                <a:cs typeface="Arial" panose="020B0604020202020204" pitchFamily="34" charset="0"/>
              </a:rPr>
              <a:t>”</a:t>
            </a:r>
            <a:r>
              <a:rPr lang="en-US" sz="1600" dirty="0">
                <a:latin typeface="+mn-lt"/>
                <a:ea typeface="Calibri" panose="020F0502020204030204" pitchFamily="34" charset="0"/>
                <a:cs typeface="Arial" panose="020B0604020202020204" pitchFamily="34" charset="0"/>
              </a:rPr>
              <a:t> part</a:t>
            </a:r>
          </a:p>
        </p:txBody>
      </p:sp>
      <p:pic>
        <p:nvPicPr>
          <p:cNvPr id="3" name="Obraz 2">
            <a:extLst>
              <a:ext uri="{FF2B5EF4-FFF2-40B4-BE49-F238E27FC236}">
                <a16:creationId xmlns:a16="http://schemas.microsoft.com/office/drawing/2014/main" id="{C747BA96-BD53-B881-355D-73A40244D5F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352530" y="1101188"/>
            <a:ext cx="8460354" cy="4485502"/>
          </a:xfrm>
          <a:prstGeom prst="rect">
            <a:avLst/>
          </a:prstGeom>
        </p:spPr>
      </p:pic>
      <p:sp>
        <p:nvSpPr>
          <p:cNvPr id="4" name="Prostokąt 8">
            <a:extLst>
              <a:ext uri="{FF2B5EF4-FFF2-40B4-BE49-F238E27FC236}">
                <a16:creationId xmlns:a16="http://schemas.microsoft.com/office/drawing/2014/main" id="{9F480C08-5B17-DC9B-DBB8-BE62224A58B9}"/>
              </a:ext>
            </a:extLst>
          </p:cNvPr>
          <p:cNvSpPr/>
          <p:nvPr/>
        </p:nvSpPr>
        <p:spPr>
          <a:xfrm>
            <a:off x="9930814" y="5810397"/>
            <a:ext cx="1882070" cy="600101"/>
          </a:xfrm>
          <a:prstGeom prst="rect">
            <a:avLst/>
          </a:prstGeom>
        </p:spPr>
        <p:txBody>
          <a:bodyPr wrap="square">
            <a:spAutoFit/>
          </a:bodyPr>
          <a:lstStyle/>
          <a:p>
            <a:pPr lvl="0">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Buffer power supply </a:t>
            </a:r>
            <a:r>
              <a:rPr lang="pl-PL" sz="1600" dirty="0">
                <a:latin typeface="+mn-lt"/>
                <a:ea typeface="Calibri" panose="020F0502020204030204" pitchFamily="34" charset="0"/>
                <a:cs typeface="Arial" panose="020B0604020202020204" pitchFamily="34" charset="0"/>
              </a:rPr>
              <a:t>„</a:t>
            </a:r>
            <a:r>
              <a:rPr lang="en-US" sz="1600" dirty="0">
                <a:latin typeface="+mn-lt"/>
                <a:ea typeface="Calibri" panose="020F0502020204030204" pitchFamily="34" charset="0"/>
                <a:cs typeface="Arial" panose="020B0604020202020204" pitchFamily="34" charset="0"/>
              </a:rPr>
              <a:t>clean</a:t>
            </a:r>
            <a:r>
              <a:rPr lang="pl-PL" sz="1600" dirty="0">
                <a:latin typeface="+mn-lt"/>
                <a:ea typeface="Calibri" panose="020F0502020204030204" pitchFamily="34" charset="0"/>
                <a:cs typeface="Arial" panose="020B0604020202020204" pitchFamily="34" charset="0"/>
              </a:rPr>
              <a:t>”</a:t>
            </a:r>
            <a:r>
              <a:rPr lang="en-US" sz="1600" dirty="0">
                <a:latin typeface="+mn-lt"/>
                <a:ea typeface="Calibri" panose="020F0502020204030204" pitchFamily="34" charset="0"/>
                <a:cs typeface="Arial" panose="020B0604020202020204" pitchFamily="34" charset="0"/>
              </a:rPr>
              <a:t> part</a:t>
            </a:r>
          </a:p>
        </p:txBody>
      </p:sp>
      <p:cxnSp>
        <p:nvCxnSpPr>
          <p:cNvPr id="6" name="Łącznik prosty 4">
            <a:extLst>
              <a:ext uri="{FF2B5EF4-FFF2-40B4-BE49-F238E27FC236}">
                <a16:creationId xmlns:a16="http://schemas.microsoft.com/office/drawing/2014/main" id="{A201BD2D-0156-1269-4C3D-39582F4DEB8D}"/>
              </a:ext>
            </a:extLst>
          </p:cNvPr>
          <p:cNvCxnSpPr>
            <a:cxnSpLocks/>
          </p:cNvCxnSpPr>
          <p:nvPr/>
        </p:nvCxnSpPr>
        <p:spPr>
          <a:xfrm>
            <a:off x="4968310" y="3595257"/>
            <a:ext cx="0" cy="2768114"/>
          </a:xfrm>
          <a:prstGeom prst="line">
            <a:avLst/>
          </a:prstGeom>
          <a:ln w="38100">
            <a:solidFill>
              <a:schemeClr val="accent1"/>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sp>
        <p:nvSpPr>
          <p:cNvPr id="8" name="Prostokąt 16">
            <a:extLst>
              <a:ext uri="{FF2B5EF4-FFF2-40B4-BE49-F238E27FC236}">
                <a16:creationId xmlns:a16="http://schemas.microsoft.com/office/drawing/2014/main" id="{9ED81D5E-1BEF-C927-6E5C-C8D719C8E2EB}"/>
              </a:ext>
            </a:extLst>
          </p:cNvPr>
          <p:cNvSpPr/>
          <p:nvPr/>
        </p:nvSpPr>
        <p:spPr>
          <a:xfrm>
            <a:off x="5182320" y="5830745"/>
            <a:ext cx="1309671" cy="584775"/>
          </a:xfrm>
          <a:prstGeom prst="rect">
            <a:avLst/>
          </a:prstGeom>
        </p:spPr>
        <p:txBody>
          <a:bodyPr wrap="square">
            <a:spAutoFit/>
          </a:bodyPr>
          <a:lstStyle/>
          <a:p>
            <a:r>
              <a:rPr lang="pl-PL" sz="1600" dirty="0">
                <a:latin typeface="+mn-lt"/>
                <a:ea typeface="Calibri" panose="020F0502020204030204" pitchFamily="34" charset="0"/>
                <a:cs typeface="Arial" panose="020B0604020202020204" pitchFamily="34" charset="0"/>
              </a:rPr>
              <a:t>S</a:t>
            </a:r>
            <a:r>
              <a:rPr lang="en-US" sz="1600" dirty="0">
                <a:latin typeface="+mn-lt"/>
                <a:ea typeface="Calibri" panose="020F0502020204030204" pitchFamily="34" charset="0"/>
                <a:cs typeface="Arial" panose="020B0604020202020204" pitchFamily="34" charset="0"/>
              </a:rPr>
              <a:t>urge protector</a:t>
            </a:r>
          </a:p>
        </p:txBody>
      </p:sp>
      <p:cxnSp>
        <p:nvCxnSpPr>
          <p:cNvPr id="9" name="Łącznik prosty 4">
            <a:extLst>
              <a:ext uri="{FF2B5EF4-FFF2-40B4-BE49-F238E27FC236}">
                <a16:creationId xmlns:a16="http://schemas.microsoft.com/office/drawing/2014/main" id="{9359391C-6649-2FF3-68CB-B7703861052B}"/>
              </a:ext>
            </a:extLst>
          </p:cNvPr>
          <p:cNvCxnSpPr>
            <a:cxnSpLocks/>
          </p:cNvCxnSpPr>
          <p:nvPr/>
        </p:nvCxnSpPr>
        <p:spPr>
          <a:xfrm>
            <a:off x="6517471" y="3595257"/>
            <a:ext cx="0" cy="2768114"/>
          </a:xfrm>
          <a:prstGeom prst="line">
            <a:avLst/>
          </a:prstGeom>
          <a:ln w="38100">
            <a:solidFill>
              <a:schemeClr val="accent1"/>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cxnSp>
        <p:nvCxnSpPr>
          <p:cNvPr id="10" name="Łącznik prosty 4">
            <a:extLst>
              <a:ext uri="{FF2B5EF4-FFF2-40B4-BE49-F238E27FC236}">
                <a16:creationId xmlns:a16="http://schemas.microsoft.com/office/drawing/2014/main" id="{7E587B2E-C126-62EE-E173-FB115EB662C3}"/>
              </a:ext>
            </a:extLst>
          </p:cNvPr>
          <p:cNvCxnSpPr>
            <a:cxnSpLocks/>
          </p:cNvCxnSpPr>
          <p:nvPr/>
        </p:nvCxnSpPr>
        <p:spPr>
          <a:xfrm>
            <a:off x="9634135" y="3595257"/>
            <a:ext cx="0" cy="2768114"/>
          </a:xfrm>
          <a:prstGeom prst="line">
            <a:avLst/>
          </a:prstGeom>
          <a:ln w="38100">
            <a:solidFill>
              <a:schemeClr val="accent1"/>
            </a:solidFill>
            <a:headEnd type="none" w="med" len="med"/>
            <a:tailEnd type="none" w="med" len="med"/>
          </a:ln>
        </p:spPr>
        <p:style>
          <a:lnRef idx="1">
            <a:schemeClr val="accent3"/>
          </a:lnRef>
          <a:fillRef idx="0">
            <a:schemeClr val="accent3"/>
          </a:fillRef>
          <a:effectRef idx="0">
            <a:schemeClr val="accent3"/>
          </a:effectRef>
          <a:fontRef idx="minor">
            <a:schemeClr val="tx1"/>
          </a:fontRef>
        </p:style>
      </p:cxnSp>
      <p:sp>
        <p:nvSpPr>
          <p:cNvPr id="11" name="Prostokąt 19">
            <a:extLst>
              <a:ext uri="{FF2B5EF4-FFF2-40B4-BE49-F238E27FC236}">
                <a16:creationId xmlns:a16="http://schemas.microsoft.com/office/drawing/2014/main" id="{C4D6929D-8A79-918D-D2D1-22E39B9EF6A9}"/>
              </a:ext>
            </a:extLst>
          </p:cNvPr>
          <p:cNvSpPr/>
          <p:nvPr/>
        </p:nvSpPr>
        <p:spPr>
          <a:xfrm>
            <a:off x="7011531" y="6071945"/>
            <a:ext cx="2236510" cy="338554"/>
          </a:xfrm>
          <a:prstGeom prst="rect">
            <a:avLst/>
          </a:prstGeom>
        </p:spPr>
        <p:txBody>
          <a:bodyPr wrap="none">
            <a:spAutoFit/>
          </a:bodyPr>
          <a:lstStyle/>
          <a:p>
            <a:r>
              <a:rPr lang="en-US" sz="1600" dirty="0">
                <a:latin typeface="+mn-lt"/>
                <a:ea typeface="Calibri" panose="020F0502020204030204" pitchFamily="34" charset="0"/>
                <a:cs typeface="Arial" panose="020B0604020202020204" pitchFamily="34" charset="0"/>
              </a:rPr>
              <a:t>Main switch</a:t>
            </a:r>
            <a:r>
              <a:rPr lang="pl-PL" sz="1600" dirty="0">
                <a:latin typeface="+mn-lt"/>
                <a:ea typeface="Calibri" panose="020F0502020204030204" pitchFamily="34" charset="0"/>
                <a:cs typeface="Arial" panose="020B0604020202020204" pitchFamily="34" charset="0"/>
              </a:rPr>
              <a:t> &amp; </a:t>
            </a:r>
            <a:r>
              <a:rPr lang="en-US" sz="1600" dirty="0">
                <a:latin typeface="+mn-lt"/>
                <a:ea typeface="Calibri" panose="020F0502020204030204" pitchFamily="34" charset="0"/>
                <a:cs typeface="Arial" panose="020B0604020202020204" pitchFamily="34" charset="0"/>
              </a:rPr>
              <a:t>relay</a:t>
            </a:r>
            <a:r>
              <a:rPr lang="pl-PL" sz="1600" dirty="0">
                <a:latin typeface="+mn-lt"/>
                <a:ea typeface="Calibri" panose="020F0502020204030204" pitchFamily="34" charset="0"/>
                <a:cs typeface="Arial" panose="020B0604020202020204" pitchFamily="34" charset="0"/>
              </a:rPr>
              <a:t> #1</a:t>
            </a:r>
            <a:endParaRPr lang="en-US" sz="1600" dirty="0">
              <a:latin typeface="+mn-lt"/>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3363365653"/>
      </p:ext>
    </p:extLst>
  </p:cSld>
  <p:clrMapOvr>
    <a:masterClrMapping/>
  </p:clrMapOvr>
  <p:transition spd="med">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E9C5E1-3ADA-9978-1BA8-F1329259A67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063EFB7-E5E7-D92F-9E04-F5243AE885C5}"/>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AA7110AE-90F6-8862-9552-D4187423C44D}"/>
              </a:ext>
            </a:extLst>
          </p:cNvPr>
          <p:cNvSpPr>
            <a:spLocks noGrp="1"/>
          </p:cNvSpPr>
          <p:nvPr>
            <p:ph type="body" idx="16"/>
          </p:nvPr>
        </p:nvSpPr>
        <p:spPr>
          <a:xfrm>
            <a:off x="522194" y="1200597"/>
            <a:ext cx="1133851" cy="411894"/>
          </a:xfrm>
        </p:spPr>
        <p:txBody>
          <a:bodyPr/>
          <a:lstStyle/>
          <a:p>
            <a:r>
              <a:rPr lang="en-US" dirty="0"/>
              <a:t>Controller</a:t>
            </a:r>
          </a:p>
        </p:txBody>
      </p:sp>
      <p:pic>
        <p:nvPicPr>
          <p:cNvPr id="14" name="Obraz 3">
            <a:extLst>
              <a:ext uri="{FF2B5EF4-FFF2-40B4-BE49-F238E27FC236}">
                <a16:creationId xmlns:a16="http://schemas.microsoft.com/office/drawing/2014/main" id="{9B463A56-E820-C828-5605-5E23DD0C2609}"/>
              </a:ext>
            </a:extLst>
          </p:cNvPr>
          <p:cNvPicPr>
            <a:picLocks noChangeAspect="1"/>
          </p:cNvPicPr>
          <p:nvPr/>
        </p:nvPicPr>
        <p:blipFill>
          <a:blip r:embed="rId2" cstate="print">
            <a:extLst>
              <a:ext uri="{28A0092B-C50C-407E-A947-70E740481C1C}">
                <a14:useLocalDpi xmlns:a14="http://schemas.microsoft.com/office/drawing/2010/main" val="0"/>
              </a:ext>
            </a:extLst>
          </a:blip>
          <a:srcRect r="17860" b="22699"/>
          <a:stretch/>
        </p:blipFill>
        <p:spPr>
          <a:xfrm>
            <a:off x="7759942" y="1853504"/>
            <a:ext cx="3310470" cy="2022456"/>
          </a:xfrm>
          <a:prstGeom prst="rect">
            <a:avLst/>
          </a:prstGeom>
        </p:spPr>
      </p:pic>
      <p:pic>
        <p:nvPicPr>
          <p:cNvPr id="15" name="Obraz 13">
            <a:extLst>
              <a:ext uri="{FF2B5EF4-FFF2-40B4-BE49-F238E27FC236}">
                <a16:creationId xmlns:a16="http://schemas.microsoft.com/office/drawing/2014/main" id="{D7F4C1CB-91DF-F696-AE5C-B280B2B8CB29}"/>
              </a:ext>
            </a:extLst>
          </p:cNvPr>
          <p:cNvPicPr>
            <a:picLocks noChangeAspect="1"/>
          </p:cNvPicPr>
          <p:nvPr/>
        </p:nvPicPr>
        <p:blipFill>
          <a:blip r:embed="rId3"/>
          <a:stretch>
            <a:fillRect/>
          </a:stretch>
        </p:blipFill>
        <p:spPr>
          <a:xfrm>
            <a:off x="7249839" y="4808885"/>
            <a:ext cx="2090575" cy="701535"/>
          </a:xfrm>
          <a:prstGeom prst="rect">
            <a:avLst/>
          </a:prstGeom>
        </p:spPr>
      </p:pic>
      <p:pic>
        <p:nvPicPr>
          <p:cNvPr id="16" name="Obraz 14">
            <a:extLst>
              <a:ext uri="{FF2B5EF4-FFF2-40B4-BE49-F238E27FC236}">
                <a16:creationId xmlns:a16="http://schemas.microsoft.com/office/drawing/2014/main" id="{761FD890-FBC0-A031-A01F-52E562245055}"/>
              </a:ext>
            </a:extLst>
          </p:cNvPr>
          <p:cNvPicPr>
            <a:picLocks noChangeAspect="1"/>
          </p:cNvPicPr>
          <p:nvPr/>
        </p:nvPicPr>
        <p:blipFill>
          <a:blip r:embed="rId4"/>
          <a:stretch>
            <a:fillRect/>
          </a:stretch>
        </p:blipFill>
        <p:spPr>
          <a:xfrm>
            <a:off x="9734582" y="4090174"/>
            <a:ext cx="1021732" cy="592922"/>
          </a:xfrm>
          <a:prstGeom prst="rect">
            <a:avLst/>
          </a:prstGeom>
        </p:spPr>
      </p:pic>
      <p:pic>
        <p:nvPicPr>
          <p:cNvPr id="17" name="Obraz 19">
            <a:extLst>
              <a:ext uri="{FF2B5EF4-FFF2-40B4-BE49-F238E27FC236}">
                <a16:creationId xmlns:a16="http://schemas.microsoft.com/office/drawing/2014/main" id="{8723A3E4-8468-CC7F-6A28-C66152AF0DBF}"/>
              </a:ext>
            </a:extLst>
          </p:cNvPr>
          <p:cNvPicPr>
            <a:picLocks noChangeAspect="1"/>
          </p:cNvPicPr>
          <p:nvPr/>
        </p:nvPicPr>
        <p:blipFill>
          <a:blip r:embed="rId5"/>
          <a:stretch>
            <a:fillRect/>
          </a:stretch>
        </p:blipFill>
        <p:spPr>
          <a:xfrm>
            <a:off x="7115921" y="5602280"/>
            <a:ext cx="2107884" cy="758991"/>
          </a:xfrm>
          <a:prstGeom prst="rect">
            <a:avLst/>
          </a:prstGeom>
        </p:spPr>
      </p:pic>
      <p:pic>
        <p:nvPicPr>
          <p:cNvPr id="18" name="Obraz 20">
            <a:extLst>
              <a:ext uri="{FF2B5EF4-FFF2-40B4-BE49-F238E27FC236}">
                <a16:creationId xmlns:a16="http://schemas.microsoft.com/office/drawing/2014/main" id="{6E8B0A4F-70C9-09A1-0F44-0EB297573EBD}"/>
              </a:ext>
            </a:extLst>
          </p:cNvPr>
          <p:cNvPicPr>
            <a:picLocks noChangeAspect="1"/>
          </p:cNvPicPr>
          <p:nvPr/>
        </p:nvPicPr>
        <p:blipFill>
          <a:blip r:embed="rId6"/>
          <a:stretch>
            <a:fillRect/>
          </a:stretch>
        </p:blipFill>
        <p:spPr>
          <a:xfrm>
            <a:off x="10996159" y="4031096"/>
            <a:ext cx="707394" cy="701548"/>
          </a:xfrm>
          <a:prstGeom prst="rect">
            <a:avLst/>
          </a:prstGeom>
        </p:spPr>
      </p:pic>
      <p:pic>
        <p:nvPicPr>
          <p:cNvPr id="19" name="Obraz 9">
            <a:extLst>
              <a:ext uri="{FF2B5EF4-FFF2-40B4-BE49-F238E27FC236}">
                <a16:creationId xmlns:a16="http://schemas.microsoft.com/office/drawing/2014/main" id="{7E22E4EB-2F33-B251-68D2-E5187B954A2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148131" y="4175686"/>
            <a:ext cx="914134" cy="541339"/>
          </a:xfrm>
          <a:prstGeom prst="rect">
            <a:avLst/>
          </a:prstGeom>
        </p:spPr>
      </p:pic>
      <p:pic>
        <p:nvPicPr>
          <p:cNvPr id="20" name="Obraz 12">
            <a:extLst>
              <a:ext uri="{FF2B5EF4-FFF2-40B4-BE49-F238E27FC236}">
                <a16:creationId xmlns:a16="http://schemas.microsoft.com/office/drawing/2014/main" id="{A6D65F44-2A32-FAB8-73C9-8E5692D0689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142607" y="4848290"/>
            <a:ext cx="560946" cy="776857"/>
          </a:xfrm>
          <a:prstGeom prst="rect">
            <a:avLst/>
          </a:prstGeom>
        </p:spPr>
      </p:pic>
      <p:pic>
        <p:nvPicPr>
          <p:cNvPr id="21" name="Obraz 24">
            <a:extLst>
              <a:ext uri="{FF2B5EF4-FFF2-40B4-BE49-F238E27FC236}">
                <a16:creationId xmlns:a16="http://schemas.microsoft.com/office/drawing/2014/main" id="{A8194CB6-1227-DDA0-3A30-4519A3ACB9C6}"/>
              </a:ext>
            </a:extLst>
          </p:cNvPr>
          <p:cNvPicPr>
            <a:picLocks noChangeAspect="1"/>
          </p:cNvPicPr>
          <p:nvPr/>
        </p:nvPicPr>
        <p:blipFill>
          <a:blip r:embed="rId9"/>
          <a:stretch>
            <a:fillRect/>
          </a:stretch>
        </p:blipFill>
        <p:spPr>
          <a:xfrm>
            <a:off x="8186397" y="4154603"/>
            <a:ext cx="1154017" cy="541339"/>
          </a:xfrm>
          <a:prstGeom prst="rect">
            <a:avLst/>
          </a:prstGeom>
        </p:spPr>
      </p:pic>
      <p:pic>
        <p:nvPicPr>
          <p:cNvPr id="22" name="Obraz 28">
            <a:extLst>
              <a:ext uri="{FF2B5EF4-FFF2-40B4-BE49-F238E27FC236}">
                <a16:creationId xmlns:a16="http://schemas.microsoft.com/office/drawing/2014/main" id="{9C5348F7-B271-8CDA-A332-CAEE793EEFC5}"/>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0026476" y="5626079"/>
            <a:ext cx="622240" cy="776857"/>
          </a:xfrm>
          <a:prstGeom prst="rect">
            <a:avLst/>
          </a:prstGeom>
        </p:spPr>
      </p:pic>
      <p:pic>
        <p:nvPicPr>
          <p:cNvPr id="23" name="Obraz 29">
            <a:extLst>
              <a:ext uri="{FF2B5EF4-FFF2-40B4-BE49-F238E27FC236}">
                <a16:creationId xmlns:a16="http://schemas.microsoft.com/office/drawing/2014/main" id="{8FF63BED-BA75-2F46-D213-6A2982F82AD4}"/>
              </a:ext>
            </a:extLst>
          </p:cNvPr>
          <p:cNvPicPr>
            <a:picLocks noChangeAspect="1"/>
          </p:cNvPicPr>
          <p:nvPr/>
        </p:nvPicPr>
        <p:blipFill>
          <a:blip r:embed="rId11"/>
          <a:stretch>
            <a:fillRect/>
          </a:stretch>
        </p:blipFill>
        <p:spPr>
          <a:xfrm rot="5400000">
            <a:off x="11023446" y="5422207"/>
            <a:ext cx="622240" cy="1184599"/>
          </a:xfrm>
          <a:prstGeom prst="rect">
            <a:avLst/>
          </a:prstGeom>
        </p:spPr>
      </p:pic>
      <p:pic>
        <p:nvPicPr>
          <p:cNvPr id="24" name="Obraz 30">
            <a:extLst>
              <a:ext uri="{FF2B5EF4-FFF2-40B4-BE49-F238E27FC236}">
                <a16:creationId xmlns:a16="http://schemas.microsoft.com/office/drawing/2014/main" id="{0D5857E0-F32C-5B68-08C2-3AA4C821C8E2}"/>
              </a:ext>
            </a:extLst>
          </p:cNvPr>
          <p:cNvPicPr>
            <a:picLocks noChangeAspect="1"/>
          </p:cNvPicPr>
          <p:nvPr/>
        </p:nvPicPr>
        <p:blipFill>
          <a:blip r:embed="rId12"/>
          <a:stretch>
            <a:fillRect/>
          </a:stretch>
        </p:blipFill>
        <p:spPr>
          <a:xfrm>
            <a:off x="9734582" y="4808885"/>
            <a:ext cx="1219648" cy="816262"/>
          </a:xfrm>
          <a:prstGeom prst="rect">
            <a:avLst/>
          </a:prstGeom>
        </p:spPr>
      </p:pic>
      <p:pic>
        <p:nvPicPr>
          <p:cNvPr id="28" name="Obraz 19">
            <a:extLst>
              <a:ext uri="{FF2B5EF4-FFF2-40B4-BE49-F238E27FC236}">
                <a16:creationId xmlns:a16="http://schemas.microsoft.com/office/drawing/2014/main" id="{455BC803-C03F-B882-09AC-89EFF66D0D7F}"/>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1142607" y="1074095"/>
            <a:ext cx="818170" cy="987940"/>
          </a:xfrm>
          <a:prstGeom prst="rect">
            <a:avLst/>
          </a:prstGeom>
        </p:spPr>
      </p:pic>
      <p:pic>
        <p:nvPicPr>
          <p:cNvPr id="29" name="Obraz 1">
            <a:extLst>
              <a:ext uri="{FF2B5EF4-FFF2-40B4-BE49-F238E27FC236}">
                <a16:creationId xmlns:a16="http://schemas.microsoft.com/office/drawing/2014/main" id="{D23C6B1D-F58D-A116-B401-DC5621D55093}"/>
              </a:ext>
            </a:extLst>
          </p:cNvPr>
          <p:cNvPicPr>
            <a:picLocks noChangeAspect="1"/>
          </p:cNvPicPr>
          <p:nvPr/>
        </p:nvPicPr>
        <p:blipFill>
          <a:blip r:embed="rId14"/>
          <a:stretch>
            <a:fillRect/>
          </a:stretch>
        </p:blipFill>
        <p:spPr>
          <a:xfrm>
            <a:off x="461937" y="1853504"/>
            <a:ext cx="5667301" cy="4356651"/>
          </a:xfrm>
          <a:prstGeom prst="rect">
            <a:avLst/>
          </a:prstGeom>
        </p:spPr>
      </p:pic>
    </p:spTree>
    <p:extLst>
      <p:ext uri="{BB962C8B-B14F-4D97-AF65-F5344CB8AC3E}">
        <p14:creationId xmlns:p14="http://schemas.microsoft.com/office/powerpoint/2010/main" val="4106069017"/>
      </p:ext>
    </p:extLst>
  </p:cSld>
  <p:clrMapOvr>
    <a:masterClrMapping/>
  </p:clrMapOvr>
  <p:transition spd="med">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7A0DA5-79C2-D05D-B2E3-8253477BC478}"/>
            </a:ext>
          </a:extLst>
        </p:cNvPr>
        <p:cNvGrpSpPr/>
        <p:nvPr/>
      </p:nvGrpSpPr>
      <p:grpSpPr>
        <a:xfrm>
          <a:off x="0" y="0"/>
          <a:ext cx="0" cy="0"/>
          <a:chOff x="0" y="0"/>
          <a:chExt cx="0" cy="0"/>
        </a:xfrm>
      </p:grpSpPr>
      <p:pic>
        <p:nvPicPr>
          <p:cNvPr id="4" name="Picture 2">
            <a:extLst>
              <a:ext uri="{FF2B5EF4-FFF2-40B4-BE49-F238E27FC236}">
                <a16:creationId xmlns:a16="http://schemas.microsoft.com/office/drawing/2014/main" id="{E84179CB-1F21-D908-3169-C02F97DD5EF2}"/>
              </a:ext>
            </a:extLst>
          </p:cNvPr>
          <p:cNvPicPr/>
          <p:nvPr/>
        </p:nvPicPr>
        <p:blipFill>
          <a:blip r:embed="rId2"/>
          <a:stretch>
            <a:fillRect/>
          </a:stretch>
        </p:blipFill>
        <p:spPr>
          <a:xfrm>
            <a:off x="114646" y="1069952"/>
            <a:ext cx="4883331" cy="5400000"/>
          </a:xfrm>
          <a:prstGeom prst="rect">
            <a:avLst/>
          </a:prstGeom>
        </p:spPr>
      </p:pic>
      <p:sp>
        <p:nvSpPr>
          <p:cNvPr id="5" name="Title 4">
            <a:extLst>
              <a:ext uri="{FF2B5EF4-FFF2-40B4-BE49-F238E27FC236}">
                <a16:creationId xmlns:a16="http://schemas.microsoft.com/office/drawing/2014/main" id="{2808983D-F1D4-FBCF-6373-65F6A0BB9534}"/>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027FAA8A-ACA1-4ABC-B894-FCA748508496}"/>
              </a:ext>
            </a:extLst>
          </p:cNvPr>
          <p:cNvSpPr>
            <a:spLocks noGrp="1"/>
          </p:cNvSpPr>
          <p:nvPr>
            <p:ph type="body" idx="16"/>
          </p:nvPr>
        </p:nvSpPr>
        <p:spPr>
          <a:xfrm>
            <a:off x="522194" y="1200597"/>
            <a:ext cx="916401" cy="411894"/>
          </a:xfrm>
        </p:spPr>
        <p:txBody>
          <a:bodyPr/>
          <a:lstStyle/>
          <a:p>
            <a:r>
              <a:rPr lang="en-US" dirty="0"/>
              <a:t>Cabinet</a:t>
            </a:r>
          </a:p>
        </p:txBody>
      </p:sp>
      <p:pic>
        <p:nvPicPr>
          <p:cNvPr id="8" name="Obraz 2">
            <a:extLst>
              <a:ext uri="{FF2B5EF4-FFF2-40B4-BE49-F238E27FC236}">
                <a16:creationId xmlns:a16="http://schemas.microsoft.com/office/drawing/2014/main" id="{C984AB32-2C8E-CB51-2F5E-585E9DFCADD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5999" y="1719239"/>
            <a:ext cx="6188745" cy="4950996"/>
          </a:xfrm>
          <a:prstGeom prst="rect">
            <a:avLst/>
          </a:prstGeom>
        </p:spPr>
      </p:pic>
      <p:pic>
        <p:nvPicPr>
          <p:cNvPr id="9" name="Obraz 6">
            <a:extLst>
              <a:ext uri="{FF2B5EF4-FFF2-40B4-BE49-F238E27FC236}">
                <a16:creationId xmlns:a16="http://schemas.microsoft.com/office/drawing/2014/main" id="{BF8CFDDC-DBD9-36F7-8D34-9569D851B8B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375331" y="1454647"/>
            <a:ext cx="827153" cy="1095485"/>
          </a:xfrm>
          <a:prstGeom prst="rect">
            <a:avLst/>
          </a:prstGeom>
        </p:spPr>
      </p:pic>
      <p:pic>
        <p:nvPicPr>
          <p:cNvPr id="10" name="Obraz 8">
            <a:extLst>
              <a:ext uri="{FF2B5EF4-FFF2-40B4-BE49-F238E27FC236}">
                <a16:creationId xmlns:a16="http://schemas.microsoft.com/office/drawing/2014/main" id="{2E9E772F-577C-D8A9-A231-D171E1679470}"/>
              </a:ext>
            </a:extLst>
          </p:cNvPr>
          <p:cNvPicPr>
            <a:picLocks noChangeAspect="1"/>
          </p:cNvPicPr>
          <p:nvPr/>
        </p:nvPicPr>
        <p:blipFill>
          <a:blip r:embed="rId5"/>
          <a:stretch>
            <a:fillRect/>
          </a:stretch>
        </p:blipFill>
        <p:spPr>
          <a:xfrm>
            <a:off x="5265782" y="2737045"/>
            <a:ext cx="1046250" cy="1089681"/>
          </a:xfrm>
          <a:prstGeom prst="rect">
            <a:avLst/>
          </a:prstGeom>
        </p:spPr>
      </p:pic>
      <p:pic>
        <p:nvPicPr>
          <p:cNvPr id="11" name="Obraz 11">
            <a:extLst>
              <a:ext uri="{FF2B5EF4-FFF2-40B4-BE49-F238E27FC236}">
                <a16:creationId xmlns:a16="http://schemas.microsoft.com/office/drawing/2014/main" id="{7D98B3D6-F825-116B-EE98-68125513CE7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97167" y="5290237"/>
            <a:ext cx="1014865" cy="1179715"/>
          </a:xfrm>
          <a:prstGeom prst="rect">
            <a:avLst/>
          </a:prstGeom>
        </p:spPr>
      </p:pic>
      <p:pic>
        <p:nvPicPr>
          <p:cNvPr id="12" name="Obraz 12">
            <a:extLst>
              <a:ext uri="{FF2B5EF4-FFF2-40B4-BE49-F238E27FC236}">
                <a16:creationId xmlns:a16="http://schemas.microsoft.com/office/drawing/2014/main" id="{C0268B69-EEA1-B529-C054-D20F2ED36A13}"/>
              </a:ext>
            </a:extLst>
          </p:cNvPr>
          <p:cNvPicPr>
            <a:picLocks noChangeAspect="1"/>
          </p:cNvPicPr>
          <p:nvPr/>
        </p:nvPicPr>
        <p:blipFill>
          <a:blip r:embed="rId7"/>
          <a:stretch>
            <a:fillRect/>
          </a:stretch>
        </p:blipFill>
        <p:spPr>
          <a:xfrm>
            <a:off x="5345707" y="4013639"/>
            <a:ext cx="966325" cy="1089685"/>
          </a:xfrm>
          <a:prstGeom prst="rect">
            <a:avLst/>
          </a:prstGeom>
        </p:spPr>
      </p:pic>
    </p:spTree>
    <p:extLst>
      <p:ext uri="{BB962C8B-B14F-4D97-AF65-F5344CB8AC3E}">
        <p14:creationId xmlns:p14="http://schemas.microsoft.com/office/powerpoint/2010/main" val="264866068"/>
      </p:ext>
    </p:extLst>
  </p:cSld>
  <p:clrMapOvr>
    <a:masterClrMapping/>
  </p:clrMapOvr>
  <p:transition spd="med">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28B34A-63D7-D862-C582-CD42CC4DE2D7}"/>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C35E59E-B469-3B6F-2644-85A843C342AD}"/>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EBF5C333-9380-C197-F28E-F71C6668E0A1}"/>
              </a:ext>
            </a:extLst>
          </p:cNvPr>
          <p:cNvSpPr>
            <a:spLocks noGrp="1"/>
          </p:cNvSpPr>
          <p:nvPr>
            <p:ph type="body" idx="16"/>
          </p:nvPr>
        </p:nvSpPr>
        <p:spPr>
          <a:xfrm>
            <a:off x="522194" y="1200597"/>
            <a:ext cx="916401" cy="411894"/>
          </a:xfrm>
        </p:spPr>
        <p:txBody>
          <a:bodyPr/>
          <a:lstStyle/>
          <a:p>
            <a:r>
              <a:rPr lang="en-US" dirty="0"/>
              <a:t>Cabinet</a:t>
            </a:r>
          </a:p>
        </p:txBody>
      </p:sp>
      <p:pic>
        <p:nvPicPr>
          <p:cNvPr id="2" name="Obraz 1">
            <a:extLst>
              <a:ext uri="{FF2B5EF4-FFF2-40B4-BE49-F238E27FC236}">
                <a16:creationId xmlns:a16="http://schemas.microsoft.com/office/drawing/2014/main" id="{1B91CC96-6168-6A2A-EB5E-D2F8118B7592}"/>
              </a:ext>
            </a:extLst>
          </p:cNvPr>
          <p:cNvPicPr>
            <a:picLocks noChangeAspect="1"/>
          </p:cNvPicPr>
          <p:nvPr/>
        </p:nvPicPr>
        <p:blipFill>
          <a:blip r:embed="rId2"/>
          <a:stretch>
            <a:fillRect/>
          </a:stretch>
        </p:blipFill>
        <p:spPr>
          <a:xfrm>
            <a:off x="10281685" y="4997890"/>
            <a:ext cx="1216554" cy="1557411"/>
          </a:xfrm>
          <a:prstGeom prst="rect">
            <a:avLst/>
          </a:prstGeom>
        </p:spPr>
      </p:pic>
      <p:pic>
        <p:nvPicPr>
          <p:cNvPr id="3" name="Obraz 2">
            <a:extLst>
              <a:ext uri="{FF2B5EF4-FFF2-40B4-BE49-F238E27FC236}">
                <a16:creationId xmlns:a16="http://schemas.microsoft.com/office/drawing/2014/main" id="{E1030DCB-7395-3E0B-B0F3-1FF942133013}"/>
              </a:ext>
            </a:extLst>
          </p:cNvPr>
          <p:cNvPicPr>
            <a:picLocks noChangeAspect="1"/>
          </p:cNvPicPr>
          <p:nvPr/>
        </p:nvPicPr>
        <p:blipFill>
          <a:blip r:embed="rId3"/>
          <a:stretch>
            <a:fillRect/>
          </a:stretch>
        </p:blipFill>
        <p:spPr>
          <a:xfrm>
            <a:off x="1016544" y="1809615"/>
            <a:ext cx="8418253" cy="4745686"/>
          </a:xfrm>
          <a:prstGeom prst="rect">
            <a:avLst/>
          </a:prstGeom>
        </p:spPr>
      </p:pic>
    </p:spTree>
    <p:extLst>
      <p:ext uri="{BB962C8B-B14F-4D97-AF65-F5344CB8AC3E}">
        <p14:creationId xmlns:p14="http://schemas.microsoft.com/office/powerpoint/2010/main" val="3742004296"/>
      </p:ext>
    </p:extLst>
  </p:cSld>
  <p:clrMapOvr>
    <a:masterClrMapping/>
  </p:clrMapOvr>
  <p:transition spd="med">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C2340F-AADF-E00F-EB4D-6BB078329E5B}"/>
            </a:ext>
          </a:extLst>
        </p:cNvPr>
        <p:cNvGrpSpPr/>
        <p:nvPr/>
      </p:nvGrpSpPr>
      <p:grpSpPr>
        <a:xfrm>
          <a:off x="0" y="0"/>
          <a:ext cx="0" cy="0"/>
          <a:chOff x="0" y="0"/>
          <a:chExt cx="0" cy="0"/>
        </a:xfrm>
      </p:grpSpPr>
      <p:pic>
        <p:nvPicPr>
          <p:cNvPr id="12" name="Picture Placeholder 11" descr="A city with smoke stacks and a boat&#10;&#10;Description automatically generated with medium confidence">
            <a:extLst>
              <a:ext uri="{FF2B5EF4-FFF2-40B4-BE49-F238E27FC236}">
                <a16:creationId xmlns:a16="http://schemas.microsoft.com/office/drawing/2014/main" id="{F87FCB17-4B9C-36CF-FDA5-AB167EB0F43E}"/>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t="33502" b="33502"/>
          <a:stretch/>
        </p:blipFill>
        <p:spPr>
          <a:noFill/>
        </p:spPr>
      </p:pic>
      <p:sp>
        <p:nvSpPr>
          <p:cNvPr id="6" name="Title 2">
            <a:extLst>
              <a:ext uri="{FF2B5EF4-FFF2-40B4-BE49-F238E27FC236}">
                <a16:creationId xmlns:a16="http://schemas.microsoft.com/office/drawing/2014/main" id="{1DD2A7DD-D0D5-234F-DC32-3C7DE336B47C}"/>
              </a:ext>
            </a:extLst>
          </p:cNvPr>
          <p:cNvSpPr>
            <a:spLocks noGrp="1"/>
          </p:cNvSpPr>
          <p:nvPr>
            <p:ph type="ctrTitle"/>
          </p:nvPr>
        </p:nvSpPr>
        <p:spPr>
          <a:xfrm>
            <a:off x="617014" y="3802548"/>
            <a:ext cx="10942330" cy="1054100"/>
          </a:xfrm>
        </p:spPr>
        <p:txBody>
          <a:bodyPr anchor="b">
            <a:normAutofit/>
          </a:bodyPr>
          <a:lstStyle/>
          <a:p>
            <a:r>
              <a:rPr lang="en-US" dirty="0"/>
              <a:t>Sentinel Air Quality System</a:t>
            </a:r>
          </a:p>
        </p:txBody>
      </p:sp>
      <p:sp>
        <p:nvSpPr>
          <p:cNvPr id="7" name="Subtitle 3">
            <a:extLst>
              <a:ext uri="{FF2B5EF4-FFF2-40B4-BE49-F238E27FC236}">
                <a16:creationId xmlns:a16="http://schemas.microsoft.com/office/drawing/2014/main" id="{33A03E11-4BBC-3C34-800A-AD4F0AAB6F2D}"/>
              </a:ext>
            </a:extLst>
          </p:cNvPr>
          <p:cNvSpPr>
            <a:spLocks noGrp="1"/>
          </p:cNvSpPr>
          <p:nvPr>
            <p:ph type="subTitle" idx="1"/>
          </p:nvPr>
        </p:nvSpPr>
        <p:spPr>
          <a:xfrm>
            <a:off x="617015" y="4883950"/>
            <a:ext cx="10942329" cy="1354925"/>
          </a:xfrm>
        </p:spPr>
        <p:txBody>
          <a:bodyPr>
            <a:normAutofit fontScale="92500" lnSpcReduction="10000"/>
          </a:bodyPr>
          <a:lstStyle/>
          <a:p>
            <a:endParaRPr lang="en-US" dirty="0"/>
          </a:p>
          <a:p>
            <a:r>
              <a:rPr lang="en-US" dirty="0"/>
              <a:t>Artur Miller</a:t>
            </a:r>
          </a:p>
          <a:p>
            <a:r>
              <a:rPr lang="en-US" dirty="0"/>
              <a:t>Rotterdam 20</a:t>
            </a:r>
            <a:r>
              <a:rPr lang="en-US" baseline="30000" dirty="0"/>
              <a:t>th</a:t>
            </a:r>
            <a:r>
              <a:rPr lang="en-US" dirty="0"/>
              <a:t> November 2024</a:t>
            </a:r>
          </a:p>
        </p:txBody>
      </p:sp>
    </p:spTree>
    <p:extLst>
      <p:ext uri="{BB962C8B-B14F-4D97-AF65-F5344CB8AC3E}">
        <p14:creationId xmlns:p14="http://schemas.microsoft.com/office/powerpoint/2010/main" val="3462011699"/>
      </p:ext>
    </p:extLst>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7351BB-7919-10A3-8890-17C5A99A7937}"/>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C80BD13-CD4A-BFE4-088A-D0626BE16A34}"/>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33223A55-B045-A986-FAEA-752B5792E0D3}"/>
              </a:ext>
            </a:extLst>
          </p:cNvPr>
          <p:cNvSpPr>
            <a:spLocks noGrp="1"/>
          </p:cNvSpPr>
          <p:nvPr>
            <p:ph type="body" idx="16"/>
          </p:nvPr>
        </p:nvSpPr>
        <p:spPr>
          <a:xfrm>
            <a:off x="522194" y="1200597"/>
            <a:ext cx="2373355" cy="411894"/>
          </a:xfrm>
        </p:spPr>
        <p:txBody>
          <a:bodyPr/>
          <a:lstStyle/>
          <a:p>
            <a:r>
              <a:rPr lang="en-US" dirty="0"/>
              <a:t>Enclosure Construction</a:t>
            </a:r>
          </a:p>
        </p:txBody>
      </p:sp>
      <p:grpSp>
        <p:nvGrpSpPr>
          <p:cNvPr id="32" name="Grupa 29">
            <a:extLst>
              <a:ext uri="{FF2B5EF4-FFF2-40B4-BE49-F238E27FC236}">
                <a16:creationId xmlns:a16="http://schemas.microsoft.com/office/drawing/2014/main" id="{FF4228AC-5F91-BB07-C129-DE8169BD4FC7}"/>
              </a:ext>
            </a:extLst>
          </p:cNvPr>
          <p:cNvGrpSpPr/>
          <p:nvPr/>
        </p:nvGrpSpPr>
        <p:grpSpPr>
          <a:xfrm>
            <a:off x="258820" y="1080581"/>
            <a:ext cx="10142643" cy="5434499"/>
            <a:chOff x="258820" y="1080581"/>
            <a:chExt cx="10142643" cy="5434499"/>
          </a:xfrm>
        </p:grpSpPr>
        <p:sp>
          <p:nvSpPr>
            <p:cNvPr id="33" name="Prostokąt 15">
              <a:extLst>
                <a:ext uri="{FF2B5EF4-FFF2-40B4-BE49-F238E27FC236}">
                  <a16:creationId xmlns:a16="http://schemas.microsoft.com/office/drawing/2014/main" id="{8301DA72-76A9-56EE-9626-3E0A77F7E055}"/>
                </a:ext>
              </a:extLst>
            </p:cNvPr>
            <p:cNvSpPr/>
            <p:nvPr/>
          </p:nvSpPr>
          <p:spPr>
            <a:xfrm>
              <a:off x="258820" y="3396558"/>
              <a:ext cx="958917" cy="336631"/>
            </a:xfrm>
            <a:prstGeom prst="rect">
              <a:avLst/>
            </a:prstGeom>
          </p:spPr>
          <p:txBody>
            <a:bodyPr wrap="none">
              <a:spAutoFit/>
            </a:bodyPr>
            <a:lstStyle/>
            <a:p>
              <a:pPr lvl="0" algn="just">
                <a:lnSpc>
                  <a:spcPct val="107000"/>
                </a:lnSpc>
                <a:spcAft>
                  <a:spcPts val="800"/>
                </a:spcAft>
                <a:tabLst>
                  <a:tab pos="457200" algn="l"/>
                </a:tabLst>
              </a:pPr>
              <a:r>
                <a:rPr lang="pl-PL" sz="1600" dirty="0">
                  <a:latin typeface="+mn-lt"/>
                  <a:ea typeface="Calibri" panose="020F0502020204030204" pitchFamily="34" charset="0"/>
                  <a:cs typeface="Arial" panose="020B0604020202020204" pitchFamily="34" charset="0"/>
                </a:rPr>
                <a:t>Radiator</a:t>
              </a:r>
              <a:endParaRPr lang="en-US" sz="1600" dirty="0">
                <a:latin typeface="+mn-lt"/>
                <a:ea typeface="Calibri" panose="020F0502020204030204" pitchFamily="34" charset="0"/>
                <a:cs typeface="Arial" panose="020B0604020202020204" pitchFamily="34" charset="0"/>
              </a:endParaRPr>
            </a:p>
          </p:txBody>
        </p:sp>
        <p:sp>
          <p:nvSpPr>
            <p:cNvPr id="34" name="Prostokąt 4">
              <a:extLst>
                <a:ext uri="{FF2B5EF4-FFF2-40B4-BE49-F238E27FC236}">
                  <a16:creationId xmlns:a16="http://schemas.microsoft.com/office/drawing/2014/main" id="{1FCA9C0F-12C9-0150-144E-F5732105F5A3}"/>
                </a:ext>
              </a:extLst>
            </p:cNvPr>
            <p:cNvSpPr/>
            <p:nvPr/>
          </p:nvSpPr>
          <p:spPr>
            <a:xfrm>
              <a:off x="6323552" y="1663480"/>
              <a:ext cx="3306076" cy="336631"/>
            </a:xfrm>
            <a:prstGeom prst="rect">
              <a:avLst/>
            </a:prstGeom>
          </p:spPr>
          <p:txBody>
            <a:bodyPr wrap="squar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Inlet for particulate matter</a:t>
              </a:r>
            </a:p>
          </p:txBody>
        </p:sp>
        <p:sp>
          <p:nvSpPr>
            <p:cNvPr id="35" name="Prostokąt 5">
              <a:extLst>
                <a:ext uri="{FF2B5EF4-FFF2-40B4-BE49-F238E27FC236}">
                  <a16:creationId xmlns:a16="http://schemas.microsoft.com/office/drawing/2014/main" id="{5BDBA089-673E-4B80-6F46-331C1CF1F306}"/>
                </a:ext>
              </a:extLst>
            </p:cNvPr>
            <p:cNvSpPr/>
            <p:nvPr/>
          </p:nvSpPr>
          <p:spPr>
            <a:xfrm>
              <a:off x="1541945" y="1856854"/>
              <a:ext cx="1475084" cy="336631"/>
            </a:xfrm>
            <a:prstGeom prst="rect">
              <a:avLst/>
            </a:prstGeom>
          </p:spPr>
          <p:txBody>
            <a:bodyPr wrap="non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Inlet for gases</a:t>
              </a:r>
            </a:p>
          </p:txBody>
        </p:sp>
        <p:pic>
          <p:nvPicPr>
            <p:cNvPr id="36" name="Picture 2">
              <a:extLst>
                <a:ext uri="{FF2B5EF4-FFF2-40B4-BE49-F238E27FC236}">
                  <a16:creationId xmlns:a16="http://schemas.microsoft.com/office/drawing/2014/main" id="{70F1CADB-149D-362F-D0F4-3FCC780D3330}"/>
                </a:ext>
              </a:extLst>
            </p:cNvPr>
            <p:cNvPicPr/>
            <p:nvPr/>
          </p:nvPicPr>
          <p:blipFill>
            <a:blip r:embed="rId2"/>
            <a:stretch>
              <a:fillRect/>
            </a:stretch>
          </p:blipFill>
          <p:spPr>
            <a:xfrm>
              <a:off x="1708627" y="1080581"/>
              <a:ext cx="4883331" cy="5434499"/>
            </a:xfrm>
            <a:prstGeom prst="rect">
              <a:avLst/>
            </a:prstGeom>
          </p:spPr>
        </p:pic>
        <p:cxnSp>
          <p:nvCxnSpPr>
            <p:cNvPr id="37" name="Łącznik prosty 10">
              <a:extLst>
                <a:ext uri="{FF2B5EF4-FFF2-40B4-BE49-F238E27FC236}">
                  <a16:creationId xmlns:a16="http://schemas.microsoft.com/office/drawing/2014/main" id="{C00CD702-0DF7-344E-57E5-287385A32753}"/>
                </a:ext>
              </a:extLst>
            </p:cNvPr>
            <p:cNvCxnSpPr>
              <a:cxnSpLocks/>
            </p:cNvCxnSpPr>
            <p:nvPr/>
          </p:nvCxnSpPr>
          <p:spPr>
            <a:xfrm>
              <a:off x="3179734" y="2058601"/>
              <a:ext cx="681400" cy="1"/>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Łącznik prosty 12">
              <a:extLst>
                <a:ext uri="{FF2B5EF4-FFF2-40B4-BE49-F238E27FC236}">
                  <a16:creationId xmlns:a16="http://schemas.microsoft.com/office/drawing/2014/main" id="{B1F0C663-3DF2-84D0-8F7C-76E96CFA4150}"/>
                </a:ext>
              </a:extLst>
            </p:cNvPr>
            <p:cNvCxnSpPr>
              <a:cxnSpLocks/>
            </p:cNvCxnSpPr>
            <p:nvPr/>
          </p:nvCxnSpPr>
          <p:spPr>
            <a:xfrm>
              <a:off x="5542079" y="1851009"/>
              <a:ext cx="781473" cy="5845"/>
            </a:xfrm>
            <a:prstGeom prst="line">
              <a:avLst/>
            </a:prstGeom>
          </p:spPr>
          <p:style>
            <a:lnRef idx="1">
              <a:schemeClr val="accent1"/>
            </a:lnRef>
            <a:fillRef idx="0">
              <a:schemeClr val="accent1"/>
            </a:fillRef>
            <a:effectRef idx="0">
              <a:schemeClr val="accent1"/>
            </a:effectRef>
            <a:fontRef idx="minor">
              <a:schemeClr val="tx1"/>
            </a:fontRef>
          </p:style>
        </p:cxnSp>
        <p:sp>
          <p:nvSpPr>
            <p:cNvPr id="39" name="Prostokąt 13">
              <a:extLst>
                <a:ext uri="{FF2B5EF4-FFF2-40B4-BE49-F238E27FC236}">
                  <a16:creationId xmlns:a16="http://schemas.microsoft.com/office/drawing/2014/main" id="{B41AEB8C-B001-A196-2859-42902772824D}"/>
                </a:ext>
              </a:extLst>
            </p:cNvPr>
            <p:cNvSpPr/>
            <p:nvPr/>
          </p:nvSpPr>
          <p:spPr>
            <a:xfrm>
              <a:off x="7095387" y="2638105"/>
              <a:ext cx="3306076" cy="336631"/>
            </a:xfrm>
            <a:prstGeom prst="rect">
              <a:avLst/>
            </a:prstGeom>
          </p:spPr>
          <p:txBody>
            <a:bodyPr wrap="squar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Lock</a:t>
              </a:r>
            </a:p>
          </p:txBody>
        </p:sp>
        <p:cxnSp>
          <p:nvCxnSpPr>
            <p:cNvPr id="40" name="Łącznik prosty 14">
              <a:extLst>
                <a:ext uri="{FF2B5EF4-FFF2-40B4-BE49-F238E27FC236}">
                  <a16:creationId xmlns:a16="http://schemas.microsoft.com/office/drawing/2014/main" id="{B7E7B9AA-1142-98EE-20ED-1F96520E225E}"/>
                </a:ext>
              </a:extLst>
            </p:cNvPr>
            <p:cNvCxnSpPr>
              <a:cxnSpLocks/>
            </p:cNvCxnSpPr>
            <p:nvPr/>
          </p:nvCxnSpPr>
          <p:spPr>
            <a:xfrm flipV="1">
              <a:off x="6413987" y="2823958"/>
              <a:ext cx="681400" cy="1675"/>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Łącznik prosty 16">
              <a:extLst>
                <a:ext uri="{FF2B5EF4-FFF2-40B4-BE49-F238E27FC236}">
                  <a16:creationId xmlns:a16="http://schemas.microsoft.com/office/drawing/2014/main" id="{6C435B7C-7F79-9E37-48D5-C775A5D4E88C}"/>
                </a:ext>
              </a:extLst>
            </p:cNvPr>
            <p:cNvCxnSpPr>
              <a:cxnSpLocks/>
            </p:cNvCxnSpPr>
            <p:nvPr/>
          </p:nvCxnSpPr>
          <p:spPr>
            <a:xfrm flipV="1">
              <a:off x="1289094" y="3582410"/>
              <a:ext cx="681400" cy="1675"/>
            </a:xfrm>
            <a:prstGeom prst="line">
              <a:avLst/>
            </a:prstGeom>
          </p:spPr>
          <p:style>
            <a:lnRef idx="1">
              <a:schemeClr val="accent1"/>
            </a:lnRef>
            <a:fillRef idx="0">
              <a:schemeClr val="accent1"/>
            </a:fillRef>
            <a:effectRef idx="0">
              <a:schemeClr val="accent1"/>
            </a:effectRef>
            <a:fontRef idx="minor">
              <a:schemeClr val="tx1"/>
            </a:fontRef>
          </p:style>
        </p:cxnSp>
      </p:grpSp>
      <p:sp>
        <p:nvSpPr>
          <p:cNvPr id="42" name="Prostokąt 18">
            <a:extLst>
              <a:ext uri="{FF2B5EF4-FFF2-40B4-BE49-F238E27FC236}">
                <a16:creationId xmlns:a16="http://schemas.microsoft.com/office/drawing/2014/main" id="{FB212CB1-7760-704D-8F3B-C3EA7AB4B4DC}"/>
              </a:ext>
            </a:extLst>
          </p:cNvPr>
          <p:cNvSpPr/>
          <p:nvPr/>
        </p:nvSpPr>
        <p:spPr>
          <a:xfrm>
            <a:off x="6725854" y="4347234"/>
            <a:ext cx="5251781" cy="1569660"/>
          </a:xfrm>
          <a:prstGeom prst="rect">
            <a:avLst/>
          </a:prstGeom>
        </p:spPr>
        <p:txBody>
          <a:bodyPr wrap="square">
            <a:spAutoFit/>
          </a:bodyPr>
          <a:lstStyle/>
          <a:p>
            <a:r>
              <a:rPr lang="pl-PL" sz="1600" dirty="0">
                <a:latin typeface="+mn-lt"/>
                <a:ea typeface="Calibri" panose="020F0502020204030204" pitchFamily="34" charset="0"/>
                <a:cs typeface="Arial" panose="020B0604020202020204" pitchFamily="34" charset="0"/>
              </a:rPr>
              <a:t>INLETS</a:t>
            </a:r>
          </a:p>
          <a:p>
            <a:pPr marL="285750" indent="-285750">
              <a:buFont typeface="Arial" panose="020B0604020202020204" pitchFamily="34" charset="0"/>
              <a:buChar char="•"/>
            </a:pPr>
            <a:r>
              <a:rPr lang="en-US" sz="1600" dirty="0">
                <a:latin typeface="+mn-lt"/>
                <a:ea typeface="Calibri" panose="020F0502020204030204" pitchFamily="34" charset="0"/>
                <a:cs typeface="Arial" panose="020B0604020202020204" pitchFamily="34" charset="0"/>
              </a:rPr>
              <a:t>Easy disassembly before transport</a:t>
            </a:r>
            <a:endParaRPr lang="pl-PL" sz="1600" dirty="0">
              <a:latin typeface="+mn-lt"/>
              <a:ea typeface="Calibri" panose="020F0502020204030204" pitchFamily="34" charset="0"/>
              <a:cs typeface="Arial" panose="020B0604020202020204" pitchFamily="34" charset="0"/>
            </a:endParaRPr>
          </a:p>
          <a:p>
            <a:pPr marL="285750" indent="-285750">
              <a:buFont typeface="Arial" panose="020B0604020202020204" pitchFamily="34" charset="0"/>
              <a:buChar char="•"/>
            </a:pPr>
            <a:r>
              <a:rPr lang="en-US" sz="1600" dirty="0">
                <a:latin typeface="+mn-lt"/>
                <a:ea typeface="Calibri" panose="020F0502020204030204" pitchFamily="34" charset="0"/>
                <a:cs typeface="Arial" panose="020B0604020202020204" pitchFamily="34" charset="0"/>
              </a:rPr>
              <a:t>Optimized height of air sample inlets, which eliminates the risk of data distortion caused by pollutants accumulating on the station’s housing or by thick layers of snow covering the inlets.</a:t>
            </a:r>
            <a:endParaRPr lang="en-US" sz="1600" dirty="0">
              <a:latin typeface="+mn-lt"/>
            </a:endParaRPr>
          </a:p>
        </p:txBody>
      </p:sp>
      <p:grpSp>
        <p:nvGrpSpPr>
          <p:cNvPr id="43" name="Grupa 30">
            <a:extLst>
              <a:ext uri="{FF2B5EF4-FFF2-40B4-BE49-F238E27FC236}">
                <a16:creationId xmlns:a16="http://schemas.microsoft.com/office/drawing/2014/main" id="{6F3AE62E-105C-C9F1-C71F-1F0FBBB3BAF5}"/>
              </a:ext>
            </a:extLst>
          </p:cNvPr>
          <p:cNvGrpSpPr/>
          <p:nvPr/>
        </p:nvGrpSpPr>
        <p:grpSpPr>
          <a:xfrm>
            <a:off x="9682232" y="855075"/>
            <a:ext cx="1879727" cy="3666430"/>
            <a:chOff x="9682232" y="855075"/>
            <a:chExt cx="1879727" cy="3666430"/>
          </a:xfrm>
        </p:grpSpPr>
        <p:pic>
          <p:nvPicPr>
            <p:cNvPr id="44" name="Obraz 23">
              <a:extLst>
                <a:ext uri="{FF2B5EF4-FFF2-40B4-BE49-F238E27FC236}">
                  <a16:creationId xmlns:a16="http://schemas.microsoft.com/office/drawing/2014/main" id="{EED28FF9-5058-A5A1-1BA8-990EB235133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82232" y="1390295"/>
              <a:ext cx="788674" cy="3131210"/>
            </a:xfrm>
            <a:prstGeom prst="rect">
              <a:avLst/>
            </a:prstGeom>
          </p:spPr>
        </p:pic>
        <p:pic>
          <p:nvPicPr>
            <p:cNvPr id="45" name="Obraz 26">
              <a:extLst>
                <a:ext uri="{FF2B5EF4-FFF2-40B4-BE49-F238E27FC236}">
                  <a16:creationId xmlns:a16="http://schemas.microsoft.com/office/drawing/2014/main" id="{2D0345EE-BB50-6DDF-7304-A0F3C761A978}"/>
                </a:ext>
              </a:extLst>
            </p:cNvPr>
            <p:cNvPicPr>
              <a:picLocks noChangeAspect="1"/>
            </p:cNvPicPr>
            <p:nvPr/>
          </p:nvPicPr>
          <p:blipFill>
            <a:blip r:embed="rId4"/>
            <a:stretch>
              <a:fillRect/>
            </a:stretch>
          </p:blipFill>
          <p:spPr>
            <a:xfrm>
              <a:off x="10535359" y="855075"/>
              <a:ext cx="1026600" cy="3666430"/>
            </a:xfrm>
            <a:prstGeom prst="rect">
              <a:avLst/>
            </a:prstGeom>
          </p:spPr>
        </p:pic>
      </p:grpSp>
    </p:spTree>
    <p:extLst>
      <p:ext uri="{BB962C8B-B14F-4D97-AF65-F5344CB8AC3E}">
        <p14:creationId xmlns:p14="http://schemas.microsoft.com/office/powerpoint/2010/main" val="380110714"/>
      </p:ext>
    </p:extLst>
  </p:cSld>
  <p:clrMapOvr>
    <a:masterClrMapping/>
  </p:clrMapOvr>
  <p:transition spd="med">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20AF37-6155-2B8A-4F78-1088D4B4AB8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87C470F-AC75-81C9-A3E1-67C5F3AD8B94}"/>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1C791D6B-5A96-CCC2-836F-24EEBB534752}"/>
              </a:ext>
            </a:extLst>
          </p:cNvPr>
          <p:cNvSpPr>
            <a:spLocks noGrp="1"/>
          </p:cNvSpPr>
          <p:nvPr>
            <p:ph type="body" idx="16"/>
          </p:nvPr>
        </p:nvSpPr>
        <p:spPr>
          <a:xfrm>
            <a:off x="522194" y="1200597"/>
            <a:ext cx="2373355" cy="411894"/>
          </a:xfrm>
        </p:spPr>
        <p:txBody>
          <a:bodyPr/>
          <a:lstStyle/>
          <a:p>
            <a:r>
              <a:rPr lang="en-US" dirty="0"/>
              <a:t>Enclosure Construction</a:t>
            </a:r>
          </a:p>
        </p:txBody>
      </p:sp>
      <p:grpSp>
        <p:nvGrpSpPr>
          <p:cNvPr id="2" name="Grupa 1">
            <a:extLst>
              <a:ext uri="{FF2B5EF4-FFF2-40B4-BE49-F238E27FC236}">
                <a16:creationId xmlns:a16="http://schemas.microsoft.com/office/drawing/2014/main" id="{491C3DEE-1795-6CF5-9E15-D263426BA951}"/>
              </a:ext>
            </a:extLst>
          </p:cNvPr>
          <p:cNvGrpSpPr/>
          <p:nvPr/>
        </p:nvGrpSpPr>
        <p:grpSpPr>
          <a:xfrm>
            <a:off x="522194" y="1200597"/>
            <a:ext cx="10278197" cy="4950996"/>
            <a:chOff x="-638654" y="1322641"/>
            <a:chExt cx="10278197" cy="4950996"/>
          </a:xfrm>
        </p:grpSpPr>
        <p:pic>
          <p:nvPicPr>
            <p:cNvPr id="3" name="Obraz 9">
              <a:extLst>
                <a:ext uri="{FF2B5EF4-FFF2-40B4-BE49-F238E27FC236}">
                  <a16:creationId xmlns:a16="http://schemas.microsoft.com/office/drawing/2014/main" id="{3E5821E2-E1B6-45E4-AB5E-412780B8F2B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8654" y="1322641"/>
              <a:ext cx="6188745" cy="4950996"/>
            </a:xfrm>
            <a:prstGeom prst="rect">
              <a:avLst/>
            </a:prstGeom>
          </p:spPr>
        </p:pic>
        <p:cxnSp>
          <p:nvCxnSpPr>
            <p:cNvPr id="4" name="Łącznik prosty 10">
              <a:extLst>
                <a:ext uri="{FF2B5EF4-FFF2-40B4-BE49-F238E27FC236}">
                  <a16:creationId xmlns:a16="http://schemas.microsoft.com/office/drawing/2014/main" id="{8FD2049B-A488-8FF8-6392-3E8BE2F33F74}"/>
                </a:ext>
              </a:extLst>
            </p:cNvPr>
            <p:cNvCxnSpPr>
              <a:cxnSpLocks/>
              <a:endCxn id="8" idx="1"/>
            </p:cNvCxnSpPr>
            <p:nvPr/>
          </p:nvCxnSpPr>
          <p:spPr>
            <a:xfrm flipV="1">
              <a:off x="4767237" y="4025837"/>
              <a:ext cx="984166" cy="17537"/>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Łącznik prosty 12">
              <a:extLst>
                <a:ext uri="{FF2B5EF4-FFF2-40B4-BE49-F238E27FC236}">
                  <a16:creationId xmlns:a16="http://schemas.microsoft.com/office/drawing/2014/main" id="{241D6869-A272-BDC2-76EB-87DEF3B097BD}"/>
                </a:ext>
              </a:extLst>
            </p:cNvPr>
            <p:cNvCxnSpPr>
              <a:cxnSpLocks/>
            </p:cNvCxnSpPr>
            <p:nvPr/>
          </p:nvCxnSpPr>
          <p:spPr>
            <a:xfrm>
              <a:off x="4424504" y="4537999"/>
              <a:ext cx="1020437" cy="713433"/>
            </a:xfrm>
            <a:prstGeom prst="line">
              <a:avLst/>
            </a:prstGeom>
          </p:spPr>
          <p:style>
            <a:lnRef idx="1">
              <a:schemeClr val="accent1"/>
            </a:lnRef>
            <a:fillRef idx="0">
              <a:schemeClr val="accent1"/>
            </a:fillRef>
            <a:effectRef idx="0">
              <a:schemeClr val="accent1"/>
            </a:effectRef>
            <a:fontRef idx="minor">
              <a:schemeClr val="tx1"/>
            </a:fontRef>
          </p:style>
        </p:cxnSp>
        <p:sp>
          <p:nvSpPr>
            <p:cNvPr id="8" name="Prostokąt 13">
              <a:extLst>
                <a:ext uri="{FF2B5EF4-FFF2-40B4-BE49-F238E27FC236}">
                  <a16:creationId xmlns:a16="http://schemas.microsoft.com/office/drawing/2014/main" id="{D9ED42FC-42C9-8EE2-F86A-127ED962F9A5}"/>
                </a:ext>
              </a:extLst>
            </p:cNvPr>
            <p:cNvSpPr/>
            <p:nvPr/>
          </p:nvSpPr>
          <p:spPr>
            <a:xfrm>
              <a:off x="5751403" y="3857521"/>
              <a:ext cx="3888140" cy="336631"/>
            </a:xfrm>
            <a:prstGeom prst="rect">
              <a:avLst/>
            </a:prstGeom>
          </p:spPr>
          <p:txBody>
            <a:bodyPr wrap="square">
              <a:spAutoFit/>
            </a:bodyPr>
            <a:lstStyle/>
            <a:p>
              <a:pPr lvl="0" algn="just">
                <a:lnSpc>
                  <a:spcPct val="107000"/>
                </a:lnSpc>
                <a:spcAft>
                  <a:spcPts val="800"/>
                </a:spcAft>
                <a:tabLst>
                  <a:tab pos="457200" algn="l"/>
                </a:tabLst>
              </a:pPr>
              <a:r>
                <a:rPr lang="pl-PL" sz="1600" dirty="0">
                  <a:latin typeface="+mn-lt"/>
                  <a:ea typeface="Calibri" panose="020F0502020204030204" pitchFamily="34" charset="0"/>
                  <a:cs typeface="Arial" panose="020B0604020202020204" pitchFamily="34" charset="0"/>
                </a:rPr>
                <a:t>Out</a:t>
              </a:r>
              <a:r>
                <a:rPr lang="en-US" sz="1600" dirty="0">
                  <a:latin typeface="+mn-lt"/>
                  <a:ea typeface="Calibri" panose="020F0502020204030204" pitchFamily="34" charset="0"/>
                  <a:cs typeface="Arial" panose="020B0604020202020204" pitchFamily="34" charset="0"/>
                </a:rPr>
                <a:t>let for particulate matter</a:t>
              </a:r>
            </a:p>
          </p:txBody>
        </p:sp>
        <p:sp>
          <p:nvSpPr>
            <p:cNvPr id="9" name="Prostokąt 14">
              <a:extLst>
                <a:ext uri="{FF2B5EF4-FFF2-40B4-BE49-F238E27FC236}">
                  <a16:creationId xmlns:a16="http://schemas.microsoft.com/office/drawing/2014/main" id="{A5FD7E3E-7661-197E-0A83-19787328D0CA}"/>
                </a:ext>
              </a:extLst>
            </p:cNvPr>
            <p:cNvSpPr/>
            <p:nvPr/>
          </p:nvSpPr>
          <p:spPr>
            <a:xfrm>
              <a:off x="5636499" y="5065579"/>
              <a:ext cx="1635384" cy="336631"/>
            </a:xfrm>
            <a:prstGeom prst="rect">
              <a:avLst/>
            </a:prstGeom>
          </p:spPr>
          <p:txBody>
            <a:bodyPr wrap="none">
              <a:spAutoFit/>
            </a:bodyPr>
            <a:lstStyle/>
            <a:p>
              <a:pPr lvl="0" algn="just">
                <a:lnSpc>
                  <a:spcPct val="107000"/>
                </a:lnSpc>
                <a:spcAft>
                  <a:spcPts val="800"/>
                </a:spcAft>
                <a:tabLst>
                  <a:tab pos="457200" algn="l"/>
                </a:tabLst>
              </a:pPr>
              <a:r>
                <a:rPr lang="pl-PL" sz="1600" dirty="0">
                  <a:latin typeface="+mn-lt"/>
                  <a:ea typeface="Calibri" panose="020F0502020204030204" pitchFamily="34" charset="0"/>
                  <a:cs typeface="Arial" panose="020B0604020202020204" pitchFamily="34" charset="0"/>
                </a:rPr>
                <a:t>Out</a:t>
              </a:r>
              <a:r>
                <a:rPr lang="en-US" sz="1600" dirty="0">
                  <a:latin typeface="+mn-lt"/>
                  <a:ea typeface="Calibri" panose="020F0502020204030204" pitchFamily="34" charset="0"/>
                  <a:cs typeface="Arial" panose="020B0604020202020204" pitchFamily="34" charset="0"/>
                </a:rPr>
                <a:t>let for gases</a:t>
              </a:r>
            </a:p>
          </p:txBody>
        </p:sp>
      </p:grpSp>
      <p:sp>
        <p:nvSpPr>
          <p:cNvPr id="10" name="Prostokąt 4">
            <a:extLst>
              <a:ext uri="{FF2B5EF4-FFF2-40B4-BE49-F238E27FC236}">
                <a16:creationId xmlns:a16="http://schemas.microsoft.com/office/drawing/2014/main" id="{75549DCC-CAFB-0749-C87E-28B0DD3EBB70}"/>
              </a:ext>
            </a:extLst>
          </p:cNvPr>
          <p:cNvSpPr/>
          <p:nvPr/>
        </p:nvSpPr>
        <p:spPr>
          <a:xfrm>
            <a:off x="8910130" y="4321066"/>
            <a:ext cx="1484702" cy="338554"/>
          </a:xfrm>
          <a:prstGeom prst="rect">
            <a:avLst/>
          </a:prstGeom>
        </p:spPr>
        <p:txBody>
          <a:bodyPr wrap="none">
            <a:spAutoFit/>
          </a:bodyPr>
          <a:lstStyle/>
          <a:p>
            <a:r>
              <a:rPr lang="en-US" sz="1600" dirty="0">
                <a:latin typeface="+mn-lt"/>
                <a:ea typeface="Calibri" panose="020F0502020204030204" pitchFamily="34" charset="0"/>
                <a:cs typeface="Arial" panose="020B0604020202020204" pitchFamily="34" charset="0"/>
              </a:rPr>
              <a:t>Anti-insect net</a:t>
            </a:r>
          </a:p>
        </p:txBody>
      </p:sp>
      <p:pic>
        <p:nvPicPr>
          <p:cNvPr id="11" name="Obraz 15">
            <a:extLst>
              <a:ext uri="{FF2B5EF4-FFF2-40B4-BE49-F238E27FC236}">
                <a16:creationId xmlns:a16="http://schemas.microsoft.com/office/drawing/2014/main" id="{F5708C34-A498-2E4D-23EB-F2BF642F4D6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839627" y="4943535"/>
            <a:ext cx="1960764" cy="1728846"/>
          </a:xfrm>
          <a:prstGeom prst="rect">
            <a:avLst/>
          </a:prstGeom>
        </p:spPr>
      </p:pic>
      <p:cxnSp>
        <p:nvCxnSpPr>
          <p:cNvPr id="14" name="Łącznik prosty 10">
            <a:extLst>
              <a:ext uri="{FF2B5EF4-FFF2-40B4-BE49-F238E27FC236}">
                <a16:creationId xmlns:a16="http://schemas.microsoft.com/office/drawing/2014/main" id="{E49ADB3F-0AEC-A30B-26F7-9F2AC10FF799}"/>
              </a:ext>
            </a:extLst>
          </p:cNvPr>
          <p:cNvCxnSpPr>
            <a:cxnSpLocks/>
            <a:endCxn id="15" idx="1"/>
          </p:cNvCxnSpPr>
          <p:nvPr/>
        </p:nvCxnSpPr>
        <p:spPr>
          <a:xfrm flipV="1">
            <a:off x="6063922" y="3024909"/>
            <a:ext cx="1340971" cy="535998"/>
          </a:xfrm>
          <a:prstGeom prst="line">
            <a:avLst/>
          </a:prstGeom>
        </p:spPr>
        <p:style>
          <a:lnRef idx="1">
            <a:schemeClr val="accent1"/>
          </a:lnRef>
          <a:fillRef idx="0">
            <a:schemeClr val="accent1"/>
          </a:fillRef>
          <a:effectRef idx="0">
            <a:schemeClr val="accent1"/>
          </a:effectRef>
          <a:fontRef idx="minor">
            <a:schemeClr val="tx1"/>
          </a:fontRef>
        </p:style>
      </p:cxnSp>
      <p:sp>
        <p:nvSpPr>
          <p:cNvPr id="15" name="Prostokąt 13">
            <a:extLst>
              <a:ext uri="{FF2B5EF4-FFF2-40B4-BE49-F238E27FC236}">
                <a16:creationId xmlns:a16="http://schemas.microsoft.com/office/drawing/2014/main" id="{441480AD-679E-DBF2-DF34-9837684C78BF}"/>
              </a:ext>
            </a:extLst>
          </p:cNvPr>
          <p:cNvSpPr/>
          <p:nvPr/>
        </p:nvSpPr>
        <p:spPr>
          <a:xfrm>
            <a:off x="7404893" y="2856593"/>
            <a:ext cx="3888140" cy="336631"/>
          </a:xfrm>
          <a:prstGeom prst="rect">
            <a:avLst/>
          </a:prstGeom>
        </p:spPr>
        <p:txBody>
          <a:bodyPr wrap="square">
            <a:spAutoFit/>
          </a:bodyPr>
          <a:lstStyle/>
          <a:p>
            <a:pPr lvl="0" algn="just">
              <a:lnSpc>
                <a:spcPct val="107000"/>
              </a:lnSpc>
              <a:spcAft>
                <a:spcPts val="800"/>
              </a:spcAft>
              <a:tabLst>
                <a:tab pos="457200" algn="l"/>
              </a:tabLst>
            </a:pPr>
            <a:r>
              <a:rPr lang="en-US" sz="1600" dirty="0" err="1">
                <a:latin typeface="+mn-lt"/>
                <a:ea typeface="Calibri" panose="020F0502020204030204" pitchFamily="34" charset="0"/>
                <a:cs typeface="Arial" panose="020B0604020202020204" pitchFamily="34" charset="0"/>
              </a:rPr>
              <a:t>Puravent</a:t>
            </a:r>
            <a:r>
              <a:rPr lang="en-US" sz="1600" dirty="0">
                <a:latin typeface="+mn-lt"/>
                <a:ea typeface="Calibri" panose="020F0502020204030204" pitchFamily="34" charset="0"/>
                <a:cs typeface="Arial" panose="020B0604020202020204" pitchFamily="34" charset="0"/>
              </a:rPr>
              <a:t> for pressure compensation</a:t>
            </a:r>
          </a:p>
        </p:txBody>
      </p:sp>
      <p:pic>
        <p:nvPicPr>
          <p:cNvPr id="17" name="Obraz 19">
            <a:extLst>
              <a:ext uri="{FF2B5EF4-FFF2-40B4-BE49-F238E27FC236}">
                <a16:creationId xmlns:a16="http://schemas.microsoft.com/office/drawing/2014/main" id="{D7C5AF30-90A5-3633-518A-87F23CFDDE2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245137" y="1170235"/>
            <a:ext cx="1047896" cy="1333686"/>
          </a:xfrm>
          <a:prstGeom prst="rect">
            <a:avLst/>
          </a:prstGeom>
        </p:spPr>
      </p:pic>
      <p:pic>
        <p:nvPicPr>
          <p:cNvPr id="18" name="Obraz 6">
            <a:extLst>
              <a:ext uri="{FF2B5EF4-FFF2-40B4-BE49-F238E27FC236}">
                <a16:creationId xmlns:a16="http://schemas.microsoft.com/office/drawing/2014/main" id="{8BB6F6C3-2275-2669-328C-B7D2C1808EB0}"/>
              </a:ext>
            </a:extLst>
          </p:cNvPr>
          <p:cNvPicPr>
            <a:picLocks noChangeAspect="1"/>
          </p:cNvPicPr>
          <p:nvPr/>
        </p:nvPicPr>
        <p:blipFill>
          <a:blip r:embed="rId5"/>
          <a:stretch>
            <a:fillRect/>
          </a:stretch>
        </p:blipFill>
        <p:spPr>
          <a:xfrm>
            <a:off x="435786" y="4906142"/>
            <a:ext cx="2151358" cy="1766239"/>
          </a:xfrm>
          <a:prstGeom prst="rect">
            <a:avLst/>
          </a:prstGeom>
        </p:spPr>
      </p:pic>
    </p:spTree>
    <p:extLst>
      <p:ext uri="{BB962C8B-B14F-4D97-AF65-F5344CB8AC3E}">
        <p14:creationId xmlns:p14="http://schemas.microsoft.com/office/powerpoint/2010/main" val="904608792"/>
      </p:ext>
    </p:extLst>
  </p:cSld>
  <p:clrMapOvr>
    <a:masterClrMapping/>
  </p:clrMapOvr>
  <p:transition spd="med">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E802E8-FE35-158A-9EEC-48653228BB8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13DC521-66AC-0287-586E-6F202358B795}"/>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62813816-7A2D-B264-82E5-520074311904}"/>
              </a:ext>
            </a:extLst>
          </p:cNvPr>
          <p:cNvSpPr>
            <a:spLocks noGrp="1"/>
          </p:cNvSpPr>
          <p:nvPr>
            <p:ph type="body" idx="16"/>
          </p:nvPr>
        </p:nvSpPr>
        <p:spPr>
          <a:xfrm>
            <a:off x="522194" y="1200597"/>
            <a:ext cx="2373355" cy="411894"/>
          </a:xfrm>
        </p:spPr>
        <p:txBody>
          <a:bodyPr/>
          <a:lstStyle/>
          <a:p>
            <a:r>
              <a:rPr lang="en-US" dirty="0"/>
              <a:t>Enclosure Construction</a:t>
            </a:r>
          </a:p>
        </p:txBody>
      </p:sp>
      <p:pic>
        <p:nvPicPr>
          <p:cNvPr id="3" name="Obraz 3">
            <a:extLst>
              <a:ext uri="{FF2B5EF4-FFF2-40B4-BE49-F238E27FC236}">
                <a16:creationId xmlns:a16="http://schemas.microsoft.com/office/drawing/2014/main" id="{F401F39B-E8E0-556D-DDB5-9A116A8CA28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69380" y="1191337"/>
            <a:ext cx="3832619" cy="5110159"/>
          </a:xfrm>
          <a:prstGeom prst="rect">
            <a:avLst/>
          </a:prstGeom>
        </p:spPr>
      </p:pic>
      <p:cxnSp>
        <p:nvCxnSpPr>
          <p:cNvPr id="4" name="Łącznik prosty 12">
            <a:extLst>
              <a:ext uri="{FF2B5EF4-FFF2-40B4-BE49-F238E27FC236}">
                <a16:creationId xmlns:a16="http://schemas.microsoft.com/office/drawing/2014/main" id="{16737A0F-7AA3-5B86-FE2B-F3C6F2439C87}"/>
              </a:ext>
            </a:extLst>
          </p:cNvPr>
          <p:cNvCxnSpPr>
            <a:cxnSpLocks/>
            <a:stCxn id="6" idx="3"/>
          </p:cNvCxnSpPr>
          <p:nvPr/>
        </p:nvCxnSpPr>
        <p:spPr>
          <a:xfrm>
            <a:off x="7563233" y="5105773"/>
            <a:ext cx="1222219" cy="93548"/>
          </a:xfrm>
          <a:prstGeom prst="line">
            <a:avLst/>
          </a:prstGeom>
        </p:spPr>
        <p:style>
          <a:lnRef idx="1">
            <a:schemeClr val="accent1"/>
          </a:lnRef>
          <a:fillRef idx="0">
            <a:schemeClr val="accent1"/>
          </a:fillRef>
          <a:effectRef idx="0">
            <a:schemeClr val="accent1"/>
          </a:effectRef>
          <a:fontRef idx="minor">
            <a:schemeClr val="tx1"/>
          </a:fontRef>
        </p:style>
      </p:cxnSp>
      <p:sp>
        <p:nvSpPr>
          <p:cNvPr id="6" name="Prostokąt 13">
            <a:extLst>
              <a:ext uri="{FF2B5EF4-FFF2-40B4-BE49-F238E27FC236}">
                <a16:creationId xmlns:a16="http://schemas.microsoft.com/office/drawing/2014/main" id="{F29CC2AA-CBB7-B8DC-EE7F-B9C863C32D62}"/>
              </a:ext>
            </a:extLst>
          </p:cNvPr>
          <p:cNvSpPr/>
          <p:nvPr/>
        </p:nvSpPr>
        <p:spPr>
          <a:xfrm>
            <a:off x="6472091" y="4937457"/>
            <a:ext cx="1091142" cy="336631"/>
          </a:xfrm>
          <a:prstGeom prst="rect">
            <a:avLst/>
          </a:prstGeom>
        </p:spPr>
        <p:txBody>
          <a:bodyPr wrap="square">
            <a:spAutoFit/>
          </a:bodyPr>
          <a:lstStyle/>
          <a:p>
            <a:pPr lvl="0" algn="just">
              <a:lnSpc>
                <a:spcPct val="107000"/>
              </a:lnSpc>
              <a:spcAft>
                <a:spcPts val="800"/>
              </a:spcAft>
              <a:tabLst>
                <a:tab pos="457200" algn="l"/>
              </a:tabLst>
            </a:pPr>
            <a:r>
              <a:rPr lang="en-US" sz="1600" dirty="0">
                <a:latin typeface="+mn-lt"/>
                <a:ea typeface="Calibri" panose="020F0502020204030204" pitchFamily="34" charset="0"/>
                <a:cs typeface="Arial" panose="020B0604020202020204" pitchFamily="34" charset="0"/>
              </a:rPr>
              <a:t>Door stay</a:t>
            </a:r>
          </a:p>
        </p:txBody>
      </p:sp>
      <p:sp>
        <p:nvSpPr>
          <p:cNvPr id="8" name="Prostokąt 1">
            <a:extLst>
              <a:ext uri="{FF2B5EF4-FFF2-40B4-BE49-F238E27FC236}">
                <a16:creationId xmlns:a16="http://schemas.microsoft.com/office/drawing/2014/main" id="{8E882CBA-49A4-2F2B-9690-97E1FE230CD4}"/>
              </a:ext>
            </a:extLst>
          </p:cNvPr>
          <p:cNvSpPr/>
          <p:nvPr/>
        </p:nvSpPr>
        <p:spPr>
          <a:xfrm>
            <a:off x="207160" y="3706497"/>
            <a:ext cx="4103550" cy="1077218"/>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A door stay in an enclosure is used to hold a door in place, to prevent accidental movement and ensure safe access during maintenance or inspections.</a:t>
            </a:r>
          </a:p>
        </p:txBody>
      </p:sp>
      <p:pic>
        <p:nvPicPr>
          <p:cNvPr id="9" name="Obraz 4">
            <a:extLst>
              <a:ext uri="{FF2B5EF4-FFF2-40B4-BE49-F238E27FC236}">
                <a16:creationId xmlns:a16="http://schemas.microsoft.com/office/drawing/2014/main" id="{125CE78C-117D-8538-B84F-BB61B187A09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3587" y="2004923"/>
            <a:ext cx="5719338" cy="1651037"/>
          </a:xfrm>
          <a:prstGeom prst="rect">
            <a:avLst/>
          </a:prstGeom>
        </p:spPr>
      </p:pic>
      <p:sp>
        <p:nvSpPr>
          <p:cNvPr id="10" name="Prostokąt 2">
            <a:extLst>
              <a:ext uri="{FF2B5EF4-FFF2-40B4-BE49-F238E27FC236}">
                <a16:creationId xmlns:a16="http://schemas.microsoft.com/office/drawing/2014/main" id="{1D36837B-B33A-4664-20C1-24660E1B77AB}"/>
              </a:ext>
            </a:extLst>
          </p:cNvPr>
          <p:cNvSpPr/>
          <p:nvPr/>
        </p:nvSpPr>
        <p:spPr>
          <a:xfrm>
            <a:off x="5305648" y="4339538"/>
            <a:ext cx="2113674" cy="338554"/>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Protective cover</a:t>
            </a:r>
          </a:p>
        </p:txBody>
      </p:sp>
      <p:cxnSp>
        <p:nvCxnSpPr>
          <p:cNvPr id="11" name="Łącznik prosty 11">
            <a:extLst>
              <a:ext uri="{FF2B5EF4-FFF2-40B4-BE49-F238E27FC236}">
                <a16:creationId xmlns:a16="http://schemas.microsoft.com/office/drawing/2014/main" id="{C2FD995D-490F-50C3-D151-EC01A9E8589D}"/>
              </a:ext>
            </a:extLst>
          </p:cNvPr>
          <p:cNvCxnSpPr>
            <a:cxnSpLocks/>
            <a:stCxn id="10" idx="3"/>
          </p:cNvCxnSpPr>
          <p:nvPr/>
        </p:nvCxnSpPr>
        <p:spPr>
          <a:xfrm flipV="1">
            <a:off x="7419322" y="4320816"/>
            <a:ext cx="2979320" cy="187999"/>
          </a:xfrm>
          <a:prstGeom prst="line">
            <a:avLst/>
          </a:prstGeom>
        </p:spPr>
        <p:style>
          <a:lnRef idx="1">
            <a:schemeClr val="accent1"/>
          </a:lnRef>
          <a:fillRef idx="0">
            <a:schemeClr val="accent1"/>
          </a:fillRef>
          <a:effectRef idx="0">
            <a:schemeClr val="accent1"/>
          </a:effectRef>
          <a:fontRef idx="minor">
            <a:schemeClr val="tx1"/>
          </a:fontRef>
        </p:style>
      </p:cxnSp>
      <p:sp>
        <p:nvSpPr>
          <p:cNvPr id="12" name="Prostokąt 5">
            <a:extLst>
              <a:ext uri="{FF2B5EF4-FFF2-40B4-BE49-F238E27FC236}">
                <a16:creationId xmlns:a16="http://schemas.microsoft.com/office/drawing/2014/main" id="{FD52E7EE-9285-3025-2C16-89B3E4BAB256}"/>
              </a:ext>
            </a:extLst>
          </p:cNvPr>
          <p:cNvSpPr/>
          <p:nvPr/>
        </p:nvSpPr>
        <p:spPr>
          <a:xfrm>
            <a:off x="4933507" y="3718770"/>
            <a:ext cx="2286618" cy="338554"/>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Door opening sensor</a:t>
            </a:r>
          </a:p>
        </p:txBody>
      </p:sp>
      <p:cxnSp>
        <p:nvCxnSpPr>
          <p:cNvPr id="13" name="Łącznik prosty 14">
            <a:extLst>
              <a:ext uri="{FF2B5EF4-FFF2-40B4-BE49-F238E27FC236}">
                <a16:creationId xmlns:a16="http://schemas.microsoft.com/office/drawing/2014/main" id="{B6C0AB50-F0D5-BE7C-81D0-C3A4D74CE9B3}"/>
              </a:ext>
            </a:extLst>
          </p:cNvPr>
          <p:cNvCxnSpPr>
            <a:cxnSpLocks/>
            <a:stCxn id="12" idx="3"/>
          </p:cNvCxnSpPr>
          <p:nvPr/>
        </p:nvCxnSpPr>
        <p:spPr>
          <a:xfrm flipV="1">
            <a:off x="7220125" y="2518462"/>
            <a:ext cx="4103549" cy="1369585"/>
          </a:xfrm>
          <a:prstGeom prst="line">
            <a:avLst/>
          </a:prstGeom>
        </p:spPr>
        <p:style>
          <a:lnRef idx="1">
            <a:schemeClr val="accent1"/>
          </a:lnRef>
          <a:fillRef idx="0">
            <a:schemeClr val="accent1"/>
          </a:fillRef>
          <a:effectRef idx="0">
            <a:schemeClr val="accent1"/>
          </a:effectRef>
          <a:fontRef idx="minor">
            <a:schemeClr val="tx1"/>
          </a:fontRef>
        </p:style>
      </p:cxnSp>
      <p:pic>
        <p:nvPicPr>
          <p:cNvPr id="14" name="Obraz 16">
            <a:extLst>
              <a:ext uri="{FF2B5EF4-FFF2-40B4-BE49-F238E27FC236}">
                <a16:creationId xmlns:a16="http://schemas.microsoft.com/office/drawing/2014/main" id="{A5DB0CBD-C16A-E89D-32AA-7278D994DFF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67279" y="4897353"/>
            <a:ext cx="1468003" cy="1829994"/>
          </a:xfrm>
          <a:prstGeom prst="rect">
            <a:avLst/>
          </a:prstGeom>
        </p:spPr>
      </p:pic>
      <p:sp>
        <p:nvSpPr>
          <p:cNvPr id="15" name="Prostokąt 17">
            <a:extLst>
              <a:ext uri="{FF2B5EF4-FFF2-40B4-BE49-F238E27FC236}">
                <a16:creationId xmlns:a16="http://schemas.microsoft.com/office/drawing/2014/main" id="{98E46846-3C91-E4AD-3CC0-09EC5DA429BA}"/>
              </a:ext>
            </a:extLst>
          </p:cNvPr>
          <p:cNvSpPr/>
          <p:nvPr/>
        </p:nvSpPr>
        <p:spPr>
          <a:xfrm>
            <a:off x="2917066" y="5403908"/>
            <a:ext cx="3121531" cy="1323439"/>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Recording door opening and closing times allows for control over maintenance work and the detection of unauthorized access attempts.</a:t>
            </a:r>
          </a:p>
        </p:txBody>
      </p:sp>
    </p:spTree>
    <p:extLst>
      <p:ext uri="{BB962C8B-B14F-4D97-AF65-F5344CB8AC3E}">
        <p14:creationId xmlns:p14="http://schemas.microsoft.com/office/powerpoint/2010/main" val="212529269"/>
      </p:ext>
    </p:extLst>
  </p:cSld>
  <p:clrMapOvr>
    <a:masterClrMapping/>
  </p:clrMapOvr>
  <p:transition spd="med">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p:txBody>
          <a:bodyPr/>
          <a:lstStyle/>
          <a:p>
            <a:r>
              <a:rPr lang="en-US" dirty="0"/>
              <a:t>Wavetronix </a:t>
            </a:r>
            <a:r>
              <a:rPr lang="en-US" dirty="0" err="1"/>
              <a:t>SmartSensor</a:t>
            </a:r>
            <a:r>
              <a:rPr lang="en-US" dirty="0"/>
              <a:t> HD Radar:</a:t>
            </a:r>
          </a:p>
          <a:p>
            <a:pPr marL="285750" indent="-285750">
              <a:buFont typeface="Arial" panose="020B0604020202020204" pitchFamily="34" charset="0"/>
              <a:buChar char="•"/>
            </a:pPr>
            <a:r>
              <a:rPr lang="en-US" dirty="0"/>
              <a:t>Detects up to 22 lanes of traffic</a:t>
            </a:r>
          </a:p>
          <a:p>
            <a:pPr marL="285750" indent="-285750">
              <a:buFont typeface="Arial" panose="020B0604020202020204" pitchFamily="34" charset="0"/>
              <a:buChar char="•"/>
            </a:pPr>
            <a:r>
              <a:rPr lang="en-US" dirty="0"/>
              <a:t>Reports the speed, length, and classification of individual vehicles</a:t>
            </a:r>
          </a:p>
          <a:p>
            <a:pPr marL="285750" indent="-285750">
              <a:buFont typeface="Arial" panose="020B0604020202020204" pitchFamily="34" charset="0"/>
              <a:buChar char="•"/>
            </a:pPr>
            <a:r>
              <a:rPr lang="en-US" dirty="0"/>
              <a:t>Works over barriers, guardrails, medians, and gores</a:t>
            </a:r>
          </a:p>
          <a:p>
            <a:pPr marL="285750" indent="-285750">
              <a:buFont typeface="Arial" panose="020B0604020202020204" pitchFamily="34" charset="0"/>
              <a:buChar char="•"/>
            </a:pPr>
            <a:r>
              <a:rPr lang="en-US" dirty="0"/>
              <a:t>Accurately detects lane-changing vehicles</a:t>
            </a:r>
          </a:p>
          <a:p>
            <a:pPr marL="285750" indent="-285750">
              <a:buFont typeface="Arial" panose="020B0604020202020204" pitchFamily="34" charset="0"/>
              <a:buChar char="•"/>
            </a:pPr>
            <a:r>
              <a:rPr lang="en-US" dirty="0"/>
              <a:t>Easy to install and operate</a:t>
            </a:r>
          </a:p>
          <a:p>
            <a:pPr marL="285750" indent="-285750">
              <a:buFont typeface="Arial" panose="020B0604020202020204" pitchFamily="34" charset="0"/>
              <a:buChar char="•"/>
            </a:pPr>
            <a:r>
              <a:rPr lang="en-US" dirty="0"/>
              <a:t>Remotely accessible for easy management</a:t>
            </a:r>
          </a:p>
          <a:p>
            <a:pPr marL="285750" indent="-285750">
              <a:buFont typeface="Arial" panose="020B0604020202020204" pitchFamily="34" charset="0"/>
              <a:buChar char="•"/>
            </a:pPr>
            <a:r>
              <a:rPr lang="en-US" dirty="0"/>
              <a:t>Requires no tweaking or tuning</a:t>
            </a:r>
          </a:p>
          <a:p>
            <a:pPr marL="285750" indent="-285750">
              <a:buFont typeface="Arial" panose="020B0604020202020204" pitchFamily="34" charset="0"/>
              <a:buChar char="•"/>
            </a:pPr>
            <a:r>
              <a:rPr lang="en-US" dirty="0"/>
              <a:t>Robust to changing temperature, light, and weather conditions</a:t>
            </a:r>
          </a:p>
        </p:txBody>
      </p:sp>
      <p:sp>
        <p:nvSpPr>
          <p:cNvPr id="8" name="Text Placeholder 7"/>
          <p:cNvSpPr>
            <a:spLocks noGrp="1"/>
          </p:cNvSpPr>
          <p:nvPr>
            <p:ph type="body" idx="16"/>
          </p:nvPr>
        </p:nvSpPr>
        <p:spPr>
          <a:xfrm>
            <a:off x="522194" y="1200597"/>
            <a:ext cx="1449481" cy="411894"/>
          </a:xfrm>
        </p:spPr>
        <p:txBody>
          <a:bodyPr/>
          <a:lstStyle/>
          <a:p>
            <a:r>
              <a:rPr lang="en-US" dirty="0"/>
              <a:t>Traffic Radar</a:t>
            </a:r>
          </a:p>
        </p:txBody>
      </p:sp>
      <p:pic>
        <p:nvPicPr>
          <p:cNvPr id="3" name="Picture 2" descr="A white rectangular object with screws&#10;&#10;Description automatically generated">
            <a:extLst>
              <a:ext uri="{FF2B5EF4-FFF2-40B4-BE49-F238E27FC236}">
                <a16:creationId xmlns:a16="http://schemas.microsoft.com/office/drawing/2014/main" id="{B0F88EE3-CF81-EC69-7683-8C9D1C98AD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1993" y="1612492"/>
            <a:ext cx="2914649" cy="2372525"/>
          </a:xfrm>
          <a:prstGeom prst="rect">
            <a:avLst/>
          </a:prstGeom>
        </p:spPr>
      </p:pic>
      <p:pic>
        <p:nvPicPr>
          <p:cNvPr id="2" name="Obraz 22">
            <a:extLst>
              <a:ext uri="{FF2B5EF4-FFF2-40B4-BE49-F238E27FC236}">
                <a16:creationId xmlns:a16="http://schemas.microsoft.com/office/drawing/2014/main" id="{7E68F178-A435-73AC-DF41-A3A95D4461E4}"/>
              </a:ext>
            </a:extLst>
          </p:cNvPr>
          <p:cNvPicPr>
            <a:picLocks noChangeAspect="1"/>
          </p:cNvPicPr>
          <p:nvPr/>
        </p:nvPicPr>
        <p:blipFill>
          <a:blip r:embed="rId3"/>
          <a:stretch>
            <a:fillRect/>
          </a:stretch>
        </p:blipFill>
        <p:spPr>
          <a:xfrm>
            <a:off x="7299590" y="951862"/>
            <a:ext cx="3167052" cy="526330"/>
          </a:xfrm>
          <a:prstGeom prst="rect">
            <a:avLst/>
          </a:prstGeom>
        </p:spPr>
      </p:pic>
      <p:pic>
        <p:nvPicPr>
          <p:cNvPr id="11" name="Picture 10">
            <a:extLst>
              <a:ext uri="{FF2B5EF4-FFF2-40B4-BE49-F238E27FC236}">
                <a16:creationId xmlns:a16="http://schemas.microsoft.com/office/drawing/2014/main" id="{9C5AFC07-A05C-AB38-0667-5801C3B70D19}"/>
              </a:ext>
            </a:extLst>
          </p:cNvPr>
          <p:cNvPicPr>
            <a:picLocks noChangeAspect="1"/>
          </p:cNvPicPr>
          <p:nvPr/>
        </p:nvPicPr>
        <p:blipFill>
          <a:blip r:embed="rId4"/>
          <a:stretch>
            <a:fillRect/>
          </a:stretch>
        </p:blipFill>
        <p:spPr>
          <a:xfrm>
            <a:off x="6697865" y="4063328"/>
            <a:ext cx="4878185" cy="2372525"/>
          </a:xfrm>
          <a:prstGeom prst="rect">
            <a:avLst/>
          </a:prstGeom>
        </p:spPr>
      </p:pic>
    </p:spTree>
    <p:extLst>
      <p:ext uri="{BB962C8B-B14F-4D97-AF65-F5344CB8AC3E}">
        <p14:creationId xmlns:p14="http://schemas.microsoft.com/office/powerpoint/2010/main" val="2480430014"/>
      </p:ext>
    </p:extLst>
  </p:cSld>
  <p:clrMapOvr>
    <a:masterClrMapping/>
  </p:clrMapOvr>
  <p:transition spd="med">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66362F-5793-8049-8A51-2390716C81E1}"/>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32962CE-6130-7C52-CBC8-5BBBE69E3201}"/>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4A0E3892-2153-2D9B-87B9-D36EB912855E}"/>
              </a:ext>
            </a:extLst>
          </p:cNvPr>
          <p:cNvSpPr>
            <a:spLocks noGrp="1"/>
          </p:cNvSpPr>
          <p:nvPr>
            <p:ph type="body" idx="16"/>
          </p:nvPr>
        </p:nvSpPr>
        <p:spPr>
          <a:xfrm>
            <a:off x="522194" y="1200598"/>
            <a:ext cx="1270431" cy="411894"/>
          </a:xfrm>
        </p:spPr>
        <p:txBody>
          <a:bodyPr/>
          <a:lstStyle/>
          <a:p>
            <a:r>
              <a:rPr lang="en-US" dirty="0"/>
              <a:t>Travel Time</a:t>
            </a:r>
          </a:p>
        </p:txBody>
      </p:sp>
      <p:sp>
        <p:nvSpPr>
          <p:cNvPr id="8" name="Prostokąt 1">
            <a:extLst>
              <a:ext uri="{FF2B5EF4-FFF2-40B4-BE49-F238E27FC236}">
                <a16:creationId xmlns:a16="http://schemas.microsoft.com/office/drawing/2014/main" id="{98993CCC-D292-D75A-97C2-C268C940DF96}"/>
              </a:ext>
            </a:extLst>
          </p:cNvPr>
          <p:cNvSpPr/>
          <p:nvPr/>
        </p:nvSpPr>
        <p:spPr>
          <a:xfrm>
            <a:off x="512568" y="1799448"/>
            <a:ext cx="5934395" cy="1569660"/>
          </a:xfrm>
          <a:prstGeom prst="rect">
            <a:avLst/>
          </a:prstGeom>
        </p:spPr>
        <p:txBody>
          <a:bodyPr wrap="square">
            <a:spAutoFit/>
          </a:bodyPr>
          <a:lstStyle/>
          <a:p>
            <a:r>
              <a:rPr lang="en-US" sz="1600" dirty="0">
                <a:latin typeface="+mn-lt"/>
                <a:ea typeface="Calibri" panose="020F0502020204030204" pitchFamily="34" charset="0"/>
              </a:rPr>
              <a:t>De</a:t>
            </a:r>
            <a:r>
              <a:rPr lang="en-US" sz="1600" dirty="0">
                <a:latin typeface="+mn-lt"/>
                <a:ea typeface="Calibri" panose="020F0502020204030204" pitchFamily="34" charset="0"/>
                <a:cs typeface="Arial" panose="020B0604020202020204" pitchFamily="34" charset="0"/>
              </a:rPr>
              <a:t>tection of radio signals from Bluetooth (BT) and </a:t>
            </a:r>
            <a:r>
              <a:rPr lang="en-US" sz="1600" dirty="0" err="1">
                <a:latin typeface="+mn-lt"/>
                <a:ea typeface="Calibri" panose="020F0502020204030204" pitchFamily="34" charset="0"/>
                <a:cs typeface="Arial" panose="020B0604020202020204" pitchFamily="34" charset="0"/>
              </a:rPr>
              <a:t>WiFi</a:t>
            </a:r>
            <a:r>
              <a:rPr lang="en-US" sz="1600" dirty="0">
                <a:latin typeface="+mn-lt"/>
                <a:ea typeface="Calibri" panose="020F0502020204030204" pitchFamily="34" charset="0"/>
                <a:cs typeface="Arial" panose="020B0604020202020204" pitchFamily="34" charset="0"/>
              </a:rPr>
              <a:t>, used for communication between onboard devices in vehicles and mobile devices used by drivers and passengers, enables the calculation of travel times for vehicles moving between BT/</a:t>
            </a:r>
            <a:r>
              <a:rPr lang="en-US" sz="1600" dirty="0" err="1">
                <a:latin typeface="+mn-lt"/>
                <a:ea typeface="Calibri" panose="020F0502020204030204" pitchFamily="34" charset="0"/>
                <a:cs typeface="Arial" panose="020B0604020202020204" pitchFamily="34" charset="0"/>
              </a:rPr>
              <a:t>WiFi</a:t>
            </a:r>
            <a:r>
              <a:rPr lang="en-US" sz="1600" dirty="0">
                <a:latin typeface="+mn-lt"/>
                <a:ea typeface="Calibri" panose="020F0502020204030204" pitchFamily="34" charset="0"/>
                <a:cs typeface="Arial" panose="020B0604020202020204" pitchFamily="34" charset="0"/>
              </a:rPr>
              <a:t> detectors located at different points in the road network by comparing timestamps.</a:t>
            </a:r>
          </a:p>
        </p:txBody>
      </p:sp>
      <p:sp>
        <p:nvSpPr>
          <p:cNvPr id="15" name="Prostokąt 17">
            <a:extLst>
              <a:ext uri="{FF2B5EF4-FFF2-40B4-BE49-F238E27FC236}">
                <a16:creationId xmlns:a16="http://schemas.microsoft.com/office/drawing/2014/main" id="{0FF78A3D-C718-EC30-F276-D7A29DE95447}"/>
              </a:ext>
            </a:extLst>
          </p:cNvPr>
          <p:cNvSpPr/>
          <p:nvPr/>
        </p:nvSpPr>
        <p:spPr>
          <a:xfrm>
            <a:off x="7019546" y="4984567"/>
            <a:ext cx="4626734" cy="1323439"/>
          </a:xfrm>
          <a:prstGeom prst="rect">
            <a:avLst/>
          </a:prstGeom>
        </p:spPr>
        <p:txBody>
          <a:bodyPr wrap="square">
            <a:spAutoFit/>
          </a:bodyPr>
          <a:lstStyle/>
          <a:p>
            <a:r>
              <a:rPr lang="en-US" sz="1600" dirty="0">
                <a:latin typeface="+mn-lt"/>
                <a:ea typeface="Calibri" panose="020F0502020204030204" pitchFamily="34" charset="0"/>
                <a:cs typeface="Arial" panose="020B0604020202020204" pitchFamily="34" charset="0"/>
              </a:rPr>
              <a:t>To protect personal data, the system can mask all or part of the MAC address, preventing the association of recorded events in the database with specific mobile phone numbers, thereby safeguarding user privacy.</a:t>
            </a:r>
          </a:p>
        </p:txBody>
      </p:sp>
      <p:pic>
        <p:nvPicPr>
          <p:cNvPr id="2" name="Obraz 16">
            <a:extLst>
              <a:ext uri="{FF2B5EF4-FFF2-40B4-BE49-F238E27FC236}">
                <a16:creationId xmlns:a16="http://schemas.microsoft.com/office/drawing/2014/main" id="{B6146401-D509-3778-7D65-271EA1DE9BCE}"/>
              </a:ext>
            </a:extLst>
          </p:cNvPr>
          <p:cNvPicPr>
            <a:picLocks noChangeAspect="1"/>
          </p:cNvPicPr>
          <p:nvPr/>
        </p:nvPicPr>
        <p:blipFill>
          <a:blip r:embed="rId2"/>
          <a:stretch>
            <a:fillRect/>
          </a:stretch>
        </p:blipFill>
        <p:spPr>
          <a:xfrm>
            <a:off x="6912125" y="2391094"/>
            <a:ext cx="4770482" cy="2160000"/>
          </a:xfrm>
          <a:prstGeom prst="rect">
            <a:avLst/>
          </a:prstGeom>
        </p:spPr>
      </p:pic>
      <p:pic>
        <p:nvPicPr>
          <p:cNvPr id="16" name="Obraz 9">
            <a:extLst>
              <a:ext uri="{FF2B5EF4-FFF2-40B4-BE49-F238E27FC236}">
                <a16:creationId xmlns:a16="http://schemas.microsoft.com/office/drawing/2014/main" id="{691EBF8A-3C28-3D9B-C69E-60DA27253077}"/>
              </a:ext>
            </a:extLst>
          </p:cNvPr>
          <p:cNvPicPr>
            <a:picLocks noChangeAspect="1"/>
          </p:cNvPicPr>
          <p:nvPr/>
        </p:nvPicPr>
        <p:blipFill>
          <a:blip r:embed="rId3"/>
          <a:stretch>
            <a:fillRect/>
          </a:stretch>
        </p:blipFill>
        <p:spPr>
          <a:xfrm>
            <a:off x="7766130" y="1485824"/>
            <a:ext cx="2446827" cy="821083"/>
          </a:xfrm>
          <a:prstGeom prst="rect">
            <a:avLst/>
          </a:prstGeom>
        </p:spPr>
      </p:pic>
      <p:pic>
        <p:nvPicPr>
          <p:cNvPr id="17" name="Obraz 10">
            <a:extLst>
              <a:ext uri="{FF2B5EF4-FFF2-40B4-BE49-F238E27FC236}">
                <a16:creationId xmlns:a16="http://schemas.microsoft.com/office/drawing/2014/main" id="{DC7F43C7-7CE8-76ED-C037-E5C33B91952A}"/>
              </a:ext>
            </a:extLst>
          </p:cNvPr>
          <p:cNvPicPr>
            <a:picLocks noChangeAspect="1"/>
          </p:cNvPicPr>
          <p:nvPr/>
        </p:nvPicPr>
        <p:blipFill>
          <a:blip r:embed="rId4"/>
          <a:stretch>
            <a:fillRect/>
          </a:stretch>
        </p:blipFill>
        <p:spPr>
          <a:xfrm>
            <a:off x="10353994" y="1468548"/>
            <a:ext cx="1474439" cy="855633"/>
          </a:xfrm>
          <a:prstGeom prst="rect">
            <a:avLst/>
          </a:prstGeom>
        </p:spPr>
      </p:pic>
      <p:pic>
        <p:nvPicPr>
          <p:cNvPr id="18" name="Obraz 12">
            <a:extLst>
              <a:ext uri="{FF2B5EF4-FFF2-40B4-BE49-F238E27FC236}">
                <a16:creationId xmlns:a16="http://schemas.microsoft.com/office/drawing/2014/main" id="{1A1466FC-DEC0-0655-9CC4-790130D3E2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446963" y="1525713"/>
            <a:ext cx="1319167" cy="781194"/>
          </a:xfrm>
          <a:prstGeom prst="rect">
            <a:avLst/>
          </a:prstGeom>
        </p:spPr>
      </p:pic>
      <p:pic>
        <p:nvPicPr>
          <p:cNvPr id="19" name="Obraz 5">
            <a:extLst>
              <a:ext uri="{FF2B5EF4-FFF2-40B4-BE49-F238E27FC236}">
                <a16:creationId xmlns:a16="http://schemas.microsoft.com/office/drawing/2014/main" id="{A664229F-E68E-7604-F740-B20D269F111F}"/>
              </a:ext>
            </a:extLst>
          </p:cNvPr>
          <p:cNvPicPr>
            <a:picLocks noChangeAspect="1"/>
          </p:cNvPicPr>
          <p:nvPr/>
        </p:nvPicPr>
        <p:blipFill>
          <a:blip r:embed="rId6"/>
          <a:stretch>
            <a:fillRect/>
          </a:stretch>
        </p:blipFill>
        <p:spPr>
          <a:xfrm>
            <a:off x="1613388" y="3429000"/>
            <a:ext cx="3349896" cy="3111134"/>
          </a:xfrm>
          <a:prstGeom prst="rect">
            <a:avLst/>
          </a:prstGeom>
        </p:spPr>
      </p:pic>
    </p:spTree>
    <p:extLst>
      <p:ext uri="{BB962C8B-B14F-4D97-AF65-F5344CB8AC3E}">
        <p14:creationId xmlns:p14="http://schemas.microsoft.com/office/powerpoint/2010/main" val="4103900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1C9A43-98CC-4B3B-68A0-9EC0181C8541}"/>
            </a:ext>
          </a:extLst>
        </p:cNvPr>
        <p:cNvGrpSpPr/>
        <p:nvPr/>
      </p:nvGrpSpPr>
      <p:grpSpPr>
        <a:xfrm>
          <a:off x="0" y="0"/>
          <a:ext cx="0" cy="0"/>
          <a:chOff x="0" y="0"/>
          <a:chExt cx="0" cy="0"/>
        </a:xfrm>
      </p:grpSpPr>
      <p:pic>
        <p:nvPicPr>
          <p:cNvPr id="14" name="Picture 13">
            <a:extLst>
              <a:ext uri="{FF2B5EF4-FFF2-40B4-BE49-F238E27FC236}">
                <a16:creationId xmlns:a16="http://schemas.microsoft.com/office/drawing/2014/main" id="{CD5206FF-5771-2794-A6AB-E347D157B57A}"/>
              </a:ext>
            </a:extLst>
          </p:cNvPr>
          <p:cNvPicPr>
            <a:picLocks noChangeAspect="1"/>
          </p:cNvPicPr>
          <p:nvPr/>
        </p:nvPicPr>
        <p:blipFill>
          <a:blip r:embed="rId2"/>
          <a:stretch>
            <a:fillRect/>
          </a:stretch>
        </p:blipFill>
        <p:spPr>
          <a:xfrm>
            <a:off x="7214435" y="3727129"/>
            <a:ext cx="4529890" cy="2798409"/>
          </a:xfrm>
          <a:prstGeom prst="rect">
            <a:avLst/>
          </a:prstGeom>
        </p:spPr>
      </p:pic>
      <p:sp>
        <p:nvSpPr>
          <p:cNvPr id="6" name="Title 5">
            <a:extLst>
              <a:ext uri="{FF2B5EF4-FFF2-40B4-BE49-F238E27FC236}">
                <a16:creationId xmlns:a16="http://schemas.microsoft.com/office/drawing/2014/main" id="{B3B9FDF8-374E-6F95-429B-D4B38E79CFE1}"/>
              </a:ext>
            </a:extLst>
          </p:cNvPr>
          <p:cNvSpPr>
            <a:spLocks noGrp="1"/>
          </p:cNvSpPr>
          <p:nvPr>
            <p:ph type="title"/>
          </p:nvPr>
        </p:nvSpPr>
        <p:spPr/>
        <p:txBody>
          <a:bodyPr/>
          <a:lstStyle/>
          <a:p>
            <a:r>
              <a:rPr lang="en-US" dirty="0"/>
              <a:t>Introduction to Observator Sentinel</a:t>
            </a:r>
          </a:p>
        </p:txBody>
      </p:sp>
      <p:sp>
        <p:nvSpPr>
          <p:cNvPr id="7" name="Vertical Text Placeholder 6">
            <a:extLst>
              <a:ext uri="{FF2B5EF4-FFF2-40B4-BE49-F238E27FC236}">
                <a16:creationId xmlns:a16="http://schemas.microsoft.com/office/drawing/2014/main" id="{EE0583D8-7D5D-45E7-C873-1A67F2AED409}"/>
              </a:ext>
            </a:extLst>
          </p:cNvPr>
          <p:cNvSpPr>
            <a:spLocks noGrp="1"/>
          </p:cNvSpPr>
          <p:nvPr>
            <p:ph type="body" orient="vert" idx="1"/>
          </p:nvPr>
        </p:nvSpPr>
        <p:spPr/>
        <p:txBody>
          <a:bodyPr/>
          <a:lstStyle/>
          <a:p>
            <a:pPr>
              <a:lnSpc>
                <a:spcPct val="100000"/>
              </a:lnSpc>
              <a:spcBef>
                <a:spcPts val="0"/>
              </a:spcBef>
              <a:spcAft>
                <a:spcPts val="0"/>
              </a:spcAft>
            </a:pPr>
            <a:r>
              <a:rPr lang="en-US" dirty="0"/>
              <a:t>SVANTEK SV 303 Urban Noise Monitor:</a:t>
            </a:r>
          </a:p>
          <a:p>
            <a:pPr>
              <a:lnSpc>
                <a:spcPct val="100000"/>
              </a:lnSpc>
              <a:spcBef>
                <a:spcPts val="0"/>
              </a:spcBef>
              <a:spcAft>
                <a:spcPts val="0"/>
              </a:spcAft>
            </a:pPr>
            <a:endParaRPr lang="en-US" dirty="0"/>
          </a:p>
          <a:p>
            <a:pPr marL="285750" indent="-285750">
              <a:lnSpc>
                <a:spcPct val="100000"/>
              </a:lnSpc>
              <a:spcBef>
                <a:spcPts val="0"/>
              </a:spcBef>
              <a:spcAft>
                <a:spcPts val="0"/>
              </a:spcAft>
              <a:buFont typeface="Arial" panose="020B0604020202020204" pitchFamily="34" charset="0"/>
              <a:buChar char="•"/>
            </a:pPr>
            <a:r>
              <a:rPr lang="en-US" dirty="0"/>
              <a:t>State-of-the-art Noise Monitoring Terminal</a:t>
            </a:r>
          </a:p>
          <a:p>
            <a:pPr marL="466725" lvl="1" indent="-285750">
              <a:lnSpc>
                <a:spcPct val="100000"/>
              </a:lnSpc>
              <a:spcBef>
                <a:spcPts val="0"/>
              </a:spcBef>
              <a:spcAft>
                <a:spcPts val="0"/>
              </a:spcAft>
            </a:pPr>
            <a:r>
              <a:rPr lang="en-US" dirty="0"/>
              <a:t>Designed for urban noise management in smart cities.</a:t>
            </a:r>
          </a:p>
          <a:p>
            <a:pPr marL="285750" indent="-285750">
              <a:lnSpc>
                <a:spcPct val="100000"/>
              </a:lnSpc>
              <a:spcBef>
                <a:spcPts val="0"/>
              </a:spcBef>
              <a:spcAft>
                <a:spcPts val="0"/>
              </a:spcAft>
              <a:buFont typeface="Arial" panose="020B0604020202020204" pitchFamily="34" charset="0"/>
              <a:buChar char="•"/>
            </a:pPr>
            <a:r>
              <a:rPr lang="en-US" dirty="0"/>
              <a:t>Compliance with Standards</a:t>
            </a:r>
          </a:p>
          <a:p>
            <a:pPr marL="466725" lvl="1" indent="-285750">
              <a:lnSpc>
                <a:spcPct val="100000"/>
              </a:lnSpc>
              <a:spcBef>
                <a:spcPts val="0"/>
              </a:spcBef>
              <a:spcAft>
                <a:spcPts val="0"/>
              </a:spcAft>
            </a:pPr>
            <a:r>
              <a:rPr lang="en-US" dirty="0"/>
              <a:t>Meets Class 1 standards according to:</a:t>
            </a:r>
          </a:p>
          <a:p>
            <a:pPr marL="647700" lvl="2" indent="-285750">
              <a:lnSpc>
                <a:spcPct val="100000"/>
              </a:lnSpc>
              <a:spcBef>
                <a:spcPts val="0"/>
              </a:spcBef>
              <a:spcAft>
                <a:spcPts val="0"/>
              </a:spcAft>
            </a:pPr>
            <a:r>
              <a:rPr lang="en-US" dirty="0"/>
              <a:t>IEC 61672-1:2013</a:t>
            </a:r>
          </a:p>
          <a:p>
            <a:pPr marL="647700" lvl="2" indent="-285750">
              <a:lnSpc>
                <a:spcPct val="100000"/>
              </a:lnSpc>
              <a:spcBef>
                <a:spcPts val="0"/>
              </a:spcBef>
              <a:spcAft>
                <a:spcPts val="0"/>
              </a:spcAft>
            </a:pPr>
            <a:r>
              <a:rPr lang="en-US" dirty="0"/>
              <a:t>IEC 61260-1:2014.</a:t>
            </a:r>
          </a:p>
          <a:p>
            <a:pPr marL="285750" indent="-285750">
              <a:lnSpc>
                <a:spcPct val="100000"/>
              </a:lnSpc>
              <a:spcBef>
                <a:spcPts val="0"/>
              </a:spcBef>
              <a:spcAft>
                <a:spcPts val="0"/>
              </a:spcAft>
              <a:buFont typeface="Arial" panose="020B0604020202020204" pitchFamily="34" charset="0"/>
              <a:buChar char="•"/>
            </a:pPr>
            <a:r>
              <a:rPr lang="en-US" dirty="0"/>
              <a:t>Exceptional Measurement Range</a:t>
            </a:r>
          </a:p>
          <a:p>
            <a:pPr marL="466725" lvl="1" indent="-285750">
              <a:lnSpc>
                <a:spcPct val="100000"/>
              </a:lnSpc>
              <a:spcBef>
                <a:spcPts val="0"/>
              </a:spcBef>
              <a:spcAft>
                <a:spcPts val="0"/>
              </a:spcAft>
            </a:pPr>
            <a:r>
              <a:rPr lang="en-US" dirty="0" err="1"/>
              <a:t>LAeq</a:t>
            </a:r>
            <a:r>
              <a:rPr lang="en-US" dirty="0"/>
              <a:t> range: 30 to 130 </a:t>
            </a:r>
            <a:r>
              <a:rPr lang="en-US" dirty="0" err="1"/>
              <a:t>dB.</a:t>
            </a:r>
            <a:endParaRPr lang="en-US" dirty="0"/>
          </a:p>
          <a:p>
            <a:pPr marL="466725" lvl="1" indent="-285750">
              <a:lnSpc>
                <a:spcPct val="100000"/>
              </a:lnSpc>
              <a:spcBef>
                <a:spcPts val="0"/>
              </a:spcBef>
              <a:spcAft>
                <a:spcPts val="0"/>
              </a:spcAft>
            </a:pPr>
            <a:r>
              <a:rPr lang="en-US" dirty="0"/>
              <a:t>Captures both low and high noise levels, from quiet nights to bustling urban activity.</a:t>
            </a:r>
          </a:p>
          <a:p>
            <a:pPr marL="285750" indent="-285750">
              <a:lnSpc>
                <a:spcPct val="100000"/>
              </a:lnSpc>
              <a:spcBef>
                <a:spcPts val="0"/>
              </a:spcBef>
              <a:spcAft>
                <a:spcPts val="0"/>
              </a:spcAft>
              <a:buFont typeface="Arial" panose="020B0604020202020204" pitchFamily="34" charset="0"/>
              <a:buChar char="•"/>
            </a:pPr>
            <a:r>
              <a:rPr lang="en-US" dirty="0"/>
              <a:t>Environmental Resilience</a:t>
            </a:r>
          </a:p>
          <a:p>
            <a:pPr marL="466725" lvl="1" indent="-285750">
              <a:lnSpc>
                <a:spcPct val="100000"/>
              </a:lnSpc>
              <a:spcBef>
                <a:spcPts val="0"/>
              </a:spcBef>
              <a:spcAft>
                <a:spcPts val="0"/>
              </a:spcAft>
            </a:pPr>
            <a:r>
              <a:rPr lang="en-US" dirty="0"/>
              <a:t>Operates effectively in temperatures from -20°C to 60°C.</a:t>
            </a:r>
          </a:p>
          <a:p>
            <a:pPr marL="466725" lvl="1" indent="-285750">
              <a:lnSpc>
                <a:spcPct val="100000"/>
              </a:lnSpc>
              <a:spcBef>
                <a:spcPts val="0"/>
              </a:spcBef>
              <a:spcAft>
                <a:spcPts val="0"/>
              </a:spcAft>
            </a:pPr>
            <a:r>
              <a:rPr lang="en-US" dirty="0"/>
              <a:t>Handles up to 95% humidity, suitable for diverse urban climates.</a:t>
            </a:r>
          </a:p>
        </p:txBody>
      </p:sp>
      <p:sp>
        <p:nvSpPr>
          <p:cNvPr id="8" name="Text Placeholder 7">
            <a:extLst>
              <a:ext uri="{FF2B5EF4-FFF2-40B4-BE49-F238E27FC236}">
                <a16:creationId xmlns:a16="http://schemas.microsoft.com/office/drawing/2014/main" id="{DBC07695-B615-A69C-7041-A06CF4B0EE9D}"/>
              </a:ext>
            </a:extLst>
          </p:cNvPr>
          <p:cNvSpPr>
            <a:spLocks noGrp="1"/>
          </p:cNvSpPr>
          <p:nvPr>
            <p:ph type="body" idx="16"/>
          </p:nvPr>
        </p:nvSpPr>
        <p:spPr>
          <a:xfrm>
            <a:off x="522194" y="1200597"/>
            <a:ext cx="2623342" cy="411894"/>
          </a:xfrm>
        </p:spPr>
        <p:txBody>
          <a:bodyPr/>
          <a:lstStyle/>
          <a:p>
            <a:r>
              <a:rPr lang="en-US" dirty="0"/>
              <a:t>Noise Monitoring Terminal</a:t>
            </a:r>
          </a:p>
        </p:txBody>
      </p:sp>
      <p:pic>
        <p:nvPicPr>
          <p:cNvPr id="10" name="Picture 9">
            <a:extLst>
              <a:ext uri="{FF2B5EF4-FFF2-40B4-BE49-F238E27FC236}">
                <a16:creationId xmlns:a16="http://schemas.microsoft.com/office/drawing/2014/main" id="{B66DB61A-28D5-56F8-085E-9819C74C1C15}"/>
              </a:ext>
            </a:extLst>
          </p:cNvPr>
          <p:cNvPicPr>
            <a:picLocks noChangeAspect="1"/>
          </p:cNvPicPr>
          <p:nvPr/>
        </p:nvPicPr>
        <p:blipFill>
          <a:blip r:embed="rId3"/>
          <a:stretch>
            <a:fillRect/>
          </a:stretch>
        </p:blipFill>
        <p:spPr>
          <a:xfrm>
            <a:off x="9216803" y="1239144"/>
            <a:ext cx="2456178" cy="1058353"/>
          </a:xfrm>
          <a:prstGeom prst="rect">
            <a:avLst/>
          </a:prstGeom>
        </p:spPr>
      </p:pic>
      <p:pic>
        <p:nvPicPr>
          <p:cNvPr id="12" name="Picture 11">
            <a:extLst>
              <a:ext uri="{FF2B5EF4-FFF2-40B4-BE49-F238E27FC236}">
                <a16:creationId xmlns:a16="http://schemas.microsoft.com/office/drawing/2014/main" id="{6C58F0DD-5A87-B07F-DC1F-D5B780FAD599}"/>
              </a:ext>
            </a:extLst>
          </p:cNvPr>
          <p:cNvPicPr>
            <a:picLocks noChangeAspect="1"/>
          </p:cNvPicPr>
          <p:nvPr/>
        </p:nvPicPr>
        <p:blipFill>
          <a:blip r:embed="rId4"/>
          <a:stretch>
            <a:fillRect/>
          </a:stretch>
        </p:blipFill>
        <p:spPr>
          <a:xfrm>
            <a:off x="9307098" y="2595626"/>
            <a:ext cx="2275587" cy="833374"/>
          </a:xfrm>
          <a:prstGeom prst="rect">
            <a:avLst/>
          </a:prstGeom>
        </p:spPr>
      </p:pic>
      <p:pic>
        <p:nvPicPr>
          <p:cNvPr id="1026" name="Picture 2">
            <a:extLst>
              <a:ext uri="{FF2B5EF4-FFF2-40B4-BE49-F238E27FC236}">
                <a16:creationId xmlns:a16="http://schemas.microsoft.com/office/drawing/2014/main" id="{1A3A4948-BFEF-59B5-2DF8-C85FCA8AED0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7174" r="13452"/>
          <a:stretch/>
        </p:blipFill>
        <p:spPr bwMode="auto">
          <a:xfrm>
            <a:off x="6679882" y="919226"/>
            <a:ext cx="1872620" cy="3352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2269589"/>
      </p:ext>
    </p:extLst>
  </p:cSld>
  <p:clrMapOvr>
    <a:masterClrMapping/>
  </p:clrMapOvr>
  <p:transition spd="med">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p:txBody>
          <a:bodyPr/>
          <a:lstStyle/>
          <a:p>
            <a:r>
              <a:rPr lang="en-US" dirty="0"/>
              <a:t>Initial Software:</a:t>
            </a:r>
          </a:p>
          <a:p>
            <a:pPr marL="285750" indent="-285750">
              <a:buFont typeface="Arial" panose="020B0604020202020204" pitchFamily="34" charset="0"/>
              <a:buChar char="•"/>
            </a:pPr>
            <a:r>
              <a:rPr lang="en-US" dirty="0"/>
              <a:t>3rd Party Cloud Software</a:t>
            </a:r>
          </a:p>
          <a:p>
            <a:pPr marL="285750" indent="-285750">
              <a:buFont typeface="Arial" panose="020B0604020202020204" pitchFamily="34" charset="0"/>
              <a:buChar char="•"/>
            </a:pPr>
            <a:r>
              <a:rPr lang="en-US" dirty="0"/>
              <a:t>Windows based software for viewing data</a:t>
            </a:r>
          </a:p>
          <a:p>
            <a:pPr marL="285750" indent="-285750">
              <a:buFont typeface="Arial" panose="020B0604020202020204" pitchFamily="34" charset="0"/>
              <a:buChar char="•"/>
            </a:pPr>
            <a:r>
              <a:rPr lang="en-US" dirty="0"/>
              <a:t>Windows configuration tool</a:t>
            </a:r>
          </a:p>
          <a:p>
            <a:endParaRPr lang="en-US" dirty="0"/>
          </a:p>
          <a:p>
            <a:r>
              <a:rPr lang="en-US" dirty="0"/>
              <a:t>Future:</a:t>
            </a:r>
          </a:p>
          <a:p>
            <a:pPr marL="285750" indent="-285750">
              <a:buFont typeface="Arial" panose="020B0604020202020204" pitchFamily="34" charset="0"/>
              <a:buChar char="•"/>
            </a:pPr>
            <a:r>
              <a:rPr lang="en-US" dirty="0"/>
              <a:t>Full integration with Blue2Cast</a:t>
            </a:r>
          </a:p>
          <a:p>
            <a:pPr marL="285750" indent="-285750">
              <a:buFont typeface="Arial" panose="020B0604020202020204" pitchFamily="34" charset="0"/>
              <a:buChar char="•"/>
            </a:pPr>
            <a:r>
              <a:rPr lang="en-US" dirty="0"/>
              <a:t>Cloud database</a:t>
            </a:r>
          </a:p>
          <a:p>
            <a:pPr marL="285750" indent="-285750">
              <a:buFont typeface="Arial" panose="020B0604020202020204" pitchFamily="34" charset="0"/>
              <a:buChar char="•"/>
            </a:pPr>
            <a:r>
              <a:rPr lang="en-US" dirty="0"/>
              <a:t>Subscription model</a:t>
            </a:r>
          </a:p>
          <a:p>
            <a:pPr marL="285750" indent="-285750">
              <a:buFont typeface="Arial" panose="020B0604020202020204" pitchFamily="34" charset="0"/>
              <a:buChar char="•"/>
            </a:pPr>
            <a:r>
              <a:rPr lang="en-US" dirty="0"/>
              <a:t>Android/IOS app</a:t>
            </a:r>
          </a:p>
        </p:txBody>
      </p:sp>
      <p:sp>
        <p:nvSpPr>
          <p:cNvPr id="8" name="Text Placeholder 7"/>
          <p:cNvSpPr>
            <a:spLocks noGrp="1"/>
          </p:cNvSpPr>
          <p:nvPr>
            <p:ph type="body" idx="16"/>
          </p:nvPr>
        </p:nvSpPr>
        <p:spPr>
          <a:xfrm>
            <a:off x="522194" y="1200597"/>
            <a:ext cx="1073341" cy="411894"/>
          </a:xfrm>
        </p:spPr>
        <p:txBody>
          <a:bodyPr/>
          <a:lstStyle/>
          <a:p>
            <a:r>
              <a:rPr lang="en-US" dirty="0"/>
              <a:t>Software</a:t>
            </a:r>
          </a:p>
        </p:txBody>
      </p:sp>
      <p:pic>
        <p:nvPicPr>
          <p:cNvPr id="2" name="Picture 2">
            <a:extLst>
              <a:ext uri="{FF2B5EF4-FFF2-40B4-BE49-F238E27FC236}">
                <a16:creationId xmlns:a16="http://schemas.microsoft.com/office/drawing/2014/main" id="{BA0FF555-E811-69FE-532B-6F591F95CF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77847" y="1612491"/>
            <a:ext cx="3910132" cy="3635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214695"/>
      </p:ext>
    </p:extLst>
  </p:cSld>
  <p:clrMapOvr>
    <a:masterClrMapping/>
  </p:clrMapOvr>
  <p:transition spd="med">
    <p:fade/>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b="1" dirty="0"/>
              <a:t>Observator Sentinel</a:t>
            </a:r>
            <a:r>
              <a:rPr lang="en-US" dirty="0"/>
              <a:t> are available in four models:</a:t>
            </a:r>
          </a:p>
          <a:p>
            <a:endParaRPr lang="en-US" dirty="0"/>
          </a:p>
          <a:p>
            <a:pPr marL="466725" lvl="1" indent="-285750">
              <a:lnSpc>
                <a:spcPct val="150000"/>
              </a:lnSpc>
            </a:pPr>
            <a:r>
              <a:rPr lang="en-US" b="1" dirty="0"/>
              <a:t>Observator Sentinel – Marine</a:t>
            </a:r>
          </a:p>
          <a:p>
            <a:pPr marL="466725" lvl="1" indent="-285750">
              <a:lnSpc>
                <a:spcPct val="150000"/>
              </a:lnSpc>
            </a:pPr>
            <a:r>
              <a:rPr lang="en-US" b="1" dirty="0"/>
              <a:t>Observator Sentinel – Aviation</a:t>
            </a:r>
          </a:p>
          <a:p>
            <a:pPr marL="466725" lvl="1" indent="-285750">
              <a:lnSpc>
                <a:spcPct val="150000"/>
              </a:lnSpc>
            </a:pPr>
            <a:r>
              <a:rPr lang="en-US" b="1" dirty="0"/>
              <a:t>Observator Sentinel – Road</a:t>
            </a:r>
          </a:p>
          <a:p>
            <a:pPr marL="466725" lvl="1" indent="-285750">
              <a:lnSpc>
                <a:spcPct val="150000"/>
              </a:lnSpc>
            </a:pPr>
            <a:r>
              <a:rPr lang="en-US" b="1" dirty="0"/>
              <a:t>Observator Sentinel – Environmental</a:t>
            </a:r>
          </a:p>
          <a:p>
            <a:pPr lvl="1" indent="0">
              <a:buNone/>
            </a:pPr>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966085" cy="411894"/>
          </a:xfrm>
        </p:spPr>
        <p:txBody>
          <a:bodyPr/>
          <a:lstStyle/>
          <a:p>
            <a:r>
              <a:rPr lang="en-US" dirty="0"/>
              <a:t>Variants</a:t>
            </a:r>
          </a:p>
        </p:txBody>
      </p:sp>
      <p:pic>
        <p:nvPicPr>
          <p:cNvPr id="4" name="Picture Placeholder 16">
            <a:extLst>
              <a:ext uri="{FF2B5EF4-FFF2-40B4-BE49-F238E27FC236}">
                <a16:creationId xmlns:a16="http://schemas.microsoft.com/office/drawing/2014/main" id="{883191D9-CFF3-4278-C554-028AB574A4CB}"/>
              </a:ext>
            </a:extLst>
          </p:cNvPr>
          <p:cNvPicPr>
            <a:picLocks noChangeAspect="1"/>
          </p:cNvPicPr>
          <p:nvPr/>
        </p:nvPicPr>
        <p:blipFill>
          <a:blip r:embed="rId2" cstate="print">
            <a:extLst>
              <a:ext uri="{28A0092B-C50C-407E-A947-70E740481C1C}">
                <a14:useLocalDpi xmlns:a14="http://schemas.microsoft.com/office/drawing/2010/main" val="0"/>
              </a:ext>
            </a:extLst>
          </a:blip>
          <a:srcRect l="8717" r="8717"/>
          <a:stretch>
            <a:fillRect/>
          </a:stretch>
        </p:blipFill>
        <p:spPr>
          <a:xfrm>
            <a:off x="8908318" y="1406544"/>
            <a:ext cx="2782959" cy="2232000"/>
          </a:xfrm>
          <a:prstGeom prst="rect">
            <a:avLst/>
          </a:prstGeom>
        </p:spPr>
      </p:pic>
      <p:pic>
        <p:nvPicPr>
          <p:cNvPr id="9" name="Picture Placeholder 20">
            <a:extLst>
              <a:ext uri="{FF2B5EF4-FFF2-40B4-BE49-F238E27FC236}">
                <a16:creationId xmlns:a16="http://schemas.microsoft.com/office/drawing/2014/main" id="{64DC7BA3-F736-F553-A4F3-2FDAD5E12D0C}"/>
              </a:ext>
            </a:extLst>
          </p:cNvPr>
          <p:cNvPicPr>
            <a:picLocks noChangeAspect="1"/>
          </p:cNvPicPr>
          <p:nvPr/>
        </p:nvPicPr>
        <p:blipFill>
          <a:blip r:embed="rId3" cstate="print">
            <a:extLst>
              <a:ext uri="{28A0092B-C50C-407E-A947-70E740481C1C}">
                <a14:useLocalDpi xmlns:a14="http://schemas.microsoft.com/office/drawing/2010/main" val="0"/>
              </a:ext>
            </a:extLst>
          </a:blip>
          <a:srcRect l="8404" r="8404"/>
          <a:stretch>
            <a:fillRect/>
          </a:stretch>
        </p:blipFill>
        <p:spPr>
          <a:xfrm>
            <a:off x="5998843" y="1406544"/>
            <a:ext cx="2782959" cy="2232000"/>
          </a:xfrm>
          <a:prstGeom prst="rect">
            <a:avLst/>
          </a:prstGeom>
        </p:spPr>
      </p:pic>
      <p:pic>
        <p:nvPicPr>
          <p:cNvPr id="11" name="Tijdelijke aanduiding voor afbeelding 21" descr="Afbeelding met buitenshuis, natuur, mist, landschap&#10;&#10;Automatisch gegenereerde beschrijving">
            <a:extLst>
              <a:ext uri="{FF2B5EF4-FFF2-40B4-BE49-F238E27FC236}">
                <a16:creationId xmlns:a16="http://schemas.microsoft.com/office/drawing/2014/main" id="{D1A94603-B578-92C2-B533-20D597C5A613}"/>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0418" r="10418" b="5290"/>
          <a:stretch/>
        </p:blipFill>
        <p:spPr>
          <a:xfrm>
            <a:off x="8908477" y="3768798"/>
            <a:ext cx="2782800" cy="2232000"/>
          </a:xfrm>
          <a:prstGeom prst="rect">
            <a:avLst/>
          </a:prstGeom>
        </p:spPr>
      </p:pic>
      <p:pic>
        <p:nvPicPr>
          <p:cNvPr id="12" name="Tijdelijke aanduiding voor afbeelding 17" descr="Afbeelding met buitenshuis, scène, weg, hemel&#10;&#10;Automatisch gegenereerde beschrijving">
            <a:extLst>
              <a:ext uri="{FF2B5EF4-FFF2-40B4-BE49-F238E27FC236}">
                <a16:creationId xmlns:a16="http://schemas.microsoft.com/office/drawing/2014/main" id="{BA9C3AB7-5F8F-A92A-4E85-17CA3048BB36}"/>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726" r="5726" b="5289"/>
          <a:stretch/>
        </p:blipFill>
        <p:spPr>
          <a:xfrm>
            <a:off x="5998843" y="3768799"/>
            <a:ext cx="2782800" cy="2232000"/>
          </a:xfrm>
          <a:prstGeom prst="rect">
            <a:avLst/>
          </a:prstGeom>
        </p:spPr>
      </p:pic>
    </p:spTree>
    <p:extLst>
      <p:ext uri="{BB962C8B-B14F-4D97-AF65-F5344CB8AC3E}">
        <p14:creationId xmlns:p14="http://schemas.microsoft.com/office/powerpoint/2010/main" val="3909863445"/>
      </p:ext>
    </p:extLst>
  </p:cSld>
  <p:clrMapOvr>
    <a:masterClrMapping/>
  </p:clrMapOvr>
  <p:transition spd="med">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1013998" cy="411894"/>
          </a:xfrm>
        </p:spPr>
        <p:txBody>
          <a:bodyPr/>
          <a:lstStyle/>
          <a:p>
            <a:r>
              <a:rPr lang="en-US" dirty="0"/>
              <a:t>Variants</a:t>
            </a:r>
          </a:p>
        </p:txBody>
      </p:sp>
      <p:graphicFrame>
        <p:nvGraphicFramePr>
          <p:cNvPr id="8" name="Table 7">
            <a:extLst>
              <a:ext uri="{FF2B5EF4-FFF2-40B4-BE49-F238E27FC236}">
                <a16:creationId xmlns:a16="http://schemas.microsoft.com/office/drawing/2014/main" id="{1CC52D93-489D-546F-A963-007230B64C12}"/>
              </a:ext>
            </a:extLst>
          </p:cNvPr>
          <p:cNvGraphicFramePr>
            <a:graphicFrameLocks noGrp="1"/>
          </p:cNvGraphicFramePr>
          <p:nvPr>
            <p:extLst>
              <p:ext uri="{D42A27DB-BD31-4B8C-83A1-F6EECF244321}">
                <p14:modId xmlns:p14="http://schemas.microsoft.com/office/powerpoint/2010/main" val="1770388179"/>
              </p:ext>
            </p:extLst>
          </p:nvPr>
        </p:nvGraphicFramePr>
        <p:xfrm>
          <a:off x="568549" y="1793382"/>
          <a:ext cx="10890930" cy="4170680"/>
        </p:xfrm>
        <a:graphic>
          <a:graphicData uri="http://schemas.openxmlformats.org/drawingml/2006/table">
            <a:tbl>
              <a:tblPr firstRow="1" bandRow="1">
                <a:noFill/>
              </a:tblPr>
              <a:tblGrid>
                <a:gridCol w="2178186">
                  <a:extLst>
                    <a:ext uri="{9D8B030D-6E8A-4147-A177-3AD203B41FA5}">
                      <a16:colId xmlns:a16="http://schemas.microsoft.com/office/drawing/2014/main" val="2435927113"/>
                    </a:ext>
                  </a:extLst>
                </a:gridCol>
                <a:gridCol w="2178186">
                  <a:extLst>
                    <a:ext uri="{9D8B030D-6E8A-4147-A177-3AD203B41FA5}">
                      <a16:colId xmlns:a16="http://schemas.microsoft.com/office/drawing/2014/main" val="1817854471"/>
                    </a:ext>
                  </a:extLst>
                </a:gridCol>
                <a:gridCol w="2178186">
                  <a:extLst>
                    <a:ext uri="{9D8B030D-6E8A-4147-A177-3AD203B41FA5}">
                      <a16:colId xmlns:a16="http://schemas.microsoft.com/office/drawing/2014/main" val="3385229362"/>
                    </a:ext>
                  </a:extLst>
                </a:gridCol>
                <a:gridCol w="2178186">
                  <a:extLst>
                    <a:ext uri="{9D8B030D-6E8A-4147-A177-3AD203B41FA5}">
                      <a16:colId xmlns:a16="http://schemas.microsoft.com/office/drawing/2014/main" val="479721050"/>
                    </a:ext>
                  </a:extLst>
                </a:gridCol>
                <a:gridCol w="2178186">
                  <a:extLst>
                    <a:ext uri="{9D8B030D-6E8A-4147-A177-3AD203B41FA5}">
                      <a16:colId xmlns:a16="http://schemas.microsoft.com/office/drawing/2014/main" val="1893212395"/>
                    </a:ext>
                  </a:extLst>
                </a:gridCol>
              </a:tblGrid>
              <a:tr h="370840">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endParaRPr lang="en-GB" sz="1600" noProof="0" dirty="0">
                        <a:latin typeface="+mn-lt"/>
                      </a:endParaRP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Marine</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Aviation</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Roads</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Environmental</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337388218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Enclosure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316, No colour</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extLst>
                  <a:ext uri="{0D108BD9-81ED-4DB2-BD59-A6C34878D82A}">
                    <a16:rowId xmlns:a16="http://schemas.microsoft.com/office/drawing/2014/main" val="1954454425"/>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Chimney Colour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Blue,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Black,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Red,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Green,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41995346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PM</a:t>
                      </a:r>
                      <a:r>
                        <a:rPr lang="en-GB" sz="1600" baseline="-25000" noProof="0" dirty="0">
                          <a:latin typeface="+mn-lt"/>
                        </a:rPr>
                        <a:t>1</a:t>
                      </a:r>
                      <a:r>
                        <a:rPr lang="en-GB" sz="1600" noProof="0" dirty="0">
                          <a:latin typeface="+mn-lt"/>
                        </a:rPr>
                        <a:t> PM</a:t>
                      </a:r>
                      <a:r>
                        <a:rPr lang="en-GB" sz="1600" baseline="-25000" noProof="0" dirty="0">
                          <a:latin typeface="+mn-lt"/>
                        </a:rPr>
                        <a:t>2,5</a:t>
                      </a:r>
                      <a:r>
                        <a:rPr lang="en-GB" sz="1600" noProof="0" dirty="0">
                          <a:latin typeface="+mn-lt"/>
                        </a:rPr>
                        <a:t> PM</a:t>
                      </a:r>
                      <a:r>
                        <a:rPr lang="en-GB" sz="1600" baseline="-25000" noProof="0" dirty="0">
                          <a:latin typeface="+mn-lt"/>
                        </a:rPr>
                        <a:t>4</a:t>
                      </a:r>
                      <a:r>
                        <a:rPr lang="en-GB" sz="1600" noProof="0" dirty="0">
                          <a:latin typeface="+mn-lt"/>
                        </a:rPr>
                        <a:t> PM</a:t>
                      </a:r>
                      <a:r>
                        <a:rPr lang="en-GB" sz="1600" baseline="-25000" noProof="0" dirty="0">
                          <a:latin typeface="+mn-lt"/>
                        </a:rPr>
                        <a:t>10</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3777047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4 Gases included</a:t>
                      </a:r>
                    </a:p>
                    <a:p>
                      <a:r>
                        <a:rPr lang="en-GB" sz="1600" noProof="0" dirty="0">
                          <a:latin typeface="+mn-lt"/>
                        </a:rPr>
                        <a:t>7 Max per station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 NO</a:t>
                      </a:r>
                      <a:r>
                        <a:rPr lang="en-GB" sz="1600" baseline="-25000" noProof="0" dirty="0">
                          <a:latin typeface="+mn-lt"/>
                        </a:rPr>
                        <a:t>2</a:t>
                      </a:r>
                      <a:r>
                        <a:rPr lang="en-GB" sz="1600" noProof="0" dirty="0">
                          <a:latin typeface="+mn-lt"/>
                        </a:rPr>
                        <a:t>, CO</a:t>
                      </a:r>
                      <a:r>
                        <a:rPr lang="en-GB" sz="1600" baseline="-25000" noProof="0" dirty="0">
                          <a:latin typeface="+mn-lt"/>
                        </a:rPr>
                        <a:t>2</a:t>
                      </a:r>
                      <a:r>
                        <a:rPr lang="en-GB" sz="1600" noProof="0" dirty="0">
                          <a:latin typeface="+mn-lt"/>
                        </a:rPr>
                        <a:t>, SO</a:t>
                      </a:r>
                      <a:r>
                        <a:rPr lang="en-GB" sz="1600" baseline="-25000" noProof="0" dirty="0">
                          <a:latin typeface="+mn-lt"/>
                        </a:rPr>
                        <a:t>2</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NOx, O</a:t>
                      </a:r>
                      <a:r>
                        <a:rPr lang="en-GB" sz="1600" baseline="-25000" noProof="0" dirty="0">
                          <a:latin typeface="+mn-lt"/>
                        </a:rPr>
                        <a:t>3</a:t>
                      </a:r>
                      <a:r>
                        <a:rPr lang="en-GB" sz="1600" noProof="0" dirty="0">
                          <a:latin typeface="+mn-lt"/>
                        </a:rPr>
                        <a:t>, CO</a:t>
                      </a:r>
                      <a:r>
                        <a:rPr lang="en-GB" sz="1600" baseline="-25000" noProof="0" dirty="0">
                          <a:latin typeface="+mn-lt"/>
                        </a:rPr>
                        <a:t>2</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a:t>
                      </a:r>
                      <a:r>
                        <a:rPr lang="en-GB" sz="1600" baseline="-25000" noProof="0" dirty="0">
                          <a:latin typeface="+mn-lt"/>
                        </a:rPr>
                        <a:t>x</a:t>
                      </a:r>
                      <a:r>
                        <a:rPr lang="en-GB" sz="1600" noProof="0" dirty="0">
                          <a:latin typeface="+mn-lt"/>
                        </a:rPr>
                        <a:t>, O</a:t>
                      </a:r>
                      <a:r>
                        <a:rPr lang="en-GB" sz="1600" baseline="-25000" noProof="0" dirty="0">
                          <a:latin typeface="+mn-lt"/>
                        </a:rPr>
                        <a:t>3</a:t>
                      </a:r>
                      <a:r>
                        <a:rPr lang="en-GB" sz="1600" noProof="0" dirty="0">
                          <a:latin typeface="+mn-lt"/>
                        </a:rPr>
                        <a:t>, NH</a:t>
                      </a:r>
                      <a:r>
                        <a:rPr lang="en-GB" sz="1600" baseline="-25000" noProof="0" dirty="0">
                          <a:latin typeface="+mn-lt"/>
                        </a:rPr>
                        <a:t>3</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a:t>
                      </a:r>
                      <a:r>
                        <a:rPr lang="en-GB" sz="1600" baseline="-25000" noProof="0" dirty="0">
                          <a:latin typeface="+mn-lt"/>
                        </a:rPr>
                        <a:t>3</a:t>
                      </a:r>
                      <a:r>
                        <a:rPr lang="en-GB" sz="1600" noProof="0" dirty="0">
                          <a:latin typeface="+mn-lt"/>
                        </a:rPr>
                        <a:t>, CH</a:t>
                      </a:r>
                      <a:r>
                        <a:rPr lang="en-GB" sz="1600" baseline="-25000" noProof="0" dirty="0">
                          <a:latin typeface="+mn-lt"/>
                        </a:rPr>
                        <a:t>4</a:t>
                      </a:r>
                      <a:r>
                        <a:rPr lang="en-GB" sz="1600" noProof="0" dirty="0">
                          <a:latin typeface="+mn-lt"/>
                        </a:rPr>
                        <a:t>, NH</a:t>
                      </a:r>
                      <a:r>
                        <a:rPr lang="en-GB" sz="1600" baseline="-25000" noProof="0" dirty="0">
                          <a:latin typeface="+mn-lt"/>
                        </a:rPr>
                        <a:t>3</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16765526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Optional Gases</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err="1">
                          <a:solidFill>
                            <a:schemeClr val="tx1"/>
                          </a:solidFill>
                          <a:effectLst/>
                          <a:latin typeface="+mn-lt"/>
                          <a:ea typeface="+mn-ea"/>
                          <a:cs typeface="+mn-cs"/>
                        </a:rPr>
                        <a:t>NO</a:t>
                      </a:r>
                      <a:r>
                        <a:rPr lang="pl-PL" sz="1600" kern="1200" baseline="-25000" dirty="0" err="1">
                          <a:solidFill>
                            <a:schemeClr val="tx1"/>
                          </a:solidFill>
                          <a:effectLst/>
                          <a:latin typeface="+mn-lt"/>
                          <a:ea typeface="+mn-ea"/>
                          <a:cs typeface="+mn-cs"/>
                        </a:rPr>
                        <a:t>x</a:t>
                      </a:r>
                      <a:r>
                        <a:rPr lang="pl-PL" sz="1600" kern="1200" dirty="0">
                          <a:solidFill>
                            <a:schemeClr val="tx1"/>
                          </a:solidFill>
                          <a:effectLst/>
                          <a:latin typeface="+mn-lt"/>
                          <a:ea typeface="+mn-ea"/>
                          <a:cs typeface="+mn-cs"/>
                        </a:rPr>
                        <a:t>, O</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NH</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HCl,</a:t>
                      </a:r>
                      <a:r>
                        <a:rPr lang="en-US" sz="1600" kern="1200" dirty="0">
                          <a:solidFill>
                            <a:schemeClr val="tx1"/>
                          </a:solidFill>
                          <a:effectLst/>
                          <a:latin typeface="+mn-lt"/>
                          <a:ea typeface="+mn-ea"/>
                          <a:cs typeface="+mn-cs"/>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a:t>
                      </a:r>
                      <a:r>
                        <a:rPr lang="en-US" sz="1600" kern="1200" dirty="0">
                          <a:solidFill>
                            <a:schemeClr val="tx1"/>
                          </a:solidFill>
                          <a:effectLst/>
                          <a:latin typeface="+mn-lt"/>
                          <a:ea typeface="+mn-ea"/>
                          <a:cs typeface="+mn-cs"/>
                        </a:rPr>
                        <a:t> </a:t>
                      </a:r>
                      <a:r>
                        <a:rPr lang="pl-PL" sz="1600" kern="1200" dirty="0">
                          <a:solidFill>
                            <a:schemeClr val="tx1"/>
                          </a:solidFill>
                          <a:effectLst/>
                          <a:latin typeface="+mn-lt"/>
                          <a:ea typeface="+mn-ea"/>
                          <a:cs typeface="+mn-cs"/>
                        </a:rPr>
                        <a:t>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NH</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HCl,</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 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HCl, CO</a:t>
                      </a:r>
                      <a:r>
                        <a:rPr lang="pl-PL" sz="1600" kern="1200" baseline="-25000" dirty="0">
                          <a:solidFill>
                            <a:schemeClr val="tx1"/>
                          </a:solidFill>
                          <a:effectLst/>
                          <a:latin typeface="+mn-lt"/>
                          <a:ea typeface="+mn-ea"/>
                          <a:cs typeface="+mn-cs"/>
                        </a:rPr>
                        <a:t>2</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 </a:t>
                      </a:r>
                      <a:r>
                        <a:rPr lang="pl-PL" sz="1600" kern="1200" dirty="0" err="1">
                          <a:solidFill>
                            <a:schemeClr val="tx1"/>
                          </a:solidFill>
                          <a:effectLst/>
                          <a:latin typeface="+mn-lt"/>
                          <a:ea typeface="+mn-ea"/>
                          <a:cs typeface="+mn-cs"/>
                        </a:rPr>
                        <a:t>NO</a:t>
                      </a:r>
                      <a:r>
                        <a:rPr lang="pl-PL" sz="1600" kern="1200" baseline="-25000" dirty="0" err="1">
                          <a:solidFill>
                            <a:schemeClr val="tx1"/>
                          </a:solidFill>
                          <a:effectLst/>
                          <a:latin typeface="+mn-lt"/>
                          <a:ea typeface="+mn-ea"/>
                          <a:cs typeface="+mn-cs"/>
                        </a:rPr>
                        <a:t>x</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HCl, CO</a:t>
                      </a:r>
                      <a:r>
                        <a:rPr lang="pl-PL" sz="1600" kern="1200" baseline="-25000" dirty="0">
                          <a:solidFill>
                            <a:schemeClr val="tx1"/>
                          </a:solidFill>
                          <a:effectLst/>
                          <a:latin typeface="+mn-lt"/>
                          <a:ea typeface="+mn-ea"/>
                          <a:cs typeface="+mn-cs"/>
                        </a:rPr>
                        <a:t>2</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40028801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algn="l" defTabSz="914400" rtl="0" eaLnBrk="1" latinLnBrk="0" hangingPunct="1"/>
                      <a:r>
                        <a:rPr lang="en-GB" sz="1600" kern="1200" noProof="0" dirty="0">
                          <a:solidFill>
                            <a:schemeClr val="tx1"/>
                          </a:solidFill>
                          <a:latin typeface="+mn-lt"/>
                          <a:ea typeface="+mn-ea"/>
                          <a:cs typeface="+mn-cs"/>
                        </a:rPr>
                        <a:t>Radar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31910591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Noise</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940778450"/>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Vibration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mn-lt"/>
                          <a:ea typeface="+mn-ea"/>
                          <a:cs typeface="+mn-cs"/>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mn-lt"/>
                          <a:ea typeface="+mn-ea"/>
                          <a:cs typeface="+mn-cs"/>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182541054"/>
                  </a:ext>
                </a:extLst>
              </a:tr>
            </a:tbl>
          </a:graphicData>
        </a:graphic>
      </p:graphicFrame>
    </p:spTree>
    <p:extLst>
      <p:ext uri="{BB962C8B-B14F-4D97-AF65-F5344CB8AC3E}">
        <p14:creationId xmlns:p14="http://schemas.microsoft.com/office/powerpoint/2010/main" val="1123716443"/>
      </p:ext>
    </p:extLst>
  </p:cSld>
  <p:clrMapOvr>
    <a:masterClrMapping/>
  </p:clrMapOvr>
  <p:transition spd="med">
    <p:fade/>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b="1" dirty="0"/>
              <a:t>Observator Sentinel</a:t>
            </a:r>
            <a:r>
              <a:rPr lang="en-US" dirty="0"/>
              <a:t> key target markets are:</a:t>
            </a:r>
          </a:p>
          <a:p>
            <a:pPr marL="466725" lvl="1" indent="-285750">
              <a:lnSpc>
                <a:spcPct val="150000"/>
              </a:lnSpc>
            </a:pPr>
            <a:r>
              <a:rPr lang="en-US" b="1" dirty="0"/>
              <a:t>Marine: </a:t>
            </a:r>
            <a:r>
              <a:rPr lang="en-US" dirty="0"/>
              <a:t>Ports and Harbors, Costal Monitoring Stations</a:t>
            </a:r>
          </a:p>
          <a:p>
            <a:pPr marL="466725" lvl="1" indent="-285750">
              <a:lnSpc>
                <a:spcPct val="150000"/>
              </a:lnSpc>
            </a:pPr>
            <a:r>
              <a:rPr lang="en-US" b="1" dirty="0"/>
              <a:t>Aviation: </a:t>
            </a:r>
            <a:r>
              <a:rPr lang="en-US" dirty="0"/>
              <a:t>Civil and Military Airports</a:t>
            </a:r>
          </a:p>
          <a:p>
            <a:pPr marL="466725" lvl="1" indent="-285750">
              <a:lnSpc>
                <a:spcPct val="150000"/>
              </a:lnSpc>
            </a:pPr>
            <a:r>
              <a:rPr lang="en-US" b="1" dirty="0"/>
              <a:t>Roads: </a:t>
            </a:r>
            <a:r>
              <a:rPr lang="en-US" dirty="0"/>
              <a:t>ITS Systems, Smart City Projects, Highway Management Systems</a:t>
            </a:r>
            <a:endParaRPr lang="en-US" b="1" dirty="0"/>
          </a:p>
          <a:p>
            <a:pPr marL="466725" lvl="1" indent="-285750">
              <a:lnSpc>
                <a:spcPct val="150000"/>
              </a:lnSpc>
            </a:pPr>
            <a:r>
              <a:rPr lang="en-US" b="1" dirty="0"/>
              <a:t>Environmental: </a:t>
            </a:r>
            <a:r>
              <a:rPr lang="en-US" dirty="0"/>
              <a:t>Environmental Agencies, Local Government, Monitoring General Public Spaces and  High-Density Areas</a:t>
            </a:r>
          </a:p>
          <a:p>
            <a:pPr marL="466725" lvl="1" indent="-285750">
              <a:lnSpc>
                <a:spcPct val="150000"/>
              </a:lnSpc>
            </a:pPr>
            <a:r>
              <a:rPr lang="en-US" b="1" dirty="0"/>
              <a:t>Industrial: </a:t>
            </a:r>
            <a:r>
              <a:rPr lang="en-US" dirty="0"/>
              <a:t>Plants, Factories, Industrial and Manufacturing Sites</a:t>
            </a:r>
          </a:p>
          <a:p>
            <a:pPr lvl="1" indent="0">
              <a:buNone/>
            </a:pPr>
            <a:endParaRPr lang="en-US" dirty="0"/>
          </a:p>
        </p:txBody>
      </p:sp>
      <p:sp>
        <p:nvSpPr>
          <p:cNvPr id="5" name="Title 4"/>
          <p:cNvSpPr>
            <a:spLocks noGrp="1"/>
          </p:cNvSpPr>
          <p:nvPr>
            <p:ph type="title"/>
          </p:nvPr>
        </p:nvSpPr>
        <p:spPr/>
        <p:txBody>
          <a:bodyPr/>
          <a:lstStyle/>
          <a:p>
            <a:r>
              <a:rPr lang="en-US" dirty="0"/>
              <a:t>Introduction to Observator Sentinel</a:t>
            </a:r>
          </a:p>
        </p:txBody>
      </p:sp>
      <p:sp>
        <p:nvSpPr>
          <p:cNvPr id="7" name="Text Placeholder 6"/>
          <p:cNvSpPr>
            <a:spLocks noGrp="1"/>
          </p:cNvSpPr>
          <p:nvPr>
            <p:ph type="body" idx="16"/>
          </p:nvPr>
        </p:nvSpPr>
        <p:spPr>
          <a:xfrm>
            <a:off x="522194" y="1200597"/>
            <a:ext cx="4318596" cy="411894"/>
          </a:xfrm>
        </p:spPr>
        <p:txBody>
          <a:bodyPr/>
          <a:lstStyle/>
          <a:p>
            <a:r>
              <a:rPr lang="en-US" dirty="0"/>
              <a:t>Target markets and complimentary solutions</a:t>
            </a:r>
          </a:p>
        </p:txBody>
      </p:sp>
    </p:spTree>
    <p:extLst>
      <p:ext uri="{BB962C8B-B14F-4D97-AF65-F5344CB8AC3E}">
        <p14:creationId xmlns:p14="http://schemas.microsoft.com/office/powerpoint/2010/main" val="3196252150"/>
      </p:ext>
    </p:extLst>
  </p:cSld>
  <p:clrMapOvr>
    <a:masterClrMapping/>
  </p:clrMapOvr>
  <p:transition spd="med">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city with smoke stacks and a boat&#10;&#10;Description automatically generated with medium confidence">
            <a:extLst>
              <a:ext uri="{FF2B5EF4-FFF2-40B4-BE49-F238E27FC236}">
                <a16:creationId xmlns:a16="http://schemas.microsoft.com/office/drawing/2014/main" id="{5D843C63-7B98-7650-41E5-C6206962601A}"/>
              </a:ext>
            </a:extLst>
          </p:cNvPr>
          <p:cNvPicPr>
            <a:picLocks noGrp="1" noChangeAspect="1"/>
          </p:cNvPicPr>
          <p:nvPr>
            <p:ph type="pic" idx="13"/>
          </p:nvPr>
        </p:nvPicPr>
        <p:blipFill>
          <a:blip r:embed="rId2" cstate="print">
            <a:extLst>
              <a:ext uri="{28A0092B-C50C-407E-A947-70E740481C1C}">
                <a14:useLocalDpi xmlns:a14="http://schemas.microsoft.com/office/drawing/2010/main" val="0"/>
              </a:ext>
            </a:extLst>
          </a:blip>
          <a:srcRect t="6803" b="6803"/>
          <a:stretch/>
        </p:blipFill>
        <p:spPr/>
      </p:pic>
      <p:sp>
        <p:nvSpPr>
          <p:cNvPr id="7" name="Vertical Text Placeholder 6"/>
          <p:cNvSpPr>
            <a:spLocks noGrp="1"/>
          </p:cNvSpPr>
          <p:nvPr>
            <p:ph type="body" orient="vert" idx="1"/>
          </p:nvPr>
        </p:nvSpPr>
        <p:spPr/>
        <p:txBody>
          <a:bodyPr/>
          <a:lstStyle/>
          <a:p>
            <a:pPr marL="285750" indent="-285750">
              <a:buFont typeface="Arial" panose="020B0604020202020204" pitchFamily="34" charset="0"/>
              <a:buChar char="•"/>
            </a:pPr>
            <a:r>
              <a:rPr lang="en-US" dirty="0"/>
              <a:t>What is Observator Sentinel?</a:t>
            </a:r>
          </a:p>
          <a:p>
            <a:pPr marL="285750" indent="-285750">
              <a:buFont typeface="Arial" panose="020B0604020202020204" pitchFamily="34" charset="0"/>
              <a:buChar char="•"/>
            </a:pPr>
            <a:r>
              <a:rPr lang="en-US" dirty="0"/>
              <a:t>Place in our portfolio</a:t>
            </a:r>
          </a:p>
          <a:p>
            <a:pPr marL="285750" indent="-285750">
              <a:buFont typeface="Arial" panose="020B0604020202020204" pitchFamily="34" charset="0"/>
              <a:buChar char="•"/>
            </a:pPr>
            <a:r>
              <a:rPr lang="en-US" dirty="0"/>
              <a:t>AQ Market Segments</a:t>
            </a:r>
          </a:p>
          <a:p>
            <a:pPr marL="285750" indent="-285750">
              <a:buFont typeface="Arial" panose="020B0604020202020204" pitchFamily="34" charset="0"/>
              <a:buChar char="•"/>
            </a:pPr>
            <a:r>
              <a:rPr lang="en-US" dirty="0"/>
              <a:t>System overview</a:t>
            </a:r>
          </a:p>
          <a:p>
            <a:pPr marL="285750" indent="-285750">
              <a:buFont typeface="Arial" panose="020B0604020202020204" pitchFamily="34" charset="0"/>
              <a:buChar char="•"/>
            </a:pPr>
            <a:r>
              <a:rPr lang="en-US" dirty="0"/>
              <a:t>Main components</a:t>
            </a:r>
          </a:p>
          <a:p>
            <a:pPr marL="285750" indent="-285750">
              <a:buFont typeface="Arial" panose="020B0604020202020204" pitchFamily="34" charset="0"/>
              <a:buChar char="•"/>
            </a:pPr>
            <a:r>
              <a:rPr lang="en-US" dirty="0"/>
              <a:t>Additional components</a:t>
            </a:r>
          </a:p>
          <a:p>
            <a:pPr marL="285750" indent="-285750">
              <a:buFont typeface="Arial" panose="020B0604020202020204" pitchFamily="34" charset="0"/>
              <a:buChar char="•"/>
            </a:pPr>
            <a:r>
              <a:rPr lang="en-US" dirty="0"/>
              <a:t>Target markets and complimentary solutions</a:t>
            </a:r>
          </a:p>
        </p:txBody>
      </p:sp>
      <p:sp>
        <p:nvSpPr>
          <p:cNvPr id="6" name="Title 5"/>
          <p:cNvSpPr>
            <a:spLocks noGrp="1"/>
          </p:cNvSpPr>
          <p:nvPr>
            <p:ph type="title"/>
          </p:nvPr>
        </p:nvSpPr>
        <p:spPr/>
        <p:txBody>
          <a:bodyPr/>
          <a:lstStyle/>
          <a:p>
            <a:r>
              <a:rPr lang="en-US" dirty="0"/>
              <a:t>Introduction to Observator Sentinel</a:t>
            </a:r>
          </a:p>
        </p:txBody>
      </p:sp>
      <p:sp>
        <p:nvSpPr>
          <p:cNvPr id="9" name="Text Placeholder 8"/>
          <p:cNvSpPr>
            <a:spLocks noGrp="1"/>
          </p:cNvSpPr>
          <p:nvPr>
            <p:ph type="body" idx="16"/>
          </p:nvPr>
        </p:nvSpPr>
        <p:spPr>
          <a:xfrm>
            <a:off x="522194" y="1200597"/>
            <a:ext cx="1092002" cy="411894"/>
          </a:xfrm>
        </p:spPr>
        <p:txBody>
          <a:bodyPr/>
          <a:lstStyle/>
          <a:p>
            <a:r>
              <a:rPr lang="en-US" dirty="0"/>
              <a:t>Agenda:</a:t>
            </a:r>
          </a:p>
        </p:txBody>
      </p:sp>
    </p:spTree>
    <p:extLst>
      <p:ext uri="{BB962C8B-B14F-4D97-AF65-F5344CB8AC3E}">
        <p14:creationId xmlns:p14="http://schemas.microsoft.com/office/powerpoint/2010/main" val="3495767392"/>
      </p:ext>
    </p:extLst>
  </p:cSld>
  <p:clrMapOvr>
    <a:masterClrMapping/>
  </p:clrMapOvr>
  <p:transition spd="med">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Key Benefits of Implementing Air Quality Monitoring Systems in Seaports:</a:t>
            </a:r>
          </a:p>
          <a:p>
            <a:r>
              <a:rPr lang="en-US" dirty="0"/>
              <a:t>Improvement of Health and Quality of Life for Residents: Air and noise quality monitoring systems enable the identification and control of pollution sources, contributing to the reduction of harmful emissions and noise. As a result, residents in areas adjacent to ports can enjoy better health and a higher quality of life.</a:t>
            </a:r>
          </a:p>
          <a:p>
            <a:r>
              <a:rPr lang="en-US" dirty="0"/>
              <a:t>Support for Sustainable Port Development: Continuous monitoring of environmental parameters allows for a quick response to any exceedances of standards and the implementation of appropriate corrective actions. This enables ports to operate more sustainably, minimizing their negative environmental impact.</a:t>
            </a:r>
          </a:p>
          <a:p>
            <a:r>
              <a:rPr lang="en-US" dirty="0"/>
              <a:t>Increasing Port Competitiveness: Ports that invest in modern monitoring systems gain a competitive advantage in the market. By caring for the environment, they can attract investors, business partners, and customers who increasingly prefer services provided by environmentally responsible companies.</a:t>
            </a:r>
          </a:p>
          <a:p>
            <a:r>
              <a:rPr lang="en-US" dirty="0"/>
              <a:t>Optimization of Operational Processes: Data from monitoring systems can be used to optimize logistical and operational processes in ports. For example, monitoring vehicle traffic and weather conditions can help manage traffic and plan activities, leading to increased efficiency and reduced operational costs.</a:t>
            </a:r>
          </a:p>
          <a:p>
            <a:r>
              <a:rPr lang="en-US" dirty="0"/>
              <a:t>Meeting Regulatory and Social Requirements: Ports must comply with increasingly stringent environmental standards and social expectations. By using air and noise quality monitoring systems, ports can effectively document their environmental protection efforts and communicate them to stakeholders, helping to build a positive image and maintain good relations with the local community.</a:t>
            </a:r>
          </a:p>
          <a:p>
            <a:endParaRPr lang="en-US" dirty="0"/>
          </a:p>
          <a:p>
            <a:pPr lvl="1" indent="0">
              <a:buNone/>
            </a:pPr>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835866" cy="411894"/>
          </a:xfrm>
        </p:spPr>
        <p:txBody>
          <a:bodyPr/>
          <a:lstStyle/>
          <a:p>
            <a:r>
              <a:rPr lang="en-US" dirty="0"/>
              <a:t>Marine</a:t>
            </a:r>
          </a:p>
        </p:txBody>
      </p:sp>
    </p:spTree>
    <p:extLst>
      <p:ext uri="{BB962C8B-B14F-4D97-AF65-F5344CB8AC3E}">
        <p14:creationId xmlns:p14="http://schemas.microsoft.com/office/powerpoint/2010/main" val="782787514"/>
      </p:ext>
    </p:extLst>
  </p:cSld>
  <p:clrMapOvr>
    <a:masterClrMapping/>
  </p:clrMapOvr>
  <p:transition spd="med">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13" name="Text Placeholder 7">
            <a:extLst>
              <a:ext uri="{FF2B5EF4-FFF2-40B4-BE49-F238E27FC236}">
                <a16:creationId xmlns:a16="http://schemas.microsoft.com/office/drawing/2014/main" id="{B130F77A-BB5D-471E-91B0-030C82F57949}"/>
              </a:ext>
            </a:extLst>
          </p:cNvPr>
          <p:cNvSpPr>
            <a:spLocks noGrp="1"/>
          </p:cNvSpPr>
          <p:nvPr>
            <p:ph type="body" idx="16"/>
          </p:nvPr>
        </p:nvSpPr>
        <p:spPr>
          <a:xfrm>
            <a:off x="522194" y="1200597"/>
            <a:ext cx="904270" cy="411894"/>
          </a:xfrm>
        </p:spPr>
        <p:txBody>
          <a:bodyPr/>
          <a:lstStyle/>
          <a:p>
            <a:r>
              <a:rPr lang="en-US" dirty="0"/>
              <a:t>Marine</a:t>
            </a:r>
          </a:p>
        </p:txBody>
      </p:sp>
      <p:graphicFrame>
        <p:nvGraphicFramePr>
          <p:cNvPr id="14" name="Table 13">
            <a:extLst>
              <a:ext uri="{FF2B5EF4-FFF2-40B4-BE49-F238E27FC236}">
                <a16:creationId xmlns:a16="http://schemas.microsoft.com/office/drawing/2014/main" id="{C5FFE816-A482-7CCD-70B4-C716314BA6B2}"/>
              </a:ext>
            </a:extLst>
          </p:cNvPr>
          <p:cNvGraphicFramePr>
            <a:graphicFrameLocks noGrp="1"/>
          </p:cNvGraphicFramePr>
          <p:nvPr>
            <p:extLst>
              <p:ext uri="{D42A27DB-BD31-4B8C-83A1-F6EECF244321}">
                <p14:modId xmlns:p14="http://schemas.microsoft.com/office/powerpoint/2010/main" val="2718011622"/>
              </p:ext>
            </p:extLst>
          </p:nvPr>
        </p:nvGraphicFramePr>
        <p:xfrm>
          <a:off x="568549" y="1793382"/>
          <a:ext cx="4356372" cy="4170680"/>
        </p:xfrm>
        <a:graphic>
          <a:graphicData uri="http://schemas.openxmlformats.org/drawingml/2006/table">
            <a:tbl>
              <a:tblPr firstRow="1" bandRow="1">
                <a:noFill/>
              </a:tblPr>
              <a:tblGrid>
                <a:gridCol w="2178186">
                  <a:extLst>
                    <a:ext uri="{9D8B030D-6E8A-4147-A177-3AD203B41FA5}">
                      <a16:colId xmlns:a16="http://schemas.microsoft.com/office/drawing/2014/main" val="2435927113"/>
                    </a:ext>
                  </a:extLst>
                </a:gridCol>
                <a:gridCol w="2178186">
                  <a:extLst>
                    <a:ext uri="{9D8B030D-6E8A-4147-A177-3AD203B41FA5}">
                      <a16:colId xmlns:a16="http://schemas.microsoft.com/office/drawing/2014/main" val="1817854471"/>
                    </a:ext>
                  </a:extLst>
                </a:gridCol>
              </a:tblGrid>
              <a:tr h="370840">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endParaRPr lang="en-GB" sz="1600" noProof="0" dirty="0">
                        <a:latin typeface="+mn-lt"/>
                      </a:endParaRP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Marine</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337388218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Enclosure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316, No colour</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extLst>
                  <a:ext uri="{0D108BD9-81ED-4DB2-BD59-A6C34878D82A}">
                    <a16:rowId xmlns:a16="http://schemas.microsoft.com/office/drawing/2014/main" val="1954454425"/>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Chimney Colour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Blue,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41995346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PM</a:t>
                      </a:r>
                      <a:r>
                        <a:rPr lang="en-GB" sz="1600" baseline="-25000" noProof="0" dirty="0">
                          <a:latin typeface="+mn-lt"/>
                        </a:rPr>
                        <a:t>1</a:t>
                      </a:r>
                      <a:r>
                        <a:rPr lang="en-GB" sz="1600" noProof="0" dirty="0">
                          <a:latin typeface="+mn-lt"/>
                        </a:rPr>
                        <a:t> PM</a:t>
                      </a:r>
                      <a:r>
                        <a:rPr lang="en-GB" sz="1600" baseline="-25000" noProof="0" dirty="0">
                          <a:latin typeface="+mn-lt"/>
                        </a:rPr>
                        <a:t>2,5</a:t>
                      </a:r>
                      <a:r>
                        <a:rPr lang="en-GB" sz="1600" noProof="0" dirty="0">
                          <a:latin typeface="+mn-lt"/>
                        </a:rPr>
                        <a:t> PM</a:t>
                      </a:r>
                      <a:r>
                        <a:rPr lang="en-GB" sz="1600" baseline="-25000" noProof="0" dirty="0">
                          <a:latin typeface="+mn-lt"/>
                        </a:rPr>
                        <a:t>4</a:t>
                      </a:r>
                      <a:r>
                        <a:rPr lang="en-GB" sz="1600" noProof="0" dirty="0">
                          <a:latin typeface="+mn-lt"/>
                        </a:rPr>
                        <a:t> PM</a:t>
                      </a:r>
                      <a:r>
                        <a:rPr lang="en-GB" sz="1600" baseline="-25000" noProof="0" dirty="0">
                          <a:latin typeface="+mn-lt"/>
                        </a:rPr>
                        <a:t>10</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3777047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4 Gases included</a:t>
                      </a:r>
                    </a:p>
                    <a:p>
                      <a:r>
                        <a:rPr lang="en-GB" sz="1600" noProof="0" dirty="0">
                          <a:latin typeface="+mn-lt"/>
                        </a:rPr>
                        <a:t>7 Max per station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 NO</a:t>
                      </a:r>
                      <a:r>
                        <a:rPr lang="en-GB" sz="1600" baseline="-25000" noProof="0" dirty="0">
                          <a:latin typeface="+mn-lt"/>
                        </a:rPr>
                        <a:t>2</a:t>
                      </a:r>
                      <a:r>
                        <a:rPr lang="en-GB" sz="1600" noProof="0" dirty="0">
                          <a:latin typeface="+mn-lt"/>
                        </a:rPr>
                        <a:t>, CO</a:t>
                      </a:r>
                      <a:r>
                        <a:rPr lang="en-GB" sz="1600" baseline="-25000" noProof="0" dirty="0">
                          <a:latin typeface="+mn-lt"/>
                        </a:rPr>
                        <a:t>2</a:t>
                      </a:r>
                      <a:r>
                        <a:rPr lang="en-GB" sz="1600" noProof="0" dirty="0">
                          <a:latin typeface="+mn-lt"/>
                        </a:rPr>
                        <a:t>, SO</a:t>
                      </a:r>
                      <a:r>
                        <a:rPr lang="en-GB" sz="1600" baseline="-25000" noProof="0" dirty="0">
                          <a:latin typeface="+mn-lt"/>
                        </a:rPr>
                        <a:t>2</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16765526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Optional Gases</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err="1">
                          <a:solidFill>
                            <a:schemeClr val="tx1"/>
                          </a:solidFill>
                          <a:effectLst/>
                          <a:latin typeface="+mn-lt"/>
                          <a:ea typeface="+mn-ea"/>
                          <a:cs typeface="+mn-cs"/>
                        </a:rPr>
                        <a:t>NO</a:t>
                      </a:r>
                      <a:r>
                        <a:rPr lang="pl-PL" sz="1600" kern="1200" baseline="-25000" dirty="0" err="1">
                          <a:solidFill>
                            <a:schemeClr val="tx1"/>
                          </a:solidFill>
                          <a:effectLst/>
                          <a:latin typeface="+mn-lt"/>
                          <a:ea typeface="+mn-ea"/>
                          <a:cs typeface="+mn-cs"/>
                        </a:rPr>
                        <a:t>x</a:t>
                      </a:r>
                      <a:r>
                        <a:rPr lang="pl-PL" sz="1600" kern="1200" dirty="0">
                          <a:solidFill>
                            <a:schemeClr val="tx1"/>
                          </a:solidFill>
                          <a:effectLst/>
                          <a:latin typeface="+mn-lt"/>
                          <a:ea typeface="+mn-ea"/>
                          <a:cs typeface="+mn-cs"/>
                        </a:rPr>
                        <a:t>, O</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NH</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HCl,</a:t>
                      </a:r>
                      <a:r>
                        <a:rPr lang="en-US" sz="1600" kern="1200" dirty="0">
                          <a:solidFill>
                            <a:schemeClr val="tx1"/>
                          </a:solidFill>
                          <a:effectLst/>
                          <a:latin typeface="+mn-lt"/>
                          <a:ea typeface="+mn-ea"/>
                          <a:cs typeface="+mn-cs"/>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40028801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algn="l" defTabSz="914400" rtl="0" eaLnBrk="1" latinLnBrk="0" hangingPunct="1"/>
                      <a:r>
                        <a:rPr lang="en-GB" sz="1600" kern="1200" noProof="0" dirty="0">
                          <a:solidFill>
                            <a:schemeClr val="tx1"/>
                          </a:solidFill>
                          <a:latin typeface="+mn-lt"/>
                          <a:ea typeface="+mn-ea"/>
                          <a:cs typeface="+mn-cs"/>
                        </a:rPr>
                        <a:t>Radar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31910591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Noise</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940778450"/>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Vibration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mn-lt"/>
                          <a:ea typeface="+mn-ea"/>
                          <a:cs typeface="+mn-cs"/>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182541054"/>
                  </a:ext>
                </a:extLst>
              </a:tr>
            </a:tbl>
          </a:graphicData>
        </a:graphic>
      </p:graphicFrame>
      <p:pic>
        <p:nvPicPr>
          <p:cNvPr id="15" name="Picture 14" descr="VPF-730 Present Weather Sensor">
            <a:extLst>
              <a:ext uri="{FF2B5EF4-FFF2-40B4-BE49-F238E27FC236}">
                <a16:creationId xmlns:a16="http://schemas.microsoft.com/office/drawing/2014/main" id="{3C2A14E8-BC66-92D2-6A9E-A646C797EF6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200083" y="4440010"/>
            <a:ext cx="2264556" cy="226455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a:extLst>
              <a:ext uri="{FF2B5EF4-FFF2-40B4-BE49-F238E27FC236}">
                <a16:creationId xmlns:a16="http://schemas.microsoft.com/office/drawing/2014/main" id="{3F1A2B3E-7BD5-5FE5-BD59-2A3EBD096E8C}"/>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7290119" y="1531384"/>
            <a:ext cx="1942068" cy="1092413"/>
          </a:xfrm>
          <a:prstGeom prst="rect">
            <a:avLst/>
          </a:prstGeom>
        </p:spPr>
      </p:pic>
      <p:pic>
        <p:nvPicPr>
          <p:cNvPr id="17" name="Picture 2" descr="OMC-116 Full Metal Ultrasonic Wind Sensor">
            <a:extLst>
              <a:ext uri="{FF2B5EF4-FFF2-40B4-BE49-F238E27FC236}">
                <a16:creationId xmlns:a16="http://schemas.microsoft.com/office/drawing/2014/main" id="{8D47B335-7696-B6AA-EC38-1E25295EB21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59186" y="2870173"/>
            <a:ext cx="2027592" cy="202759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OMC-048 Scriptable Data Logger">
            <a:extLst>
              <a:ext uri="{FF2B5EF4-FFF2-40B4-BE49-F238E27FC236}">
                <a16:creationId xmlns:a16="http://schemas.microsoft.com/office/drawing/2014/main" id="{ED0C6D28-4CD7-5719-4F4B-729C4342396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0527394" y="5202330"/>
            <a:ext cx="1321689" cy="1321689"/>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8" descr="OMC-406/422">
            <a:extLst>
              <a:ext uri="{FF2B5EF4-FFF2-40B4-BE49-F238E27FC236}">
                <a16:creationId xmlns:a16="http://schemas.microsoft.com/office/drawing/2014/main" id="{139B49D1-E50D-6C53-D176-554CE23B72E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910498" y="3061030"/>
            <a:ext cx="1321689" cy="139588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descr="OMC-509 Barometric Pressure Port">
            <a:extLst>
              <a:ext uri="{FF2B5EF4-FFF2-40B4-BE49-F238E27FC236}">
                <a16:creationId xmlns:a16="http://schemas.microsoft.com/office/drawing/2014/main" id="{A2E6C0B5-DB35-A98F-E5D1-3CA9C272A77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973718" y="5493168"/>
            <a:ext cx="767383" cy="941788"/>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5">
            <a:extLst>
              <a:ext uri="{FF2B5EF4-FFF2-40B4-BE49-F238E27FC236}">
                <a16:creationId xmlns:a16="http://schemas.microsoft.com/office/drawing/2014/main" id="{23A12C38-56BC-FB50-0023-C954153342A3}"/>
              </a:ext>
            </a:extLst>
          </p:cNvPr>
          <p:cNvPicPr>
            <a:picLocks noChangeAspect="1"/>
          </p:cNvPicPr>
          <p:nvPr/>
        </p:nvPicPr>
        <p:blipFill>
          <a:blip r:embed="rId8"/>
          <a:stretch>
            <a:fillRect/>
          </a:stretch>
        </p:blipFill>
        <p:spPr>
          <a:xfrm>
            <a:off x="6446702" y="1128188"/>
            <a:ext cx="1821416" cy="1028164"/>
          </a:xfrm>
          <a:prstGeom prst="rect">
            <a:avLst/>
          </a:prstGeom>
        </p:spPr>
      </p:pic>
      <p:pic>
        <p:nvPicPr>
          <p:cNvPr id="2050" name="Picture 2" descr="OMC-7012 Data Buoy">
            <a:extLst>
              <a:ext uri="{FF2B5EF4-FFF2-40B4-BE49-F238E27FC236}">
                <a16:creationId xmlns:a16="http://schemas.microsoft.com/office/drawing/2014/main" id="{5000FEC2-5B0D-4C7E-7D30-F57EF0C16A8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679024" y="1115785"/>
            <a:ext cx="1696740" cy="33242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8062478"/>
      </p:ext>
    </p:extLst>
  </p:cSld>
  <p:clrMapOvr>
    <a:masterClrMapping/>
  </p:clrMapOvr>
  <p:transition spd="med">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835866" cy="411894"/>
          </a:xfrm>
        </p:spPr>
        <p:txBody>
          <a:bodyPr/>
          <a:lstStyle/>
          <a:p>
            <a:r>
              <a:rPr lang="en-US" dirty="0"/>
              <a:t>Marine</a:t>
            </a:r>
          </a:p>
        </p:txBody>
      </p:sp>
      <p:pic>
        <p:nvPicPr>
          <p:cNvPr id="4" name="Picture 3">
            <a:extLst>
              <a:ext uri="{FF2B5EF4-FFF2-40B4-BE49-F238E27FC236}">
                <a16:creationId xmlns:a16="http://schemas.microsoft.com/office/drawing/2014/main" id="{115F91DD-A878-1E14-C96F-2600D1B59BC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57775" y="855663"/>
            <a:ext cx="5779450" cy="5851784"/>
          </a:xfrm>
          <a:prstGeom prst="rect">
            <a:avLst/>
          </a:prstGeom>
        </p:spPr>
      </p:pic>
      <p:sp>
        <p:nvSpPr>
          <p:cNvPr id="8" name="Vertical Text Placeholder 5">
            <a:extLst>
              <a:ext uri="{FF2B5EF4-FFF2-40B4-BE49-F238E27FC236}">
                <a16:creationId xmlns:a16="http://schemas.microsoft.com/office/drawing/2014/main" id="{CE60DBBD-A2D7-2371-859E-EF09F4746654}"/>
              </a:ext>
            </a:extLst>
          </p:cNvPr>
          <p:cNvSpPr>
            <a:spLocks noGrp="1"/>
          </p:cNvSpPr>
          <p:nvPr>
            <p:ph type="body" orient="vert" idx="1"/>
          </p:nvPr>
        </p:nvSpPr>
        <p:spPr>
          <a:xfrm>
            <a:off x="1" y="1781175"/>
            <a:ext cx="4991099" cy="3505200"/>
          </a:xfrm>
        </p:spPr>
        <p:txBody>
          <a:bodyPr/>
          <a:lstStyle/>
          <a:p>
            <a:pPr lvl="1" indent="0">
              <a:buNone/>
            </a:pPr>
            <a:r>
              <a:rPr lang="en-US" b="1" dirty="0"/>
              <a:t>Example schematic of full system application in Port:</a:t>
            </a:r>
          </a:p>
          <a:p>
            <a:pPr marL="466725" lvl="1" indent="-285750"/>
            <a:r>
              <a:rPr lang="en-US" dirty="0"/>
              <a:t>Air Quality Station</a:t>
            </a:r>
          </a:p>
          <a:p>
            <a:pPr marL="466725" lvl="1" indent="-285750"/>
            <a:r>
              <a:rPr lang="en-US" dirty="0"/>
              <a:t>Automatic Weather Station</a:t>
            </a:r>
          </a:p>
          <a:p>
            <a:pPr marL="466725" lvl="1" indent="-285750"/>
            <a:r>
              <a:rPr lang="en-US" dirty="0"/>
              <a:t>Hydrological Data Buoy</a:t>
            </a:r>
          </a:p>
          <a:p>
            <a:pPr marL="466725" lvl="1" indent="-285750"/>
            <a:r>
              <a:rPr lang="en-US" dirty="0"/>
              <a:t>Blue2Cast Central Monitoring System</a:t>
            </a:r>
          </a:p>
          <a:p>
            <a:pPr marL="466725" lvl="1" indent="-285750"/>
            <a:r>
              <a:rPr lang="en-US" dirty="0"/>
              <a:t>Data Storage / Cloud Server</a:t>
            </a:r>
          </a:p>
        </p:txBody>
      </p:sp>
    </p:spTree>
    <p:extLst>
      <p:ext uri="{BB962C8B-B14F-4D97-AF65-F5344CB8AC3E}">
        <p14:creationId xmlns:p14="http://schemas.microsoft.com/office/powerpoint/2010/main" val="2302911172"/>
      </p:ext>
    </p:extLst>
  </p:cSld>
  <p:clrMapOvr>
    <a:masterClrMapping/>
  </p:clrMapOvr>
  <p:transition spd="med">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6DC7F4-52A5-E117-ADFC-2EE9E357A13D}"/>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8A59D712-CD0E-C1D5-B66F-B0C3C2116A5E}"/>
              </a:ext>
            </a:extLst>
          </p:cNvPr>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a:extLst>
              <a:ext uri="{FF2B5EF4-FFF2-40B4-BE49-F238E27FC236}">
                <a16:creationId xmlns:a16="http://schemas.microsoft.com/office/drawing/2014/main" id="{3313A9D2-2FAA-8C4F-9A97-E44FE512C4CE}"/>
              </a:ext>
            </a:extLst>
          </p:cNvPr>
          <p:cNvSpPr>
            <a:spLocks noGrp="1"/>
          </p:cNvSpPr>
          <p:nvPr>
            <p:ph type="body" idx="16"/>
          </p:nvPr>
        </p:nvSpPr>
        <p:spPr>
          <a:xfrm>
            <a:off x="522194" y="1200597"/>
            <a:ext cx="835866" cy="411894"/>
          </a:xfrm>
        </p:spPr>
        <p:txBody>
          <a:bodyPr/>
          <a:lstStyle/>
          <a:p>
            <a:r>
              <a:rPr lang="en-US" dirty="0"/>
              <a:t>Marine</a:t>
            </a:r>
          </a:p>
        </p:txBody>
      </p:sp>
      <p:sp>
        <p:nvSpPr>
          <p:cNvPr id="8" name="Vertical Text Placeholder 5">
            <a:extLst>
              <a:ext uri="{FF2B5EF4-FFF2-40B4-BE49-F238E27FC236}">
                <a16:creationId xmlns:a16="http://schemas.microsoft.com/office/drawing/2014/main" id="{4C194675-AE38-BE68-9A29-CF4D5C139089}"/>
              </a:ext>
            </a:extLst>
          </p:cNvPr>
          <p:cNvSpPr>
            <a:spLocks noGrp="1"/>
          </p:cNvSpPr>
          <p:nvPr>
            <p:ph type="body" orient="vert" idx="1"/>
          </p:nvPr>
        </p:nvSpPr>
        <p:spPr>
          <a:xfrm>
            <a:off x="1" y="1781175"/>
            <a:ext cx="10725149" cy="3505200"/>
          </a:xfrm>
        </p:spPr>
        <p:txBody>
          <a:bodyPr/>
          <a:lstStyle/>
          <a:p>
            <a:pPr marL="0" lvl="1" indent="0">
              <a:lnSpc>
                <a:spcPct val="100000"/>
              </a:lnSpc>
              <a:spcBef>
                <a:spcPts val="0"/>
              </a:spcBef>
              <a:spcAft>
                <a:spcPts val="0"/>
              </a:spcAft>
              <a:buNone/>
            </a:pPr>
            <a:r>
              <a:rPr lang="en-US" dirty="0"/>
              <a:t>Maritime initiatives related to Air Quality:</a:t>
            </a:r>
          </a:p>
          <a:p>
            <a:pPr marL="0" lvl="1" indent="0">
              <a:lnSpc>
                <a:spcPct val="100000"/>
              </a:lnSpc>
              <a:spcBef>
                <a:spcPts val="0"/>
              </a:spcBef>
              <a:spcAft>
                <a:spcPts val="0"/>
              </a:spcAft>
              <a:buNone/>
            </a:pPr>
            <a:endParaRPr lang="en-US" dirty="0"/>
          </a:p>
          <a:p>
            <a:pPr lvl="1">
              <a:lnSpc>
                <a:spcPct val="100000"/>
              </a:lnSpc>
              <a:spcBef>
                <a:spcPts val="0"/>
              </a:spcBef>
              <a:spcAft>
                <a:spcPts val="0"/>
              </a:spcAft>
            </a:pPr>
            <a:r>
              <a:rPr lang="en-US" dirty="0"/>
              <a:t>IMO GreenVoyage2050</a:t>
            </a:r>
          </a:p>
          <a:p>
            <a:pPr lvl="2">
              <a:lnSpc>
                <a:spcPct val="100000"/>
              </a:lnSpc>
              <a:spcBef>
                <a:spcPts val="0"/>
              </a:spcBef>
              <a:spcAft>
                <a:spcPts val="0"/>
              </a:spcAft>
            </a:pPr>
            <a:r>
              <a:rPr lang="en-US" dirty="0">
                <a:hlinkClick r:id="rId2"/>
              </a:rPr>
              <a:t>https://greenvoyage2050.imo.org/about-the-project/</a:t>
            </a:r>
            <a:r>
              <a:rPr lang="en-US" dirty="0"/>
              <a:t> </a:t>
            </a:r>
          </a:p>
          <a:p>
            <a:pPr marL="0" lvl="1" indent="0">
              <a:lnSpc>
                <a:spcPct val="100000"/>
              </a:lnSpc>
              <a:spcBef>
                <a:spcPts val="0"/>
              </a:spcBef>
              <a:spcAft>
                <a:spcPts val="0"/>
              </a:spcAft>
              <a:buNone/>
            </a:pPr>
            <a:endParaRPr lang="en-US" dirty="0"/>
          </a:p>
          <a:p>
            <a:pPr lvl="1">
              <a:lnSpc>
                <a:spcPct val="100000"/>
              </a:lnSpc>
              <a:spcBef>
                <a:spcPts val="0"/>
              </a:spcBef>
              <a:spcAft>
                <a:spcPts val="0"/>
              </a:spcAft>
            </a:pPr>
            <a:r>
              <a:rPr lang="en-US" dirty="0"/>
              <a:t>The Green Port Initiatives:</a:t>
            </a:r>
          </a:p>
          <a:p>
            <a:pPr lvl="2">
              <a:lnSpc>
                <a:spcPct val="100000"/>
              </a:lnSpc>
              <a:spcBef>
                <a:spcPts val="0"/>
              </a:spcBef>
              <a:spcAft>
                <a:spcPts val="0"/>
              </a:spcAft>
            </a:pPr>
            <a:r>
              <a:rPr lang="en-US" dirty="0">
                <a:hlinkClick r:id="rId3"/>
              </a:rPr>
              <a:t>https://www.identecsolutions.com/news/green-port-initiative-worldwide-and-how-terminals-contribute</a:t>
            </a:r>
            <a:r>
              <a:rPr lang="en-US" dirty="0"/>
              <a:t> </a:t>
            </a:r>
          </a:p>
          <a:p>
            <a:pPr lvl="2">
              <a:lnSpc>
                <a:spcPct val="100000"/>
              </a:lnSpc>
              <a:spcBef>
                <a:spcPts val="0"/>
              </a:spcBef>
              <a:spcAft>
                <a:spcPts val="0"/>
              </a:spcAft>
            </a:pPr>
            <a:r>
              <a:rPr lang="en-US" dirty="0">
                <a:hlinkClick r:id="rId4"/>
              </a:rPr>
              <a:t>https://www.porttechnology.org/news/what-is-a-green-port-2/</a:t>
            </a:r>
            <a:r>
              <a:rPr lang="en-US" dirty="0"/>
              <a:t> </a:t>
            </a:r>
          </a:p>
          <a:p>
            <a:pPr marL="0" lvl="1" indent="0">
              <a:lnSpc>
                <a:spcPct val="100000"/>
              </a:lnSpc>
              <a:spcBef>
                <a:spcPts val="0"/>
              </a:spcBef>
              <a:spcAft>
                <a:spcPts val="0"/>
              </a:spcAft>
              <a:buNone/>
            </a:pPr>
            <a:endParaRPr lang="en-US" dirty="0"/>
          </a:p>
          <a:p>
            <a:pPr lvl="1">
              <a:lnSpc>
                <a:spcPct val="100000"/>
              </a:lnSpc>
              <a:spcBef>
                <a:spcPts val="0"/>
              </a:spcBef>
              <a:spcAft>
                <a:spcPts val="0"/>
              </a:spcAft>
            </a:pPr>
            <a:r>
              <a:rPr lang="en-US" dirty="0"/>
              <a:t>Clear Seas Centre for Responsible Marine Shipping</a:t>
            </a:r>
          </a:p>
          <a:p>
            <a:pPr lvl="2">
              <a:lnSpc>
                <a:spcPct val="100000"/>
              </a:lnSpc>
              <a:spcBef>
                <a:spcPts val="0"/>
              </a:spcBef>
              <a:spcAft>
                <a:spcPts val="0"/>
              </a:spcAft>
            </a:pPr>
            <a:r>
              <a:rPr lang="en-US" dirty="0">
                <a:hlinkClick r:id="rId5"/>
              </a:rPr>
              <a:t>https://clearseas.org/</a:t>
            </a:r>
            <a:r>
              <a:rPr lang="en-US" dirty="0"/>
              <a:t> </a:t>
            </a:r>
          </a:p>
        </p:txBody>
      </p:sp>
    </p:spTree>
    <p:extLst>
      <p:ext uri="{BB962C8B-B14F-4D97-AF65-F5344CB8AC3E}">
        <p14:creationId xmlns:p14="http://schemas.microsoft.com/office/powerpoint/2010/main" val="2049471606"/>
      </p:ext>
    </p:extLst>
  </p:cSld>
  <p:clrMapOvr>
    <a:masterClrMapping/>
  </p:clrMapOvr>
  <p:transition spd="med">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sz="1500" dirty="0"/>
              <a:t>Key Benefits of Implementing Air Quality Monitoring Systems in Airports:</a:t>
            </a:r>
          </a:p>
          <a:p>
            <a:r>
              <a:rPr lang="en-US" sz="1500" dirty="0"/>
              <a:t>Improved Public Health: Reduces exposure to harmful pollutants for passengers, employees, and nearby residents, decreasing respiratory and cardiovascular health risks. Continuous monitoring allows for timely warnings and interventions to protect vulnerable groups. Healthier environments contribute to a more positive experience for travelers and a safer workplace for airport staff.</a:t>
            </a:r>
          </a:p>
          <a:p>
            <a:r>
              <a:rPr lang="en-US" sz="1500" dirty="0"/>
              <a:t>Regulatory Compliance: Ensures compliance with local and international air quality standards, avoiding fines and legal issues. Regular monitoring helps airports meet stringent environmental regulations and reporting requirements. Demonstrating adherence to these standards enhances the airport's credibility and operational legitimacy.</a:t>
            </a:r>
          </a:p>
          <a:p>
            <a:r>
              <a:rPr lang="en-US" sz="1500" dirty="0"/>
              <a:t>Operational Efficiency: Provides data to optimize airport operations, reducing emissions from ground support equipment and vehicles. Identifying high-emission activities allows for targeted improvements and the adoption of cleaner technologies. Efficient operations not only reduce environmental impact but also can lead to cost savings.</a:t>
            </a:r>
          </a:p>
          <a:p>
            <a:r>
              <a:rPr lang="en-US" sz="1500" dirty="0"/>
              <a:t>Informed Decision Making: Supplies accurate data for better planning and decision-making regarding airport expansions and operational adjustments. Real-time air quality information supports strategic planning and ensures environmental considerations are integrated into development projects. This data-driven approach minimizes the environmental impact of airport operations.</a:t>
            </a:r>
          </a:p>
          <a:p>
            <a:r>
              <a:rPr lang="en-US" sz="1500" dirty="0"/>
              <a:t>Proactive Management: Allows early detection of air quality issues, enabling timely interventions to protect health and safety. Continuous monitoring systems can alert authorities to potential hazards before they escalate. Proactive management helps maintain safe conditions for all airport users and the neighboring community.</a:t>
            </a:r>
          </a:p>
          <a:p>
            <a:endParaRPr lang="en-US" sz="1500"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967750" cy="411894"/>
          </a:xfrm>
        </p:spPr>
        <p:txBody>
          <a:bodyPr/>
          <a:lstStyle/>
          <a:p>
            <a:r>
              <a:rPr lang="en-US" dirty="0"/>
              <a:t>Aviation</a:t>
            </a:r>
          </a:p>
        </p:txBody>
      </p:sp>
    </p:spTree>
    <p:extLst>
      <p:ext uri="{BB962C8B-B14F-4D97-AF65-F5344CB8AC3E}">
        <p14:creationId xmlns:p14="http://schemas.microsoft.com/office/powerpoint/2010/main" val="3630338743"/>
      </p:ext>
    </p:extLst>
  </p:cSld>
  <p:clrMapOvr>
    <a:masterClrMapping/>
  </p:clrMapOvr>
  <p:transition spd="med">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4" descr="OMC-048 Scriptable Data Logger">
            <a:extLst>
              <a:ext uri="{FF2B5EF4-FFF2-40B4-BE49-F238E27FC236}">
                <a16:creationId xmlns:a16="http://schemas.microsoft.com/office/drawing/2014/main" id="{6774B191-64AB-A9E6-F5BF-AAEAE3CF5F3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06479" y="2363711"/>
            <a:ext cx="1321689" cy="1321689"/>
          </a:xfrm>
          <a:prstGeom prst="rect">
            <a:avLst/>
          </a:prstGeom>
          <a:noFill/>
          <a:extLst>
            <a:ext uri="{909E8E84-426E-40DD-AFC4-6F175D3DCCD1}">
              <a14:hiddenFill xmlns:a14="http://schemas.microsoft.com/office/drawing/2010/main">
                <a:solidFill>
                  <a:srgbClr val="FFFFFF"/>
                </a:solidFill>
              </a14:hiddenFill>
            </a:ext>
          </a:extLst>
        </p:spPr>
      </p:pic>
      <p:sp>
        <p:nvSpPr>
          <p:cNvPr id="6" name="Title 5"/>
          <p:cNvSpPr>
            <a:spLocks noGrp="1"/>
          </p:cNvSpPr>
          <p:nvPr>
            <p:ph type="title"/>
          </p:nvPr>
        </p:nvSpPr>
        <p:spPr/>
        <p:txBody>
          <a:bodyPr/>
          <a:lstStyle/>
          <a:p>
            <a:r>
              <a:rPr lang="en-US" dirty="0"/>
              <a:t>Introduction to Observator Sentinel</a:t>
            </a:r>
          </a:p>
        </p:txBody>
      </p:sp>
      <p:sp>
        <p:nvSpPr>
          <p:cNvPr id="13" name="Text Placeholder 7">
            <a:extLst>
              <a:ext uri="{FF2B5EF4-FFF2-40B4-BE49-F238E27FC236}">
                <a16:creationId xmlns:a16="http://schemas.microsoft.com/office/drawing/2014/main" id="{B130F77A-BB5D-471E-91B0-030C82F57949}"/>
              </a:ext>
            </a:extLst>
          </p:cNvPr>
          <p:cNvSpPr>
            <a:spLocks noGrp="1"/>
          </p:cNvSpPr>
          <p:nvPr>
            <p:ph type="body" idx="16"/>
          </p:nvPr>
        </p:nvSpPr>
        <p:spPr>
          <a:xfrm>
            <a:off x="522194" y="1200597"/>
            <a:ext cx="986566" cy="411894"/>
          </a:xfrm>
        </p:spPr>
        <p:txBody>
          <a:bodyPr/>
          <a:lstStyle/>
          <a:p>
            <a:r>
              <a:rPr lang="en-US" dirty="0"/>
              <a:t>Aviation</a:t>
            </a:r>
          </a:p>
        </p:txBody>
      </p:sp>
      <p:graphicFrame>
        <p:nvGraphicFramePr>
          <p:cNvPr id="3" name="Table 2">
            <a:extLst>
              <a:ext uri="{FF2B5EF4-FFF2-40B4-BE49-F238E27FC236}">
                <a16:creationId xmlns:a16="http://schemas.microsoft.com/office/drawing/2014/main" id="{45AFF21D-C7F1-F36A-B91B-B90697D4E8A0}"/>
              </a:ext>
            </a:extLst>
          </p:cNvPr>
          <p:cNvGraphicFramePr>
            <a:graphicFrameLocks noGrp="1"/>
          </p:cNvGraphicFramePr>
          <p:nvPr>
            <p:extLst>
              <p:ext uri="{D42A27DB-BD31-4B8C-83A1-F6EECF244321}">
                <p14:modId xmlns:p14="http://schemas.microsoft.com/office/powerpoint/2010/main" val="1263372075"/>
              </p:ext>
            </p:extLst>
          </p:nvPr>
        </p:nvGraphicFramePr>
        <p:xfrm>
          <a:off x="568549" y="1793382"/>
          <a:ext cx="4356372" cy="4170680"/>
        </p:xfrm>
        <a:graphic>
          <a:graphicData uri="http://schemas.openxmlformats.org/drawingml/2006/table">
            <a:tbl>
              <a:tblPr firstRow="1" bandRow="1">
                <a:noFill/>
              </a:tblPr>
              <a:tblGrid>
                <a:gridCol w="2178186">
                  <a:extLst>
                    <a:ext uri="{9D8B030D-6E8A-4147-A177-3AD203B41FA5}">
                      <a16:colId xmlns:a16="http://schemas.microsoft.com/office/drawing/2014/main" val="2435927113"/>
                    </a:ext>
                  </a:extLst>
                </a:gridCol>
                <a:gridCol w="2178186">
                  <a:extLst>
                    <a:ext uri="{9D8B030D-6E8A-4147-A177-3AD203B41FA5}">
                      <a16:colId xmlns:a16="http://schemas.microsoft.com/office/drawing/2014/main" val="3385229362"/>
                    </a:ext>
                  </a:extLst>
                </a:gridCol>
              </a:tblGrid>
              <a:tr h="370840">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endParaRPr lang="en-GB" sz="1600" noProof="0" dirty="0">
                        <a:latin typeface="+mn-lt"/>
                      </a:endParaRP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Aviation</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337388218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Enclosure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extLst>
                  <a:ext uri="{0D108BD9-81ED-4DB2-BD59-A6C34878D82A}">
                    <a16:rowId xmlns:a16="http://schemas.microsoft.com/office/drawing/2014/main" val="1954454425"/>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Chimney Colour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Black,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41995346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PM</a:t>
                      </a:r>
                      <a:r>
                        <a:rPr lang="en-GB" sz="1600" baseline="-25000" noProof="0" dirty="0">
                          <a:latin typeface="+mn-lt"/>
                        </a:rPr>
                        <a:t>1</a:t>
                      </a:r>
                      <a:r>
                        <a:rPr lang="en-GB" sz="1600" noProof="0" dirty="0">
                          <a:latin typeface="+mn-lt"/>
                        </a:rPr>
                        <a:t> PM</a:t>
                      </a:r>
                      <a:r>
                        <a:rPr lang="en-GB" sz="1600" baseline="-25000" noProof="0" dirty="0">
                          <a:latin typeface="+mn-lt"/>
                        </a:rPr>
                        <a:t>2,5</a:t>
                      </a:r>
                      <a:r>
                        <a:rPr lang="en-GB" sz="1600" noProof="0" dirty="0">
                          <a:latin typeface="+mn-lt"/>
                        </a:rPr>
                        <a:t> PM</a:t>
                      </a:r>
                      <a:r>
                        <a:rPr lang="en-GB" sz="1600" baseline="-25000" noProof="0" dirty="0">
                          <a:latin typeface="+mn-lt"/>
                        </a:rPr>
                        <a:t>4</a:t>
                      </a:r>
                      <a:r>
                        <a:rPr lang="en-GB" sz="1600" noProof="0" dirty="0">
                          <a:latin typeface="+mn-lt"/>
                        </a:rPr>
                        <a:t> PM</a:t>
                      </a:r>
                      <a:r>
                        <a:rPr lang="en-GB" sz="1600" baseline="-25000" noProof="0" dirty="0">
                          <a:latin typeface="+mn-lt"/>
                        </a:rPr>
                        <a:t>10</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3777047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4 Gases included</a:t>
                      </a:r>
                    </a:p>
                    <a:p>
                      <a:r>
                        <a:rPr lang="en-GB" sz="1600" noProof="0" dirty="0">
                          <a:latin typeface="+mn-lt"/>
                        </a:rPr>
                        <a:t>7 Max per station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NOx, O</a:t>
                      </a:r>
                      <a:r>
                        <a:rPr lang="en-GB" sz="1600" baseline="-25000" noProof="0" dirty="0">
                          <a:latin typeface="+mn-lt"/>
                        </a:rPr>
                        <a:t>3</a:t>
                      </a:r>
                      <a:r>
                        <a:rPr lang="en-GB" sz="1600" noProof="0" dirty="0">
                          <a:latin typeface="+mn-lt"/>
                        </a:rPr>
                        <a:t>, CO</a:t>
                      </a:r>
                      <a:r>
                        <a:rPr lang="en-GB" sz="1600" baseline="-25000" noProof="0" dirty="0">
                          <a:latin typeface="+mn-lt"/>
                        </a:rPr>
                        <a:t>2</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16765526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Optional Gases</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a:t>
                      </a:r>
                      <a:r>
                        <a:rPr lang="en-US" sz="1600" kern="1200" dirty="0">
                          <a:solidFill>
                            <a:schemeClr val="tx1"/>
                          </a:solidFill>
                          <a:effectLst/>
                          <a:latin typeface="+mn-lt"/>
                          <a:ea typeface="+mn-ea"/>
                          <a:cs typeface="+mn-cs"/>
                        </a:rPr>
                        <a:t> </a:t>
                      </a:r>
                      <a:r>
                        <a:rPr lang="pl-PL" sz="1600" kern="1200" dirty="0">
                          <a:solidFill>
                            <a:schemeClr val="tx1"/>
                          </a:solidFill>
                          <a:effectLst/>
                          <a:latin typeface="+mn-lt"/>
                          <a:ea typeface="+mn-ea"/>
                          <a:cs typeface="+mn-cs"/>
                        </a:rPr>
                        <a:t>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NH</a:t>
                      </a:r>
                      <a:r>
                        <a:rPr lang="pl-PL" sz="1600" kern="1200" baseline="-25000" dirty="0">
                          <a:solidFill>
                            <a:schemeClr val="tx1"/>
                          </a:solidFill>
                          <a:effectLst/>
                          <a:latin typeface="+mn-lt"/>
                          <a:ea typeface="+mn-ea"/>
                          <a:cs typeface="+mn-cs"/>
                        </a:rPr>
                        <a:t>3</a:t>
                      </a:r>
                      <a:r>
                        <a:rPr lang="pl-PL" sz="1600" kern="1200" dirty="0">
                          <a:solidFill>
                            <a:schemeClr val="tx1"/>
                          </a:solidFill>
                          <a:effectLst/>
                          <a:latin typeface="+mn-lt"/>
                          <a:ea typeface="+mn-ea"/>
                          <a:cs typeface="+mn-cs"/>
                        </a:rPr>
                        <a:t>, HCl,</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40028801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algn="l" defTabSz="914400" rtl="0" eaLnBrk="1" latinLnBrk="0" hangingPunct="1"/>
                      <a:r>
                        <a:rPr lang="en-GB" sz="1600" kern="1200" noProof="0" dirty="0">
                          <a:solidFill>
                            <a:schemeClr val="tx1"/>
                          </a:solidFill>
                          <a:latin typeface="+mn-lt"/>
                          <a:ea typeface="+mn-ea"/>
                          <a:cs typeface="+mn-cs"/>
                        </a:rPr>
                        <a:t>Radar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31910591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Noise</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940778450"/>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Vibration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mn-lt"/>
                          <a:ea typeface="+mn-ea"/>
                          <a:cs typeface="+mn-cs"/>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182541054"/>
                  </a:ext>
                </a:extLst>
              </a:tr>
            </a:tbl>
          </a:graphicData>
        </a:graphic>
      </p:graphicFrame>
      <p:pic>
        <p:nvPicPr>
          <p:cNvPr id="4" name="Picture 4" descr="Cloud Ceilometer CBME80B">
            <a:extLst>
              <a:ext uri="{FF2B5EF4-FFF2-40B4-BE49-F238E27FC236}">
                <a16:creationId xmlns:a16="http://schemas.microsoft.com/office/drawing/2014/main" id="{9B9C728E-F09F-198D-7FE3-17D01457746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74967" y="4620441"/>
            <a:ext cx="1306777" cy="118985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6" descr="OMC-118M wind sensor">
            <a:extLst>
              <a:ext uri="{FF2B5EF4-FFF2-40B4-BE49-F238E27FC236}">
                <a16:creationId xmlns:a16="http://schemas.microsoft.com/office/drawing/2014/main" id="{5ADD13BF-428D-C17A-7042-49BC53FE934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256953" y="997704"/>
            <a:ext cx="1639035" cy="163903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VPF-730 Present Weather Sensor">
            <a:extLst>
              <a:ext uri="{FF2B5EF4-FFF2-40B4-BE49-F238E27FC236}">
                <a16:creationId xmlns:a16="http://schemas.microsoft.com/office/drawing/2014/main" id="{C3E90317-2F62-21D5-92A2-C3BCB48D45D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925065" y="3203158"/>
            <a:ext cx="1541332" cy="1541332"/>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descr="OMC-406/422">
            <a:extLst>
              <a:ext uri="{FF2B5EF4-FFF2-40B4-BE49-F238E27FC236}">
                <a16:creationId xmlns:a16="http://schemas.microsoft.com/office/drawing/2014/main" id="{8ECA02DC-0F87-D133-2EF1-C4461E63C29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566652" y="5389402"/>
            <a:ext cx="1138850" cy="120278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0" descr="OMC-509 Barometric Pressure Port">
            <a:extLst>
              <a:ext uri="{FF2B5EF4-FFF2-40B4-BE49-F238E27FC236}">
                <a16:creationId xmlns:a16="http://schemas.microsoft.com/office/drawing/2014/main" id="{8FF3B9F7-58FE-358C-96A6-BC5F029CC20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181645" y="4918508"/>
            <a:ext cx="767383" cy="941788"/>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A white and silver object with a round ball on top&#10;&#10;Description automatically generated">
            <a:extLst>
              <a:ext uri="{FF2B5EF4-FFF2-40B4-BE49-F238E27FC236}">
                <a16:creationId xmlns:a16="http://schemas.microsoft.com/office/drawing/2014/main" id="{440B2AA5-303C-D8A5-F3D9-53F5F3119F5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66305" y="1247757"/>
            <a:ext cx="2609088" cy="2609088"/>
          </a:xfrm>
          <a:prstGeom prst="rect">
            <a:avLst/>
          </a:prstGeom>
        </p:spPr>
      </p:pic>
      <p:pic>
        <p:nvPicPr>
          <p:cNvPr id="12" name="Picture 11">
            <a:extLst>
              <a:ext uri="{FF2B5EF4-FFF2-40B4-BE49-F238E27FC236}">
                <a16:creationId xmlns:a16="http://schemas.microsoft.com/office/drawing/2014/main" id="{80D72C61-2CA2-A7D5-C269-66D8BB999327}"/>
              </a:ext>
            </a:extLst>
          </p:cNvPr>
          <p:cNvPicPr>
            <a:picLocks noChangeAspect="1"/>
          </p:cNvPicPr>
          <p:nvPr/>
        </p:nvPicPr>
        <p:blipFill>
          <a:blip r:embed="rId9"/>
          <a:stretch>
            <a:fillRect/>
          </a:stretch>
        </p:blipFill>
        <p:spPr>
          <a:xfrm>
            <a:off x="7637472" y="1144995"/>
            <a:ext cx="2828925" cy="1249028"/>
          </a:xfrm>
          <a:prstGeom prst="rect">
            <a:avLst/>
          </a:prstGeom>
        </p:spPr>
      </p:pic>
      <p:pic>
        <p:nvPicPr>
          <p:cNvPr id="22" name="Picture 21">
            <a:extLst>
              <a:ext uri="{FF2B5EF4-FFF2-40B4-BE49-F238E27FC236}">
                <a16:creationId xmlns:a16="http://schemas.microsoft.com/office/drawing/2014/main" id="{783A56B5-9659-96FA-0CD1-03C878A1EC93}"/>
              </a:ext>
            </a:extLst>
          </p:cNvPr>
          <p:cNvPicPr>
            <a:picLocks noChangeAspect="1"/>
          </p:cNvPicPr>
          <p:nvPr/>
        </p:nvPicPr>
        <p:blipFill>
          <a:blip r:embed="rId10"/>
          <a:stretch>
            <a:fillRect/>
          </a:stretch>
        </p:blipFill>
        <p:spPr>
          <a:xfrm>
            <a:off x="6876116" y="3412371"/>
            <a:ext cx="487695" cy="1531079"/>
          </a:xfrm>
          <a:prstGeom prst="rect">
            <a:avLst/>
          </a:prstGeom>
        </p:spPr>
      </p:pic>
    </p:spTree>
    <p:extLst>
      <p:ext uri="{BB962C8B-B14F-4D97-AF65-F5344CB8AC3E}">
        <p14:creationId xmlns:p14="http://schemas.microsoft.com/office/powerpoint/2010/main" val="1630768999"/>
      </p:ext>
    </p:extLst>
  </p:cSld>
  <p:clrMapOvr>
    <a:masterClrMapping/>
  </p:clrMapOvr>
  <p:transition spd="med">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Key Benefits of Implementing Air Quality Monitoring Systems in Road and Traffic Management Systems, and ITS (Intelligent Traffic Systems):</a:t>
            </a:r>
          </a:p>
          <a:p>
            <a:r>
              <a:rPr lang="en-US" dirty="0"/>
              <a:t>Improved Public Health: Monitoring air quality in real-time helps to reduce exposure to harmful pollutants for drivers, passengers, and pedestrians. By identifying high pollution areas, authorities can take measures to reduce emissions, such as diverting traffic or promoting cleaner transport options, thereby protecting public health.</a:t>
            </a:r>
          </a:p>
          <a:p>
            <a:r>
              <a:rPr lang="en-US" dirty="0"/>
              <a:t>Enhanced Traffic Management: Air quality data can be integrated with traffic management systems to optimize traffic flow and reduce congestion. Intelligent Traffic Systems (ITS) can adjust traffic signals and manage traffic loads based on pollution levels, leading to smoother traffic flow and lower emissions.</a:t>
            </a:r>
          </a:p>
          <a:p>
            <a:r>
              <a:rPr lang="en-US" dirty="0"/>
              <a:t>Regulatory Compliance: Ensures adherence to local and international air quality standards, helping cities and regions avoid fines and legal issues. Accurate monitoring and reporting enable compliance with environmental regulations and support sustainable urban planning initiatives.</a:t>
            </a:r>
          </a:p>
          <a:p>
            <a:r>
              <a:rPr lang="en-US" dirty="0"/>
              <a:t>Environmental Protection: Helps to identify and mitigate sources of pollution, contributing to the protection of the environment. By managing traffic to reduce emissions, cities can preserve urban air quality and protect local ecosystems from the harmful effects of pollution.</a:t>
            </a:r>
          </a:p>
          <a:p>
            <a:r>
              <a:rPr lang="en-US" dirty="0"/>
              <a:t>Data-Driven Decision Making: Provides reliable data for policymakers and urban planners to make informed decisions regarding transportation infrastructure and policies. This data helps in assessing the impact of traffic on air quality and in developing strategies to minimize negative effects.</a:t>
            </a:r>
          </a:p>
          <a:p>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797214" cy="411894"/>
          </a:xfrm>
        </p:spPr>
        <p:txBody>
          <a:bodyPr/>
          <a:lstStyle/>
          <a:p>
            <a:r>
              <a:rPr lang="en-US" dirty="0"/>
              <a:t>Roads</a:t>
            </a:r>
          </a:p>
        </p:txBody>
      </p:sp>
    </p:spTree>
    <p:extLst>
      <p:ext uri="{BB962C8B-B14F-4D97-AF65-F5344CB8AC3E}">
        <p14:creationId xmlns:p14="http://schemas.microsoft.com/office/powerpoint/2010/main" val="3840443137"/>
      </p:ext>
    </p:extLst>
  </p:cSld>
  <p:clrMapOvr>
    <a:masterClrMapping/>
  </p:clrMapOvr>
  <p:transition spd="med">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Increased Public Awareness: Real-time air quality information can be shared with the public, raising awareness about pollution levels and encouraging eco-friendly travel behaviors. Publicly available data helps people make informed choices about their travel routes and times, reducing their exposure to pollutants.</a:t>
            </a:r>
          </a:p>
          <a:p>
            <a:r>
              <a:rPr lang="en-US" dirty="0"/>
              <a:t>Optimization of ITS: Integrating air quality data with ITS enhances the efficiency of intelligent traffic systems by providing a more comprehensive view of urban mobility. This integration allows for dynamic adjustments to traffic control measures based on current air quality conditions.</a:t>
            </a:r>
          </a:p>
          <a:p>
            <a:r>
              <a:rPr lang="en-US" dirty="0"/>
              <a:t>Emergency Response: Enables rapid response to high pollution episodes, such as issuing health advisories or implementing temporary traffic restrictions. Quick action based on accurate data helps to mitigate the immediate health impacts of air pollution events.</a:t>
            </a:r>
          </a:p>
          <a:p>
            <a:r>
              <a:rPr lang="en-US" dirty="0"/>
              <a:t>Economic Benefits: Reducing traffic congestion and improving air quality can lead to economic benefits by decreasing healthcare costs associated with pollution-related illnesses and enhancing overall productivity. Cleaner air contributes to a healthier workforce and can attract businesses and tourism.</a:t>
            </a:r>
          </a:p>
          <a:p>
            <a:r>
              <a:rPr lang="en-US" dirty="0"/>
              <a:t>Community Engagement: Engages the community in efforts to improve air quality by providing transparent data and encouraging public participation in environmental initiatives. Active involvement of the community fosters a sense of shared responsibility and collective action towards better air quality and sustainable urban living.</a:t>
            </a:r>
          </a:p>
          <a:p>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797214" cy="411894"/>
          </a:xfrm>
        </p:spPr>
        <p:txBody>
          <a:bodyPr/>
          <a:lstStyle/>
          <a:p>
            <a:r>
              <a:rPr lang="en-US" dirty="0"/>
              <a:t>Roads</a:t>
            </a:r>
          </a:p>
        </p:txBody>
      </p:sp>
    </p:spTree>
    <p:extLst>
      <p:ext uri="{BB962C8B-B14F-4D97-AF65-F5344CB8AC3E}">
        <p14:creationId xmlns:p14="http://schemas.microsoft.com/office/powerpoint/2010/main" val="3046965454"/>
      </p:ext>
    </p:extLst>
  </p:cSld>
  <p:clrMapOvr>
    <a:masterClrMapping/>
  </p:clrMapOvr>
  <p:transition spd="med">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13" name="Text Placeholder 7">
            <a:extLst>
              <a:ext uri="{FF2B5EF4-FFF2-40B4-BE49-F238E27FC236}">
                <a16:creationId xmlns:a16="http://schemas.microsoft.com/office/drawing/2014/main" id="{B130F77A-BB5D-471E-91B0-030C82F57949}"/>
              </a:ext>
            </a:extLst>
          </p:cNvPr>
          <p:cNvSpPr>
            <a:spLocks noGrp="1"/>
          </p:cNvSpPr>
          <p:nvPr>
            <p:ph type="body" idx="16"/>
          </p:nvPr>
        </p:nvSpPr>
        <p:spPr>
          <a:xfrm>
            <a:off x="522194" y="1200597"/>
            <a:ext cx="867694" cy="411894"/>
          </a:xfrm>
        </p:spPr>
        <p:txBody>
          <a:bodyPr/>
          <a:lstStyle/>
          <a:p>
            <a:r>
              <a:rPr lang="en-US" dirty="0"/>
              <a:t>Roads</a:t>
            </a:r>
          </a:p>
        </p:txBody>
      </p:sp>
      <p:graphicFrame>
        <p:nvGraphicFramePr>
          <p:cNvPr id="14" name="Table 13">
            <a:extLst>
              <a:ext uri="{FF2B5EF4-FFF2-40B4-BE49-F238E27FC236}">
                <a16:creationId xmlns:a16="http://schemas.microsoft.com/office/drawing/2014/main" id="{F236E32D-18A3-19A5-17DE-8D417B7C9BD4}"/>
              </a:ext>
            </a:extLst>
          </p:cNvPr>
          <p:cNvGraphicFramePr>
            <a:graphicFrameLocks noGrp="1"/>
          </p:cNvGraphicFramePr>
          <p:nvPr>
            <p:extLst>
              <p:ext uri="{D42A27DB-BD31-4B8C-83A1-F6EECF244321}">
                <p14:modId xmlns:p14="http://schemas.microsoft.com/office/powerpoint/2010/main" val="4157416911"/>
              </p:ext>
            </p:extLst>
          </p:nvPr>
        </p:nvGraphicFramePr>
        <p:xfrm>
          <a:off x="568549" y="1793382"/>
          <a:ext cx="4356372" cy="4170680"/>
        </p:xfrm>
        <a:graphic>
          <a:graphicData uri="http://schemas.openxmlformats.org/drawingml/2006/table">
            <a:tbl>
              <a:tblPr firstRow="1" bandRow="1">
                <a:noFill/>
              </a:tblPr>
              <a:tblGrid>
                <a:gridCol w="2178186">
                  <a:extLst>
                    <a:ext uri="{9D8B030D-6E8A-4147-A177-3AD203B41FA5}">
                      <a16:colId xmlns:a16="http://schemas.microsoft.com/office/drawing/2014/main" val="2435927113"/>
                    </a:ext>
                  </a:extLst>
                </a:gridCol>
                <a:gridCol w="2178186">
                  <a:extLst>
                    <a:ext uri="{9D8B030D-6E8A-4147-A177-3AD203B41FA5}">
                      <a16:colId xmlns:a16="http://schemas.microsoft.com/office/drawing/2014/main" val="479721050"/>
                    </a:ext>
                  </a:extLst>
                </a:gridCol>
              </a:tblGrid>
              <a:tr h="370840">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endParaRPr lang="en-GB" sz="1600" noProof="0" dirty="0">
                        <a:latin typeface="+mn-lt"/>
                      </a:endParaRP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Roads</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337388218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Enclosure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extLst>
                  <a:ext uri="{0D108BD9-81ED-4DB2-BD59-A6C34878D82A}">
                    <a16:rowId xmlns:a16="http://schemas.microsoft.com/office/drawing/2014/main" val="1954454425"/>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Chimney Colour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Red,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41995346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PM</a:t>
                      </a:r>
                      <a:r>
                        <a:rPr lang="en-GB" sz="1600" baseline="-25000" noProof="0" dirty="0">
                          <a:latin typeface="+mn-lt"/>
                        </a:rPr>
                        <a:t>1</a:t>
                      </a:r>
                      <a:r>
                        <a:rPr lang="en-GB" sz="1600" noProof="0" dirty="0">
                          <a:latin typeface="+mn-lt"/>
                        </a:rPr>
                        <a:t> PM</a:t>
                      </a:r>
                      <a:r>
                        <a:rPr lang="en-GB" sz="1600" baseline="-25000" noProof="0" dirty="0">
                          <a:latin typeface="+mn-lt"/>
                        </a:rPr>
                        <a:t>2,5</a:t>
                      </a:r>
                      <a:r>
                        <a:rPr lang="en-GB" sz="1600" noProof="0" dirty="0">
                          <a:latin typeface="+mn-lt"/>
                        </a:rPr>
                        <a:t> PM</a:t>
                      </a:r>
                      <a:r>
                        <a:rPr lang="en-GB" sz="1600" baseline="-25000" noProof="0" dirty="0">
                          <a:latin typeface="+mn-lt"/>
                        </a:rPr>
                        <a:t>4</a:t>
                      </a:r>
                      <a:r>
                        <a:rPr lang="en-GB" sz="1600" noProof="0" dirty="0">
                          <a:latin typeface="+mn-lt"/>
                        </a:rPr>
                        <a:t> PM</a:t>
                      </a:r>
                      <a:r>
                        <a:rPr lang="en-GB" sz="1600" baseline="-25000" noProof="0" dirty="0">
                          <a:latin typeface="+mn-lt"/>
                        </a:rPr>
                        <a:t>10</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3777047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4 Gases included</a:t>
                      </a:r>
                    </a:p>
                    <a:p>
                      <a:r>
                        <a:rPr lang="en-GB" sz="1600" noProof="0" dirty="0">
                          <a:latin typeface="+mn-lt"/>
                        </a:rPr>
                        <a:t>7 Max per station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NO</a:t>
                      </a:r>
                      <a:r>
                        <a:rPr lang="en-GB" sz="1600" baseline="-25000" noProof="0" dirty="0">
                          <a:latin typeface="+mn-lt"/>
                        </a:rPr>
                        <a:t>x</a:t>
                      </a:r>
                      <a:r>
                        <a:rPr lang="en-GB" sz="1600" noProof="0" dirty="0">
                          <a:latin typeface="+mn-lt"/>
                        </a:rPr>
                        <a:t>, O</a:t>
                      </a:r>
                      <a:r>
                        <a:rPr lang="en-GB" sz="1600" baseline="-25000" noProof="0" dirty="0">
                          <a:latin typeface="+mn-lt"/>
                        </a:rPr>
                        <a:t>3</a:t>
                      </a:r>
                      <a:r>
                        <a:rPr lang="en-GB" sz="1600" noProof="0" dirty="0">
                          <a:latin typeface="+mn-lt"/>
                        </a:rPr>
                        <a:t>, NH</a:t>
                      </a:r>
                      <a:r>
                        <a:rPr lang="en-GB" sz="1600" baseline="-25000" noProof="0" dirty="0">
                          <a:latin typeface="+mn-lt"/>
                        </a:rPr>
                        <a:t>3</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16765526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Optional Gases</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 CH</a:t>
                      </a:r>
                      <a:r>
                        <a:rPr lang="pl-PL" sz="1600" kern="1200" baseline="-25000" dirty="0">
                          <a:solidFill>
                            <a:schemeClr val="tx1"/>
                          </a:solidFill>
                          <a:effectLst/>
                          <a:latin typeface="+mn-lt"/>
                          <a:ea typeface="+mn-ea"/>
                          <a:cs typeface="+mn-cs"/>
                        </a:rPr>
                        <a:t>4,</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HCl, CO</a:t>
                      </a:r>
                      <a:r>
                        <a:rPr lang="pl-PL" sz="1600" kern="1200" baseline="-25000" dirty="0">
                          <a:solidFill>
                            <a:schemeClr val="tx1"/>
                          </a:solidFill>
                          <a:effectLst/>
                          <a:latin typeface="+mn-lt"/>
                          <a:ea typeface="+mn-ea"/>
                          <a:cs typeface="+mn-cs"/>
                        </a:rPr>
                        <a:t>2</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40028801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algn="l" defTabSz="914400" rtl="0" eaLnBrk="1" latinLnBrk="0" hangingPunct="1"/>
                      <a:r>
                        <a:rPr lang="en-GB" sz="1600" kern="1200" noProof="0" dirty="0">
                          <a:solidFill>
                            <a:schemeClr val="tx1"/>
                          </a:solidFill>
                          <a:latin typeface="+mn-lt"/>
                          <a:ea typeface="+mn-ea"/>
                          <a:cs typeface="+mn-cs"/>
                        </a:rPr>
                        <a:t>Radar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31910591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Noise</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940778450"/>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Vibration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182541054"/>
                  </a:ext>
                </a:extLst>
              </a:tr>
            </a:tbl>
          </a:graphicData>
        </a:graphic>
      </p:graphicFrame>
      <p:pic>
        <p:nvPicPr>
          <p:cNvPr id="15" name="Picture 2">
            <a:extLst>
              <a:ext uri="{FF2B5EF4-FFF2-40B4-BE49-F238E27FC236}">
                <a16:creationId xmlns:a16="http://schemas.microsoft.com/office/drawing/2014/main" id="{BFACC23D-3150-0ED4-7F15-7AB802620B0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60123" y="1944170"/>
            <a:ext cx="1704975" cy="110950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descr="IRS31Pro-UMB Intelligent Passive Road Sensor">
            <a:extLst>
              <a:ext uri="{FF2B5EF4-FFF2-40B4-BE49-F238E27FC236}">
                <a16:creationId xmlns:a16="http://schemas.microsoft.com/office/drawing/2014/main" id="{A7359F28-E754-8350-BE0B-7F78B9D10EA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457607" y="4736372"/>
            <a:ext cx="1538097" cy="1538097"/>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8" descr="RWS-20 Road Weather Sensor">
            <a:extLst>
              <a:ext uri="{FF2B5EF4-FFF2-40B4-BE49-F238E27FC236}">
                <a16:creationId xmlns:a16="http://schemas.microsoft.com/office/drawing/2014/main" id="{9CC445D3-1F6B-CABB-C444-75B88DC8D099}"/>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670515" y="2638282"/>
            <a:ext cx="2274960" cy="227496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OMC-048 Scriptable Data Logger">
            <a:extLst>
              <a:ext uri="{FF2B5EF4-FFF2-40B4-BE49-F238E27FC236}">
                <a16:creationId xmlns:a16="http://schemas.microsoft.com/office/drawing/2014/main" id="{B5E5BA41-2AD7-5EF4-BC45-10817760D40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168741" y="3143480"/>
            <a:ext cx="1321689" cy="1321689"/>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8" descr="OMC-406/422">
            <a:extLst>
              <a:ext uri="{FF2B5EF4-FFF2-40B4-BE49-F238E27FC236}">
                <a16:creationId xmlns:a16="http://schemas.microsoft.com/office/drawing/2014/main" id="{6AFF4BDC-0F79-5F6C-BD73-4CB29300C8F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114496" y="4534105"/>
            <a:ext cx="1410204" cy="1489373"/>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WindSonic 75">
            <a:extLst>
              <a:ext uri="{FF2B5EF4-FFF2-40B4-BE49-F238E27FC236}">
                <a16:creationId xmlns:a16="http://schemas.microsoft.com/office/drawing/2014/main" id="{080BDBF6-1267-3103-BABA-B3F4F9DB671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88529" y="1078762"/>
            <a:ext cx="1538097" cy="153809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6" descr="NIRS31-UMB Non Invasive Road Sensor">
            <a:extLst>
              <a:ext uri="{FF2B5EF4-FFF2-40B4-BE49-F238E27FC236}">
                <a16:creationId xmlns:a16="http://schemas.microsoft.com/office/drawing/2014/main" id="{7BBCA542-EE68-3A68-A312-80AD53C7C20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0158777" y="1579208"/>
            <a:ext cx="1298436" cy="1366775"/>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22" descr="A white rectangular object with screws&#10;&#10;Description automatically generated">
            <a:extLst>
              <a:ext uri="{FF2B5EF4-FFF2-40B4-BE49-F238E27FC236}">
                <a16:creationId xmlns:a16="http://schemas.microsoft.com/office/drawing/2014/main" id="{EA893E12-53D4-5364-194A-C76AAB03FF3E}"/>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637287" y="4583142"/>
            <a:ext cx="1213866" cy="988087"/>
          </a:xfrm>
          <a:prstGeom prst="rect">
            <a:avLst/>
          </a:prstGeom>
        </p:spPr>
      </p:pic>
      <p:pic>
        <p:nvPicPr>
          <p:cNvPr id="24" name="Picture 23">
            <a:extLst>
              <a:ext uri="{FF2B5EF4-FFF2-40B4-BE49-F238E27FC236}">
                <a16:creationId xmlns:a16="http://schemas.microsoft.com/office/drawing/2014/main" id="{D502F2A6-362A-DE66-63E1-98949870B1D5}"/>
              </a:ext>
            </a:extLst>
          </p:cNvPr>
          <p:cNvPicPr>
            <a:picLocks noChangeAspect="1"/>
          </p:cNvPicPr>
          <p:nvPr/>
        </p:nvPicPr>
        <p:blipFill>
          <a:blip r:embed="rId10"/>
          <a:stretch>
            <a:fillRect/>
          </a:stretch>
        </p:blipFill>
        <p:spPr>
          <a:xfrm>
            <a:off x="6486557" y="943295"/>
            <a:ext cx="781393" cy="2453122"/>
          </a:xfrm>
          <a:prstGeom prst="rect">
            <a:avLst/>
          </a:prstGeom>
        </p:spPr>
      </p:pic>
    </p:spTree>
    <p:extLst>
      <p:ext uri="{BB962C8B-B14F-4D97-AF65-F5344CB8AC3E}">
        <p14:creationId xmlns:p14="http://schemas.microsoft.com/office/powerpoint/2010/main" val="4050736226"/>
      </p:ext>
    </p:extLst>
  </p:cSld>
  <p:clrMapOvr>
    <a:masterClrMapping/>
  </p:clrMapOvr>
  <p:transition spd="med">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Key Benefits of Implementing Air Quality Monitoring Systems in General Public Spaces:</a:t>
            </a:r>
          </a:p>
          <a:p>
            <a:r>
              <a:rPr lang="en-US" dirty="0"/>
              <a:t>Improved Public Health: Monitoring air quality in public spaces helps to reduce exposure to harmful pollutants for everyone, particularly vulnerable groups like children, the elderly, and those with respiratory conditions. Timely data allows for interventions that can mitigate health risks associated with poor air quality.</a:t>
            </a:r>
          </a:p>
          <a:p>
            <a:r>
              <a:rPr lang="en-US" dirty="0"/>
              <a:t>Enhanced Environmental Awareness: Providing real-time air quality information in public spaces raises awareness about pollution levels among the general public. Increased awareness can lead to more environmentally conscious behaviors and greater public support for air quality improvement initiatives.</a:t>
            </a:r>
          </a:p>
          <a:p>
            <a:r>
              <a:rPr lang="en-US" dirty="0"/>
              <a:t>Regulatory Compliance: Ensures that public spaces comply with local and international air quality standards. Accurate monitoring helps authorities maintain air quality within safe limits, avoiding legal issues and fines, and ensuring a healthier environment for all.</a:t>
            </a:r>
          </a:p>
          <a:p>
            <a:r>
              <a:rPr lang="en-US" dirty="0"/>
              <a:t>Data-Driven Policy Making: Provides reliable data to policymakers for developing and implementing effective air quality management strategies. This data supports the creation of informed policies that can significantly improve air quality in public spaces.</a:t>
            </a:r>
          </a:p>
          <a:p>
            <a:r>
              <a:rPr lang="en-US" dirty="0"/>
              <a:t>Enhanced Quality of Life: Cleaner air in public spaces enhances the overall quality of life by providing a healthier and more pleasant environment. Improved air quality contributes to the well-being of residents and visitors, making public spaces more enjoyable and usable.</a:t>
            </a:r>
          </a:p>
          <a:p>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1538233" cy="411894"/>
          </a:xfrm>
        </p:spPr>
        <p:txBody>
          <a:bodyPr/>
          <a:lstStyle/>
          <a:p>
            <a:r>
              <a:rPr lang="en-US" dirty="0"/>
              <a:t>Environmental</a:t>
            </a:r>
          </a:p>
        </p:txBody>
      </p:sp>
    </p:spTree>
    <p:extLst>
      <p:ext uri="{BB962C8B-B14F-4D97-AF65-F5344CB8AC3E}">
        <p14:creationId xmlns:p14="http://schemas.microsoft.com/office/powerpoint/2010/main" val="1402751541"/>
      </p:ext>
    </p:extLst>
  </p:cSld>
  <p:clrMapOvr>
    <a:masterClrMapping/>
  </p:clrMapOvr>
  <p:transition spd="med">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p:txBody>
          <a:bodyPr/>
          <a:lstStyle/>
          <a:p>
            <a:r>
              <a:rPr lang="en-US" dirty="0"/>
              <a:t>In short, it is an Air Quality Station!</a:t>
            </a:r>
          </a:p>
          <a:p>
            <a:r>
              <a:rPr lang="en-US" dirty="0"/>
              <a:t>The main purpose is to measure:</a:t>
            </a:r>
          </a:p>
          <a:p>
            <a:pPr marL="285750" indent="-285750">
              <a:buFont typeface="Arial" panose="020B0604020202020204" pitchFamily="34" charset="0"/>
              <a:buChar char="•"/>
            </a:pPr>
            <a:r>
              <a:rPr lang="en-US" dirty="0"/>
              <a:t>Particulate Matter – PM</a:t>
            </a:r>
            <a:r>
              <a:rPr lang="en-US" baseline="-25000" dirty="0"/>
              <a:t>10</a:t>
            </a:r>
            <a:r>
              <a:rPr lang="en-US" dirty="0"/>
              <a:t> PM</a:t>
            </a:r>
            <a:r>
              <a:rPr lang="en-US" baseline="-25000" dirty="0"/>
              <a:t>4</a:t>
            </a:r>
            <a:r>
              <a:rPr lang="en-US" dirty="0"/>
              <a:t> PM</a:t>
            </a:r>
            <a:r>
              <a:rPr lang="en-US" baseline="-25000" dirty="0"/>
              <a:t>2.5</a:t>
            </a:r>
            <a:r>
              <a:rPr lang="en-US" dirty="0"/>
              <a:t> and PM</a:t>
            </a:r>
            <a:r>
              <a:rPr lang="en-US" baseline="-25000" dirty="0"/>
              <a:t>1</a:t>
            </a:r>
          </a:p>
          <a:p>
            <a:pPr marL="285750" indent="-285750">
              <a:lnSpc>
                <a:spcPct val="100000"/>
              </a:lnSpc>
              <a:buFont typeface="Arial" panose="020B0604020202020204" pitchFamily="34" charset="0"/>
              <a:buChar char="•"/>
            </a:pPr>
            <a:r>
              <a:rPr lang="en-US" dirty="0"/>
              <a:t>Gasses: NO, NO</a:t>
            </a:r>
            <a:r>
              <a:rPr lang="en-US" baseline="-25000" dirty="0"/>
              <a:t>2</a:t>
            </a:r>
            <a:r>
              <a:rPr lang="en-US" dirty="0"/>
              <a:t>, NO</a:t>
            </a:r>
            <a:r>
              <a:rPr lang="en-US" baseline="-25000" dirty="0"/>
              <a:t>x</a:t>
            </a:r>
            <a:r>
              <a:rPr lang="en-US" dirty="0"/>
              <a:t>, O</a:t>
            </a:r>
            <a:r>
              <a:rPr lang="en-US" baseline="-25000" dirty="0"/>
              <a:t>3</a:t>
            </a:r>
            <a:r>
              <a:rPr lang="en-US" dirty="0"/>
              <a:t>, CH</a:t>
            </a:r>
            <a:r>
              <a:rPr lang="en-US" baseline="-25000" dirty="0"/>
              <a:t>4</a:t>
            </a:r>
            <a:r>
              <a:rPr lang="en-US" dirty="0"/>
              <a:t>, CO, H</a:t>
            </a:r>
            <a:r>
              <a:rPr lang="en-US" baseline="-25000" dirty="0"/>
              <a:t>2</a:t>
            </a:r>
            <a:r>
              <a:rPr lang="en-US" dirty="0"/>
              <a:t>S, NH</a:t>
            </a:r>
            <a:r>
              <a:rPr lang="en-US" baseline="-25000" dirty="0"/>
              <a:t>3</a:t>
            </a:r>
            <a:r>
              <a:rPr lang="en-US" dirty="0"/>
              <a:t>, HCl, CO</a:t>
            </a:r>
            <a:r>
              <a:rPr lang="en-US" baseline="-25000" dirty="0"/>
              <a:t>2</a:t>
            </a:r>
            <a:r>
              <a:rPr lang="en-US" dirty="0"/>
              <a:t>, SO</a:t>
            </a:r>
            <a:r>
              <a:rPr lang="en-US" baseline="-25000" dirty="0"/>
              <a:t>2</a:t>
            </a:r>
            <a:r>
              <a:rPr lang="en-US" dirty="0"/>
              <a:t>, TVOC</a:t>
            </a:r>
          </a:p>
          <a:p>
            <a:endParaRPr lang="en-US" dirty="0"/>
          </a:p>
          <a:p>
            <a:r>
              <a:rPr lang="en-US" dirty="0"/>
              <a:t>But not only, it is as well a full environmental solution that can integrate and measure:</a:t>
            </a:r>
          </a:p>
          <a:p>
            <a:pPr marL="285750" indent="-285750">
              <a:buFont typeface="Arial" panose="020B0604020202020204" pitchFamily="34" charset="0"/>
              <a:buChar char="•"/>
            </a:pPr>
            <a:r>
              <a:rPr lang="en-US" dirty="0"/>
              <a:t>Meteorological and hydrological parameters</a:t>
            </a:r>
          </a:p>
          <a:p>
            <a:pPr marL="285750" indent="-285750">
              <a:buFont typeface="Arial" panose="020B0604020202020204" pitchFamily="34" charset="0"/>
              <a:buChar char="•"/>
            </a:pPr>
            <a:r>
              <a:rPr lang="en-US" dirty="0"/>
              <a:t>Noise and vibrations</a:t>
            </a:r>
          </a:p>
          <a:p>
            <a:pPr marL="285750" indent="-285750">
              <a:buFont typeface="Arial" panose="020B0604020202020204" pitchFamily="34" charset="0"/>
              <a:buChar char="•"/>
            </a:pPr>
            <a:r>
              <a:rPr lang="en-US" dirty="0"/>
              <a:t>Automotive traffic: vehicle classification, flow, speed and congestion</a:t>
            </a:r>
          </a:p>
          <a:p>
            <a:pPr marL="285750" indent="-285750">
              <a:buFont typeface="Arial" panose="020B0604020202020204" pitchFamily="34" charset="0"/>
              <a:buChar char="•"/>
            </a:pPr>
            <a:endParaRPr lang="en-US" dirty="0"/>
          </a:p>
        </p:txBody>
      </p:sp>
      <p:sp>
        <p:nvSpPr>
          <p:cNvPr id="8" name="Text Placeholder 7"/>
          <p:cNvSpPr>
            <a:spLocks noGrp="1"/>
          </p:cNvSpPr>
          <p:nvPr>
            <p:ph type="body" idx="16"/>
          </p:nvPr>
        </p:nvSpPr>
        <p:spPr/>
        <p:txBody>
          <a:bodyPr/>
          <a:lstStyle/>
          <a:p>
            <a:r>
              <a:rPr lang="en-US" dirty="0"/>
              <a:t>What is Observator Sentinel?</a:t>
            </a:r>
          </a:p>
        </p:txBody>
      </p:sp>
      <p:pic>
        <p:nvPicPr>
          <p:cNvPr id="3" name="Picture 2" descr="A silver box with knobs&#10;&#10;Description automatically generated">
            <a:extLst>
              <a:ext uri="{FF2B5EF4-FFF2-40B4-BE49-F238E27FC236}">
                <a16:creationId xmlns:a16="http://schemas.microsoft.com/office/drawing/2014/main" id="{C9DE921E-97A8-695C-63A6-2D5C2E4FB62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7140000">
            <a:off x="5765601" y="815774"/>
            <a:ext cx="4762500" cy="3810000"/>
          </a:xfrm>
          <a:prstGeom prst="rect">
            <a:avLst/>
          </a:prstGeom>
        </p:spPr>
      </p:pic>
      <p:pic>
        <p:nvPicPr>
          <p:cNvPr id="5" name="Picture 4" descr="A silver box with knobs and switches&#10;&#10;Description automatically generated">
            <a:extLst>
              <a:ext uri="{FF2B5EF4-FFF2-40B4-BE49-F238E27FC236}">
                <a16:creationId xmlns:a16="http://schemas.microsoft.com/office/drawing/2014/main" id="{2390B28B-CB8F-D1C3-8C3E-32CE423A4FC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27827" y="3819525"/>
            <a:ext cx="4048125" cy="3238500"/>
          </a:xfrm>
          <a:prstGeom prst="rect">
            <a:avLst/>
          </a:prstGeom>
        </p:spPr>
      </p:pic>
    </p:spTree>
    <p:extLst>
      <p:ext uri="{BB962C8B-B14F-4D97-AF65-F5344CB8AC3E}">
        <p14:creationId xmlns:p14="http://schemas.microsoft.com/office/powerpoint/2010/main" val="3857346511"/>
      </p:ext>
    </p:extLst>
  </p:cSld>
  <p:clrMapOvr>
    <a:masterClrMapping/>
  </p:clrMapOvr>
  <p:transition spd="med">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Protection of Vulnerable Populations: Continuous monitoring allows for the identification of high-risk areas where vulnerable populations, such as children and the elderly, frequent. Authorities can implement targeted measures to protect these groups from exposure to harmful pollutants.</a:t>
            </a:r>
          </a:p>
          <a:p>
            <a:r>
              <a:rPr lang="en-US" dirty="0"/>
              <a:t>Emergency Preparedness and Response: Enables rapid response to pollution spikes and air quality emergencies. Authorities can issue health advisories and take action to protect public health during episodes of poor air quality.</a:t>
            </a:r>
          </a:p>
          <a:p>
            <a:r>
              <a:rPr lang="en-US" dirty="0"/>
              <a:t>Support for Sustainable Practices: Encourages the adoption of sustainable practices and green technologies by highlighting the benefits of improved air quality. Public spaces with good air quality can serve as models for sustainable urban living.</a:t>
            </a:r>
          </a:p>
          <a:p>
            <a:r>
              <a:rPr lang="en-US" dirty="0"/>
              <a:t>Economic Benefits: Better air quality can lead to economic benefits by reducing healthcare costs associated with pollution-related illnesses and increasing the attractiveness of public spaces for tourism and business activities. Clean, healthy public spaces can boost local economies and enhance community well-being.</a:t>
            </a:r>
          </a:p>
          <a:p>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1538233" cy="411894"/>
          </a:xfrm>
        </p:spPr>
        <p:txBody>
          <a:bodyPr/>
          <a:lstStyle/>
          <a:p>
            <a:r>
              <a:rPr lang="en-US" dirty="0"/>
              <a:t>Environmental</a:t>
            </a:r>
          </a:p>
        </p:txBody>
      </p:sp>
    </p:spTree>
    <p:extLst>
      <p:ext uri="{BB962C8B-B14F-4D97-AF65-F5344CB8AC3E}">
        <p14:creationId xmlns:p14="http://schemas.microsoft.com/office/powerpoint/2010/main" val="1634171859"/>
      </p:ext>
    </p:extLst>
  </p:cSld>
  <p:clrMapOvr>
    <a:masterClrMapping/>
  </p:clrMapOvr>
  <p:transition spd="med">
    <p:fade/>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Key Benefits of Implementing Air Quality Monitoring Systems by Plants, Factories, Industrial and Manufacturing Sites:</a:t>
            </a:r>
          </a:p>
          <a:p>
            <a:r>
              <a:rPr lang="en-US" dirty="0"/>
              <a:t>Improved Worker Health and Safety: Monitoring air quality helps to protect workers from exposure to harmful pollutants, reducing the risk of respiratory illnesses and other health issues. Ensuring a safe working environment leads to increased productivity and reduced absenteeism.</a:t>
            </a:r>
          </a:p>
          <a:p>
            <a:r>
              <a:rPr lang="en-US" dirty="0"/>
              <a:t>Regulatory Compliance: Helps facilities meet local and international air quality standards and regulations, avoiding fines and legal actions. Continuous monitoring ensures that emissions stay within permissible limits, demonstrating the company's commitment to regulatory adherence.</a:t>
            </a:r>
          </a:p>
          <a:p>
            <a:r>
              <a:rPr lang="en-US" dirty="0"/>
              <a:t>Environmental Responsibility: Demonstrates a commitment to environmental stewardship by reducing the facility’s pollution footprint. Companies that actively monitor and manage their emissions contribute to better air quality in the surrounding community and environment.</a:t>
            </a:r>
          </a:p>
          <a:p>
            <a:r>
              <a:rPr lang="en-US" dirty="0"/>
              <a:t>Operational Efficiency: Provides data that can be used to optimize production processes and reduce emissions. Identifying emission sources and trends allows for targeted improvements and the adoption of cleaner technologies, leading to more efficient operations.</a:t>
            </a:r>
          </a:p>
          <a:p>
            <a:endParaRPr lang="en-US" dirty="0"/>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1538233" cy="411894"/>
          </a:xfrm>
        </p:spPr>
        <p:txBody>
          <a:bodyPr/>
          <a:lstStyle/>
          <a:p>
            <a:r>
              <a:rPr lang="en-US" dirty="0"/>
              <a:t>Environmental</a:t>
            </a:r>
          </a:p>
        </p:txBody>
      </p:sp>
    </p:spTree>
    <p:extLst>
      <p:ext uri="{BB962C8B-B14F-4D97-AF65-F5344CB8AC3E}">
        <p14:creationId xmlns:p14="http://schemas.microsoft.com/office/powerpoint/2010/main" val="996472508"/>
      </p:ext>
    </p:extLst>
  </p:cSld>
  <p:clrMapOvr>
    <a:masterClrMapping/>
  </p:clrMapOvr>
  <p:transition spd="med">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Enhanced Reputation: Builds a positive public image and strengthens relationships with the community and stakeholders by showing a commitment to health and environmental protection. Companies that prioritize air quality can differentiate themselves as responsible and sustainable businesses.</a:t>
            </a:r>
          </a:p>
          <a:p>
            <a:r>
              <a:rPr lang="en-US" dirty="0"/>
              <a:t>Risk Management: Enables early detection of pollution incidents and rapid response to mitigate their impact. Proactive air quality monitoring helps in identifying potential issues before they become significant problems, reducing the risk of costly environmental cleanups and liability.</a:t>
            </a:r>
          </a:p>
          <a:p>
            <a:r>
              <a:rPr lang="en-US" dirty="0"/>
              <a:t>Data-Driven Decision Making: Supplies accurate data for better decision-making regarding operational adjustments and environmental strategies. Reliable air quality information supports continuous improvement efforts and long-term sustainability planning.</a:t>
            </a:r>
          </a:p>
        </p:txBody>
      </p:sp>
      <p:sp>
        <p:nvSpPr>
          <p:cNvPr id="5" name="Title 4"/>
          <p:cNvSpPr>
            <a:spLocks noGrp="1"/>
          </p:cNvSpPr>
          <p:nvPr>
            <p:ph type="title"/>
          </p:nvPr>
        </p:nvSpPr>
        <p:spPr/>
        <p:txBody>
          <a:bodyPr/>
          <a:lstStyle/>
          <a:p>
            <a:r>
              <a:rPr lang="en-US" dirty="0"/>
              <a:t>Introduction</a:t>
            </a:r>
            <a:r>
              <a:rPr lang="pl-PL" dirty="0"/>
              <a:t> to </a:t>
            </a:r>
            <a:r>
              <a:rPr lang="en-US" dirty="0"/>
              <a:t>Observator </a:t>
            </a:r>
            <a:r>
              <a:rPr lang="pl-PL" dirty="0" err="1"/>
              <a:t>Sentinel</a:t>
            </a:r>
            <a:endParaRPr lang="en-US" dirty="0"/>
          </a:p>
        </p:txBody>
      </p:sp>
      <p:sp>
        <p:nvSpPr>
          <p:cNvPr id="7" name="Text Placeholder 6"/>
          <p:cNvSpPr>
            <a:spLocks noGrp="1"/>
          </p:cNvSpPr>
          <p:nvPr>
            <p:ph type="body" idx="16"/>
          </p:nvPr>
        </p:nvSpPr>
        <p:spPr>
          <a:xfrm>
            <a:off x="522194" y="1200597"/>
            <a:ext cx="1538233" cy="411894"/>
          </a:xfrm>
        </p:spPr>
        <p:txBody>
          <a:bodyPr/>
          <a:lstStyle/>
          <a:p>
            <a:r>
              <a:rPr lang="en-US" dirty="0"/>
              <a:t>Environmental</a:t>
            </a:r>
          </a:p>
        </p:txBody>
      </p:sp>
    </p:spTree>
    <p:extLst>
      <p:ext uri="{BB962C8B-B14F-4D97-AF65-F5344CB8AC3E}">
        <p14:creationId xmlns:p14="http://schemas.microsoft.com/office/powerpoint/2010/main" val="3933588412"/>
      </p:ext>
    </p:extLst>
  </p:cSld>
  <p:clrMapOvr>
    <a:masterClrMapping/>
  </p:clrMapOvr>
  <p:transition spd="med">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13" name="Text Placeholder 7">
            <a:extLst>
              <a:ext uri="{FF2B5EF4-FFF2-40B4-BE49-F238E27FC236}">
                <a16:creationId xmlns:a16="http://schemas.microsoft.com/office/drawing/2014/main" id="{B130F77A-BB5D-471E-91B0-030C82F57949}"/>
              </a:ext>
            </a:extLst>
          </p:cNvPr>
          <p:cNvSpPr>
            <a:spLocks noGrp="1"/>
          </p:cNvSpPr>
          <p:nvPr>
            <p:ph type="body" idx="16"/>
          </p:nvPr>
        </p:nvSpPr>
        <p:spPr>
          <a:xfrm>
            <a:off x="522194" y="1200597"/>
            <a:ext cx="1562638" cy="411894"/>
          </a:xfrm>
        </p:spPr>
        <p:txBody>
          <a:bodyPr/>
          <a:lstStyle/>
          <a:p>
            <a:r>
              <a:rPr lang="en-US" dirty="0"/>
              <a:t>Environmental</a:t>
            </a:r>
          </a:p>
        </p:txBody>
      </p:sp>
      <p:graphicFrame>
        <p:nvGraphicFramePr>
          <p:cNvPr id="3" name="Table 2">
            <a:extLst>
              <a:ext uri="{FF2B5EF4-FFF2-40B4-BE49-F238E27FC236}">
                <a16:creationId xmlns:a16="http://schemas.microsoft.com/office/drawing/2014/main" id="{F647B553-4CBA-A423-5072-20CB6E69729D}"/>
              </a:ext>
            </a:extLst>
          </p:cNvPr>
          <p:cNvGraphicFramePr>
            <a:graphicFrameLocks noGrp="1"/>
          </p:cNvGraphicFramePr>
          <p:nvPr>
            <p:extLst>
              <p:ext uri="{D42A27DB-BD31-4B8C-83A1-F6EECF244321}">
                <p14:modId xmlns:p14="http://schemas.microsoft.com/office/powerpoint/2010/main" val="4128346018"/>
              </p:ext>
            </p:extLst>
          </p:nvPr>
        </p:nvGraphicFramePr>
        <p:xfrm>
          <a:off x="568549" y="1793382"/>
          <a:ext cx="4356372" cy="4170680"/>
        </p:xfrm>
        <a:graphic>
          <a:graphicData uri="http://schemas.openxmlformats.org/drawingml/2006/table">
            <a:tbl>
              <a:tblPr firstRow="1" bandRow="1">
                <a:noFill/>
              </a:tblPr>
              <a:tblGrid>
                <a:gridCol w="2178186">
                  <a:extLst>
                    <a:ext uri="{9D8B030D-6E8A-4147-A177-3AD203B41FA5}">
                      <a16:colId xmlns:a16="http://schemas.microsoft.com/office/drawing/2014/main" val="2435927113"/>
                    </a:ext>
                  </a:extLst>
                </a:gridCol>
                <a:gridCol w="2178186">
                  <a:extLst>
                    <a:ext uri="{9D8B030D-6E8A-4147-A177-3AD203B41FA5}">
                      <a16:colId xmlns:a16="http://schemas.microsoft.com/office/drawing/2014/main" val="1893212395"/>
                    </a:ext>
                  </a:extLst>
                </a:gridCol>
              </a:tblGrid>
              <a:tr h="370840">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endParaRPr lang="en-GB" sz="1600" noProof="0" dirty="0">
                        <a:latin typeface="+mn-lt"/>
                      </a:endParaRP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b="1" kern="1200">
                          <a:solidFill>
                            <a:schemeClr val="tx1"/>
                          </a:solidFill>
                          <a:latin typeface="Grandview Display"/>
                        </a:defRPr>
                      </a:lvl1pPr>
                      <a:lvl2pPr marL="457200" algn="l" defTabSz="914400" rtl="0" eaLnBrk="1" latinLnBrk="0" hangingPunct="1">
                        <a:defRPr sz="1800" b="1" kern="1200">
                          <a:solidFill>
                            <a:schemeClr val="tx1"/>
                          </a:solidFill>
                          <a:latin typeface="Grandview Display"/>
                        </a:defRPr>
                      </a:lvl2pPr>
                      <a:lvl3pPr marL="914400" algn="l" defTabSz="914400" rtl="0" eaLnBrk="1" latinLnBrk="0" hangingPunct="1">
                        <a:defRPr sz="1800" b="1" kern="1200">
                          <a:solidFill>
                            <a:schemeClr val="tx1"/>
                          </a:solidFill>
                          <a:latin typeface="Grandview Display"/>
                        </a:defRPr>
                      </a:lvl3pPr>
                      <a:lvl4pPr marL="1371599" algn="l" defTabSz="914400" rtl="0" eaLnBrk="1" latinLnBrk="0" hangingPunct="1">
                        <a:defRPr sz="1800" b="1" kern="1200">
                          <a:solidFill>
                            <a:schemeClr val="tx1"/>
                          </a:solidFill>
                          <a:latin typeface="Grandview Display"/>
                        </a:defRPr>
                      </a:lvl4pPr>
                      <a:lvl5pPr marL="1828800" algn="l" defTabSz="914400" rtl="0" eaLnBrk="1" latinLnBrk="0" hangingPunct="1">
                        <a:defRPr sz="1800" b="1" kern="1200">
                          <a:solidFill>
                            <a:schemeClr val="tx1"/>
                          </a:solidFill>
                          <a:latin typeface="Grandview Display"/>
                        </a:defRPr>
                      </a:lvl5pPr>
                      <a:lvl6pPr marL="2286000" algn="l" defTabSz="914400" rtl="0" eaLnBrk="1" latinLnBrk="0" hangingPunct="1">
                        <a:defRPr sz="1800" b="1" kern="1200">
                          <a:solidFill>
                            <a:schemeClr val="tx1"/>
                          </a:solidFill>
                          <a:latin typeface="Grandview Display"/>
                        </a:defRPr>
                      </a:lvl6pPr>
                      <a:lvl7pPr marL="2743200" algn="l" defTabSz="914400" rtl="0" eaLnBrk="1" latinLnBrk="0" hangingPunct="1">
                        <a:defRPr sz="1800" b="1" kern="1200">
                          <a:solidFill>
                            <a:schemeClr val="tx1"/>
                          </a:solidFill>
                          <a:latin typeface="Grandview Display"/>
                        </a:defRPr>
                      </a:lvl7pPr>
                      <a:lvl8pPr marL="3200400" algn="l" defTabSz="914400" rtl="0" eaLnBrk="1" latinLnBrk="0" hangingPunct="1">
                        <a:defRPr sz="1800" b="1" kern="1200">
                          <a:solidFill>
                            <a:schemeClr val="tx1"/>
                          </a:solidFill>
                          <a:latin typeface="Grandview Display"/>
                        </a:defRPr>
                      </a:lvl8pPr>
                      <a:lvl9pPr marL="3657599" algn="l" defTabSz="914400" rtl="0" eaLnBrk="1" latinLnBrk="0" hangingPunct="1">
                        <a:defRPr sz="1800" b="1" kern="1200">
                          <a:solidFill>
                            <a:schemeClr val="tx1"/>
                          </a:solidFill>
                          <a:latin typeface="Grandview Display"/>
                        </a:defRPr>
                      </a:lvl9pPr>
                    </a:lstStyle>
                    <a:p>
                      <a:r>
                        <a:rPr lang="en-GB" sz="1600" noProof="0" dirty="0">
                          <a:latin typeface="+mn-lt"/>
                        </a:rPr>
                        <a:t>Environmental</a:t>
                      </a:r>
                    </a:p>
                  </a:txBody>
                  <a:tcPr>
                    <a:lnL w="12700" cmpd="sng">
                      <a:solidFill>
                        <a:srgbClr val="1973EB"/>
                      </a:solidFill>
                    </a:lnL>
                    <a:lnR w="12700" cmpd="sng">
                      <a:solidFill>
                        <a:srgbClr val="1973EB"/>
                      </a:solidFill>
                    </a:lnR>
                    <a:lnT w="12700" cmpd="sng">
                      <a:solidFill>
                        <a:srgbClr val="1973EB"/>
                      </a:solidFill>
                    </a:lnT>
                    <a:lnB w="254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337388218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Enclosure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Stainless Steel 304, White</a:t>
                      </a:r>
                    </a:p>
                  </a:txBody>
                  <a:tcPr>
                    <a:lnL w="12700" cmpd="sng">
                      <a:solidFill>
                        <a:srgbClr val="1973EB"/>
                      </a:solidFill>
                    </a:lnL>
                    <a:lnR w="12700" cmpd="sng">
                      <a:solidFill>
                        <a:srgbClr val="1973EB"/>
                      </a:solidFill>
                    </a:lnR>
                    <a:lnT w="254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extLst>
                  <a:ext uri="{0D108BD9-81ED-4DB2-BD59-A6C34878D82A}">
                    <a16:rowId xmlns:a16="http://schemas.microsoft.com/office/drawing/2014/main" val="1954454425"/>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Chimney Colour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Green, Anodised Aluminium</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extLst>
                  <a:ext uri="{0D108BD9-81ED-4DB2-BD59-A6C34878D82A}">
                    <a16:rowId xmlns:a16="http://schemas.microsoft.com/office/drawing/2014/main" val="41995346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PM</a:t>
                      </a:r>
                      <a:r>
                        <a:rPr lang="en-GB" sz="1600" baseline="-25000" noProof="0" dirty="0">
                          <a:latin typeface="+mn-lt"/>
                        </a:rPr>
                        <a:t>1</a:t>
                      </a:r>
                      <a:r>
                        <a:rPr lang="en-GB" sz="1600" noProof="0" dirty="0">
                          <a:latin typeface="+mn-lt"/>
                        </a:rPr>
                        <a:t> PM</a:t>
                      </a:r>
                      <a:r>
                        <a:rPr lang="en-GB" sz="1600" baseline="-25000" noProof="0" dirty="0">
                          <a:latin typeface="+mn-lt"/>
                        </a:rPr>
                        <a:t>2,5</a:t>
                      </a:r>
                      <a:r>
                        <a:rPr lang="en-GB" sz="1600" noProof="0" dirty="0">
                          <a:latin typeface="+mn-lt"/>
                        </a:rPr>
                        <a:t> PM</a:t>
                      </a:r>
                      <a:r>
                        <a:rPr lang="en-GB" sz="1600" baseline="-25000" noProof="0" dirty="0">
                          <a:latin typeface="+mn-lt"/>
                        </a:rPr>
                        <a:t>4</a:t>
                      </a:r>
                      <a:r>
                        <a:rPr lang="en-GB" sz="1600" noProof="0" dirty="0">
                          <a:latin typeface="+mn-lt"/>
                        </a:rPr>
                        <a:t> PM</a:t>
                      </a:r>
                      <a:r>
                        <a:rPr lang="en-GB" sz="1600" baseline="-25000" noProof="0" dirty="0">
                          <a:latin typeface="+mn-lt"/>
                        </a:rPr>
                        <a:t>10</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Standard</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237770474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4 Gases included</a:t>
                      </a:r>
                    </a:p>
                    <a:p>
                      <a:r>
                        <a:rPr lang="en-GB" sz="1600" noProof="0" dirty="0">
                          <a:latin typeface="+mn-lt"/>
                        </a:rPr>
                        <a:t>7 Max per station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a:t>
                      </a:r>
                      <a:r>
                        <a:rPr lang="en-GB" sz="1600" baseline="-25000" noProof="0" dirty="0">
                          <a:latin typeface="+mn-lt"/>
                        </a:rPr>
                        <a:t>3</a:t>
                      </a:r>
                      <a:r>
                        <a:rPr lang="en-GB" sz="1600" noProof="0" dirty="0">
                          <a:latin typeface="+mn-lt"/>
                        </a:rPr>
                        <a:t>, CH</a:t>
                      </a:r>
                      <a:r>
                        <a:rPr lang="en-GB" sz="1600" baseline="-25000" noProof="0" dirty="0">
                          <a:latin typeface="+mn-lt"/>
                        </a:rPr>
                        <a:t>4</a:t>
                      </a:r>
                      <a:r>
                        <a:rPr lang="en-GB" sz="1600" noProof="0" dirty="0">
                          <a:latin typeface="+mn-lt"/>
                        </a:rPr>
                        <a:t>, NH</a:t>
                      </a:r>
                      <a:r>
                        <a:rPr lang="en-GB" sz="1600" baseline="-25000" noProof="0" dirty="0">
                          <a:latin typeface="+mn-lt"/>
                        </a:rPr>
                        <a:t>3</a:t>
                      </a:r>
                      <a:r>
                        <a:rPr lang="en-GB" sz="1600" noProof="0" dirty="0">
                          <a:latin typeface="+mn-lt"/>
                        </a:rPr>
                        <a:t>, TVOC</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AC16E">
                        <a:lumMod val="20000"/>
                        <a:lumOff val="80000"/>
                      </a:srgbClr>
                    </a:solidFill>
                  </a:tcPr>
                </a:tc>
                <a:extLst>
                  <a:ext uri="{0D108BD9-81ED-4DB2-BD59-A6C34878D82A}">
                    <a16:rowId xmlns:a16="http://schemas.microsoft.com/office/drawing/2014/main" val="16765526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Optional Gases</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pl-PL" sz="1600" kern="1200" dirty="0">
                          <a:solidFill>
                            <a:schemeClr val="tx1"/>
                          </a:solidFill>
                          <a:effectLst/>
                          <a:latin typeface="+mn-lt"/>
                          <a:ea typeface="+mn-ea"/>
                          <a:cs typeface="+mn-cs"/>
                        </a:rPr>
                        <a:t>NO, NO</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 </a:t>
                      </a:r>
                      <a:r>
                        <a:rPr lang="pl-PL" sz="1600" kern="1200" dirty="0" err="1">
                          <a:solidFill>
                            <a:schemeClr val="tx1"/>
                          </a:solidFill>
                          <a:effectLst/>
                          <a:latin typeface="+mn-lt"/>
                          <a:ea typeface="+mn-ea"/>
                          <a:cs typeface="+mn-cs"/>
                        </a:rPr>
                        <a:t>NO</a:t>
                      </a:r>
                      <a:r>
                        <a:rPr lang="pl-PL" sz="1600" kern="1200" baseline="-25000" dirty="0" err="1">
                          <a:solidFill>
                            <a:schemeClr val="tx1"/>
                          </a:solidFill>
                          <a:effectLst/>
                          <a:latin typeface="+mn-lt"/>
                          <a:ea typeface="+mn-ea"/>
                          <a:cs typeface="+mn-cs"/>
                        </a:rPr>
                        <a:t>x</a:t>
                      </a:r>
                      <a:r>
                        <a:rPr lang="pl-PL" sz="1600" kern="1200" dirty="0">
                          <a:solidFill>
                            <a:schemeClr val="tx1"/>
                          </a:solidFill>
                          <a:effectLst/>
                          <a:latin typeface="+mn-lt"/>
                          <a:ea typeface="+mn-ea"/>
                          <a:cs typeface="+mn-cs"/>
                        </a:rPr>
                        <a:t>, CO, H</a:t>
                      </a:r>
                      <a:r>
                        <a:rPr lang="pl-PL" sz="1600" kern="1200" baseline="-25000" dirty="0">
                          <a:solidFill>
                            <a:schemeClr val="tx1"/>
                          </a:solidFill>
                          <a:effectLst/>
                          <a:latin typeface="+mn-lt"/>
                          <a:ea typeface="+mn-ea"/>
                          <a:cs typeface="+mn-cs"/>
                        </a:rPr>
                        <a:t>2</a:t>
                      </a:r>
                      <a:r>
                        <a:rPr lang="pl-PL" sz="1600" kern="1200" dirty="0">
                          <a:solidFill>
                            <a:schemeClr val="tx1"/>
                          </a:solidFill>
                          <a:effectLst/>
                          <a:latin typeface="+mn-lt"/>
                          <a:ea typeface="+mn-ea"/>
                          <a:cs typeface="+mn-cs"/>
                        </a:rPr>
                        <a:t>S, HCl, CO</a:t>
                      </a:r>
                      <a:r>
                        <a:rPr lang="pl-PL" sz="1600" kern="1200" baseline="-25000" dirty="0">
                          <a:solidFill>
                            <a:schemeClr val="tx1"/>
                          </a:solidFill>
                          <a:effectLst/>
                          <a:latin typeface="+mn-lt"/>
                          <a:ea typeface="+mn-ea"/>
                          <a:cs typeface="+mn-cs"/>
                        </a:rPr>
                        <a:t>2</a:t>
                      </a:r>
                      <a:r>
                        <a:rPr lang="en-US" sz="1600" kern="1200" dirty="0">
                          <a:solidFill>
                            <a:schemeClr val="tx1"/>
                          </a:solidFill>
                          <a:effectLst/>
                          <a:latin typeface="+mn-lt"/>
                          <a:ea typeface="+mn-ea"/>
                          <a:cs typeface="+mn-cs"/>
                        </a:rPr>
                        <a:t>, SO</a:t>
                      </a:r>
                      <a:r>
                        <a:rPr lang="en-US" sz="1600" kern="1200" baseline="-25000" dirty="0">
                          <a:solidFill>
                            <a:schemeClr val="tx1"/>
                          </a:solidFill>
                          <a:effectLst/>
                          <a:latin typeface="+mn-lt"/>
                          <a:ea typeface="+mn-ea"/>
                          <a:cs typeface="+mn-cs"/>
                        </a:rPr>
                        <a:t>2</a:t>
                      </a:r>
                      <a:endParaRPr lang="en-US" sz="1600" kern="1200" dirty="0">
                        <a:solidFill>
                          <a:schemeClr val="tx1"/>
                        </a:solidFill>
                        <a:effectLst/>
                        <a:latin typeface="+mn-lt"/>
                        <a:ea typeface="+mn-ea"/>
                        <a:cs typeface="+mn-cs"/>
                      </a:endParaRP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400288019"/>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algn="l" defTabSz="914400" rtl="0" eaLnBrk="1" latinLnBrk="0" hangingPunct="1"/>
                      <a:r>
                        <a:rPr lang="en-GB" sz="1600" kern="1200" noProof="0" dirty="0">
                          <a:solidFill>
                            <a:schemeClr val="tx1"/>
                          </a:solidFill>
                          <a:latin typeface="+mn-lt"/>
                          <a:ea typeface="+mn-ea"/>
                          <a:cs typeface="+mn-cs"/>
                        </a:rPr>
                        <a:t>Radar</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3191059144"/>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Noise</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1973EB">
                        <a:alpha val="20000"/>
                      </a:srgbClr>
                    </a:solid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2940778450"/>
                  </a:ext>
                </a:extLst>
              </a:tr>
              <a:tr h="370840">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r>
                        <a:rPr lang="en-GB" sz="1600" noProof="0" dirty="0">
                          <a:latin typeface="+mn-lt"/>
                        </a:rPr>
                        <a:t>Vibration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randview Display"/>
                        </a:defRPr>
                      </a:lvl1pPr>
                      <a:lvl2pPr marL="457200" algn="l" defTabSz="914400" rtl="0" eaLnBrk="1" latinLnBrk="0" hangingPunct="1">
                        <a:defRPr sz="1800" kern="1200">
                          <a:solidFill>
                            <a:schemeClr val="tx1"/>
                          </a:solidFill>
                          <a:latin typeface="Grandview Display"/>
                        </a:defRPr>
                      </a:lvl2pPr>
                      <a:lvl3pPr marL="914400" algn="l" defTabSz="914400" rtl="0" eaLnBrk="1" latinLnBrk="0" hangingPunct="1">
                        <a:defRPr sz="1800" kern="1200">
                          <a:solidFill>
                            <a:schemeClr val="tx1"/>
                          </a:solidFill>
                          <a:latin typeface="Grandview Display"/>
                        </a:defRPr>
                      </a:lvl3pPr>
                      <a:lvl4pPr marL="1371599" algn="l" defTabSz="914400" rtl="0" eaLnBrk="1" latinLnBrk="0" hangingPunct="1">
                        <a:defRPr sz="1800" kern="1200">
                          <a:solidFill>
                            <a:schemeClr val="tx1"/>
                          </a:solidFill>
                          <a:latin typeface="Grandview Display"/>
                        </a:defRPr>
                      </a:lvl4pPr>
                      <a:lvl5pPr marL="1828800" algn="l" defTabSz="914400" rtl="0" eaLnBrk="1" latinLnBrk="0" hangingPunct="1">
                        <a:defRPr sz="1800" kern="1200">
                          <a:solidFill>
                            <a:schemeClr val="tx1"/>
                          </a:solidFill>
                          <a:latin typeface="Grandview Display"/>
                        </a:defRPr>
                      </a:lvl5pPr>
                      <a:lvl6pPr marL="2286000" algn="l" defTabSz="914400" rtl="0" eaLnBrk="1" latinLnBrk="0" hangingPunct="1">
                        <a:defRPr sz="1800" kern="1200">
                          <a:solidFill>
                            <a:schemeClr val="tx1"/>
                          </a:solidFill>
                          <a:latin typeface="Grandview Display"/>
                        </a:defRPr>
                      </a:lvl6pPr>
                      <a:lvl7pPr marL="2743200" algn="l" defTabSz="914400" rtl="0" eaLnBrk="1" latinLnBrk="0" hangingPunct="1">
                        <a:defRPr sz="1800" kern="1200">
                          <a:solidFill>
                            <a:schemeClr val="tx1"/>
                          </a:solidFill>
                          <a:latin typeface="Grandview Display"/>
                        </a:defRPr>
                      </a:lvl7pPr>
                      <a:lvl8pPr marL="3200400" algn="l" defTabSz="914400" rtl="0" eaLnBrk="1" latinLnBrk="0" hangingPunct="1">
                        <a:defRPr sz="1800" kern="1200">
                          <a:solidFill>
                            <a:schemeClr val="tx1"/>
                          </a:solidFill>
                          <a:latin typeface="Grandview Display"/>
                        </a:defRPr>
                      </a:lvl8pPr>
                      <a:lvl9pPr marL="3657599" algn="l" defTabSz="914400" rtl="0" eaLnBrk="1" latinLnBrk="0" hangingPunct="1">
                        <a:defRPr sz="1800" kern="1200">
                          <a:solidFill>
                            <a:schemeClr val="tx1"/>
                          </a:solidFill>
                          <a:latin typeface="Grandview Display"/>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Option</a:t>
                      </a:r>
                    </a:p>
                  </a:txBody>
                  <a:tcPr>
                    <a:lnL w="12700" cmpd="sng">
                      <a:solidFill>
                        <a:srgbClr val="1973EB"/>
                      </a:solidFill>
                    </a:lnL>
                    <a:lnR w="12700" cmpd="sng">
                      <a:solidFill>
                        <a:srgbClr val="1973EB"/>
                      </a:solidFill>
                    </a:lnR>
                    <a:lnT w="12700" cmpd="sng">
                      <a:solidFill>
                        <a:srgbClr val="1973EB"/>
                      </a:solidFill>
                    </a:lnT>
                    <a:lnB w="12700" cmpd="sng">
                      <a:solidFill>
                        <a:srgbClr val="1973EB"/>
                      </a:solidFill>
                    </a:lnB>
                    <a:lnTlToBr w="12700" cmpd="sng">
                      <a:noFill/>
                      <a:prstDash val="solid"/>
                    </a:lnTlToBr>
                    <a:lnBlToTr w="12700" cmpd="sng">
                      <a:noFill/>
                      <a:prstDash val="solid"/>
                    </a:lnBlToTr>
                    <a:solidFill>
                      <a:srgbClr val="FE733C">
                        <a:lumMod val="40000"/>
                        <a:lumOff val="60000"/>
                      </a:srgbClr>
                    </a:solidFill>
                  </a:tcPr>
                </a:tc>
                <a:extLst>
                  <a:ext uri="{0D108BD9-81ED-4DB2-BD59-A6C34878D82A}">
                    <a16:rowId xmlns:a16="http://schemas.microsoft.com/office/drawing/2014/main" val="182541054"/>
                  </a:ext>
                </a:extLst>
              </a:tr>
            </a:tbl>
          </a:graphicData>
        </a:graphic>
      </p:graphicFrame>
      <p:pic>
        <p:nvPicPr>
          <p:cNvPr id="5" name="Picture 2" descr="MaxiMetWeather Stations">
            <a:extLst>
              <a:ext uri="{FF2B5EF4-FFF2-40B4-BE49-F238E27FC236}">
                <a16:creationId xmlns:a16="http://schemas.microsoft.com/office/drawing/2014/main" id="{8FBEA87B-D975-9AAB-82D8-3E115A0520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2757" b="16207"/>
          <a:stretch/>
        </p:blipFill>
        <p:spPr bwMode="auto">
          <a:xfrm>
            <a:off x="6985294" y="1115951"/>
            <a:ext cx="2440180" cy="1489374"/>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967CA2CE-DCA3-8DBC-50B4-167FB8146BF6}"/>
              </a:ext>
            </a:extLst>
          </p:cNvPr>
          <p:cNvPicPr>
            <a:picLocks noChangeAspect="1"/>
          </p:cNvPicPr>
          <p:nvPr/>
        </p:nvPicPr>
        <p:blipFill>
          <a:blip r:embed="rId3"/>
          <a:stretch>
            <a:fillRect/>
          </a:stretch>
        </p:blipFill>
        <p:spPr>
          <a:xfrm>
            <a:off x="9847140" y="1245629"/>
            <a:ext cx="1990246" cy="4679444"/>
          </a:xfrm>
          <a:prstGeom prst="rect">
            <a:avLst/>
          </a:prstGeom>
        </p:spPr>
      </p:pic>
      <p:pic>
        <p:nvPicPr>
          <p:cNvPr id="11" name="Picture 8" descr="OMC-406/422">
            <a:extLst>
              <a:ext uri="{FF2B5EF4-FFF2-40B4-BE49-F238E27FC236}">
                <a16:creationId xmlns:a16="http://schemas.microsoft.com/office/drawing/2014/main" id="{AF0CF4FA-27D1-6481-D0E6-0848AFC3264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282593" y="2950358"/>
            <a:ext cx="1410204" cy="148937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 descr="WindSonic 75">
            <a:extLst>
              <a:ext uri="{FF2B5EF4-FFF2-40B4-BE49-F238E27FC236}">
                <a16:creationId xmlns:a16="http://schemas.microsoft.com/office/drawing/2014/main" id="{5C84422F-6472-AA31-6628-4021ABFAD2A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44496" y="2925995"/>
            <a:ext cx="1538097" cy="1538097"/>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OMC-048 Scriptable Data Logger">
            <a:extLst>
              <a:ext uri="{FF2B5EF4-FFF2-40B4-BE49-F238E27FC236}">
                <a16:creationId xmlns:a16="http://schemas.microsoft.com/office/drawing/2014/main" id="{B42E9843-FC95-3B68-F434-E66CC67BFB2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44496" y="5051984"/>
            <a:ext cx="1321689" cy="1321689"/>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a:extLst>
              <a:ext uri="{FF2B5EF4-FFF2-40B4-BE49-F238E27FC236}">
                <a16:creationId xmlns:a16="http://schemas.microsoft.com/office/drawing/2014/main" id="{11A4C67F-AA64-4294-2924-4C84830A8234}"/>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548719" y="4918373"/>
            <a:ext cx="1456070" cy="14560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2610552"/>
      </p:ext>
    </p:extLst>
  </p:cSld>
  <p:clrMapOvr>
    <a:masterClrMapping/>
  </p:clrMapOvr>
  <p:transition spd="med">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1870F24-39E8-FD90-B470-3642047A9ABB}"/>
            </a:ext>
          </a:extLst>
        </p:cNvPr>
        <p:cNvGrpSpPr/>
        <p:nvPr/>
      </p:nvGrpSpPr>
      <p:grpSpPr>
        <a:xfrm>
          <a:off x="0" y="0"/>
          <a:ext cx="0" cy="0"/>
          <a:chOff x="0" y="0"/>
          <a:chExt cx="0" cy="0"/>
        </a:xfrm>
      </p:grpSpPr>
      <p:sp>
        <p:nvSpPr>
          <p:cNvPr id="6" name="Vertical Text Placeholder 5">
            <a:extLst>
              <a:ext uri="{FF2B5EF4-FFF2-40B4-BE49-F238E27FC236}">
                <a16:creationId xmlns:a16="http://schemas.microsoft.com/office/drawing/2014/main" id="{8C2083FE-DD34-7692-542B-B331F92263A6}"/>
              </a:ext>
            </a:extLst>
          </p:cNvPr>
          <p:cNvSpPr>
            <a:spLocks noGrp="1"/>
          </p:cNvSpPr>
          <p:nvPr>
            <p:ph type="body" orient="vert" idx="1"/>
          </p:nvPr>
        </p:nvSpPr>
        <p:spPr/>
        <p:txBody>
          <a:bodyPr/>
          <a:lstStyle/>
          <a:p>
            <a:pPr marL="285750" indent="-285750">
              <a:buFont typeface="Arial" panose="020B0604020202020204" pitchFamily="34" charset="0"/>
              <a:buChar char="•"/>
            </a:pPr>
            <a:r>
              <a:rPr lang="en-US" dirty="0"/>
              <a:t>Datasheets and user manuals</a:t>
            </a:r>
          </a:p>
          <a:p>
            <a:pPr marL="285750" indent="-285750">
              <a:buFont typeface="Arial" panose="020B0604020202020204" pitchFamily="34" charset="0"/>
              <a:buChar char="•"/>
            </a:pPr>
            <a:r>
              <a:rPr lang="en-US" dirty="0"/>
              <a:t>Application and case studies</a:t>
            </a:r>
          </a:p>
          <a:p>
            <a:pPr marL="285750" indent="-285750">
              <a:buFont typeface="Arial" panose="020B0604020202020204" pitchFamily="34" charset="0"/>
              <a:buChar char="•"/>
            </a:pPr>
            <a:r>
              <a:rPr lang="en-US" dirty="0"/>
              <a:t>Marketing materials – images, texts, logo’s, etc.</a:t>
            </a:r>
          </a:p>
          <a:p>
            <a:pPr marL="285750" indent="-285750">
              <a:buFont typeface="Arial" panose="020B0604020202020204" pitchFamily="34" charset="0"/>
              <a:buChar char="•"/>
            </a:pPr>
            <a:r>
              <a:rPr lang="en-US" dirty="0"/>
              <a:t>Hands-on training</a:t>
            </a:r>
          </a:p>
          <a:p>
            <a:pPr marL="285750" indent="-285750">
              <a:buFont typeface="Arial" panose="020B0604020202020204" pitchFamily="34" charset="0"/>
              <a:buChar char="•"/>
            </a:pPr>
            <a:r>
              <a:rPr lang="en-US" dirty="0"/>
              <a:t>Certification for authorized re-sellers and service providers</a:t>
            </a:r>
          </a:p>
          <a:p>
            <a:pPr marL="285750" indent="-285750">
              <a:buFont typeface="Arial" panose="020B0604020202020204" pitchFamily="34" charset="0"/>
              <a:buChar char="•"/>
            </a:pPr>
            <a:r>
              <a:rPr lang="en-US" dirty="0"/>
              <a:t>Personal certification for engineers</a:t>
            </a:r>
          </a:p>
          <a:p>
            <a:pPr marL="285750" indent="-285750">
              <a:buFont typeface="Arial" panose="020B0604020202020204" pitchFamily="34" charset="0"/>
              <a:buChar char="•"/>
            </a:pPr>
            <a:r>
              <a:rPr lang="en-US" dirty="0"/>
              <a:t>Tender specifications and knock-out criteria</a:t>
            </a:r>
          </a:p>
          <a:p>
            <a:pPr marL="285750" indent="-285750">
              <a:buFont typeface="Arial" panose="020B0604020202020204" pitchFamily="34" charset="0"/>
              <a:buChar char="•"/>
            </a:pPr>
            <a:r>
              <a:rPr lang="en-US" dirty="0"/>
              <a:t>Pricelist and spare parts</a:t>
            </a:r>
          </a:p>
        </p:txBody>
      </p:sp>
      <p:sp>
        <p:nvSpPr>
          <p:cNvPr id="5" name="Title 4">
            <a:extLst>
              <a:ext uri="{FF2B5EF4-FFF2-40B4-BE49-F238E27FC236}">
                <a16:creationId xmlns:a16="http://schemas.microsoft.com/office/drawing/2014/main" id="{352D17B7-07CD-B932-1DDC-DA0A58EDAD57}"/>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7CAB2691-E804-2583-5566-1E28540AE625}"/>
              </a:ext>
            </a:extLst>
          </p:cNvPr>
          <p:cNvSpPr>
            <a:spLocks noGrp="1"/>
          </p:cNvSpPr>
          <p:nvPr>
            <p:ph type="body" idx="16"/>
          </p:nvPr>
        </p:nvSpPr>
        <p:spPr>
          <a:xfrm>
            <a:off x="522194" y="1200597"/>
            <a:ext cx="1231173" cy="411894"/>
          </a:xfrm>
        </p:spPr>
        <p:txBody>
          <a:bodyPr/>
          <a:lstStyle/>
          <a:p>
            <a:r>
              <a:rPr lang="en-US" dirty="0"/>
              <a:t>Sales tools</a:t>
            </a:r>
          </a:p>
        </p:txBody>
      </p:sp>
    </p:spTree>
    <p:extLst>
      <p:ext uri="{BB962C8B-B14F-4D97-AF65-F5344CB8AC3E}">
        <p14:creationId xmlns:p14="http://schemas.microsoft.com/office/powerpoint/2010/main" val="1563492299"/>
      </p:ext>
    </p:extLst>
  </p:cSld>
  <p:clrMapOvr>
    <a:masterClrMapping/>
  </p:clrMapOvr>
  <p:transition spd="med">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585AEC-7349-25A5-D181-AA15D59D7D88}"/>
            </a:ext>
          </a:extLst>
        </p:cNvPr>
        <p:cNvGrpSpPr/>
        <p:nvPr/>
      </p:nvGrpSpPr>
      <p:grpSpPr>
        <a:xfrm>
          <a:off x="0" y="0"/>
          <a:ext cx="0" cy="0"/>
          <a:chOff x="0" y="0"/>
          <a:chExt cx="0" cy="0"/>
        </a:xfrm>
      </p:grpSpPr>
      <p:sp>
        <p:nvSpPr>
          <p:cNvPr id="6" name="Vertical Text Placeholder 5">
            <a:extLst>
              <a:ext uri="{FF2B5EF4-FFF2-40B4-BE49-F238E27FC236}">
                <a16:creationId xmlns:a16="http://schemas.microsoft.com/office/drawing/2014/main" id="{F925E7E9-A7CF-1455-D6E6-D64332E037EB}"/>
              </a:ext>
            </a:extLst>
          </p:cNvPr>
          <p:cNvSpPr>
            <a:spLocks noGrp="1"/>
          </p:cNvSpPr>
          <p:nvPr>
            <p:ph type="body" orient="vert" idx="1"/>
          </p:nvPr>
        </p:nvSpPr>
        <p:spPr/>
        <p:txBody>
          <a:bodyPr/>
          <a:lstStyle/>
          <a:p>
            <a:pPr marL="285750" indent="-285750">
              <a:buFont typeface="Arial" panose="020B0604020202020204" pitchFamily="34" charset="0"/>
              <a:buChar char="•"/>
            </a:pPr>
            <a:r>
              <a:rPr lang="en-US" sz="2400" dirty="0"/>
              <a:t>Consider The Sentinel place in your portfolio.</a:t>
            </a:r>
          </a:p>
          <a:p>
            <a:pPr marL="285750" indent="-285750">
              <a:buFont typeface="Arial" panose="020B0604020202020204" pitchFamily="34" charset="0"/>
              <a:buChar char="•"/>
            </a:pPr>
            <a:r>
              <a:rPr lang="en-US" sz="2400" dirty="0"/>
              <a:t>Clear declaration if you interested in promoting in your region.</a:t>
            </a:r>
          </a:p>
          <a:p>
            <a:pPr marL="285750" indent="-285750">
              <a:buFont typeface="Arial" panose="020B0604020202020204" pitchFamily="34" charset="0"/>
              <a:buChar char="•"/>
            </a:pPr>
            <a:r>
              <a:rPr lang="en-US" sz="2400" dirty="0"/>
              <a:t>If you are, let’s agree some first steps for 2025.</a:t>
            </a:r>
          </a:p>
        </p:txBody>
      </p:sp>
      <p:sp>
        <p:nvSpPr>
          <p:cNvPr id="5" name="Title 4">
            <a:extLst>
              <a:ext uri="{FF2B5EF4-FFF2-40B4-BE49-F238E27FC236}">
                <a16:creationId xmlns:a16="http://schemas.microsoft.com/office/drawing/2014/main" id="{1A50AAD0-FD41-C8B3-0324-68331833F039}"/>
              </a:ext>
            </a:extLst>
          </p:cNvPr>
          <p:cNvSpPr>
            <a:spLocks noGrp="1"/>
          </p:cNvSpPr>
          <p:nvPr>
            <p:ph type="title"/>
          </p:nvPr>
        </p:nvSpPr>
        <p:spPr/>
        <p:txBody>
          <a:bodyPr/>
          <a:lstStyle/>
          <a:p>
            <a:r>
              <a:rPr lang="en-US" dirty="0"/>
              <a:t>Introduction to Observator Sentinel</a:t>
            </a:r>
          </a:p>
        </p:txBody>
      </p:sp>
      <p:sp>
        <p:nvSpPr>
          <p:cNvPr id="7" name="Text Placeholder 6">
            <a:extLst>
              <a:ext uri="{FF2B5EF4-FFF2-40B4-BE49-F238E27FC236}">
                <a16:creationId xmlns:a16="http://schemas.microsoft.com/office/drawing/2014/main" id="{380EC842-FBA6-2513-3930-DE8BD9C8BAEE}"/>
              </a:ext>
            </a:extLst>
          </p:cNvPr>
          <p:cNvSpPr>
            <a:spLocks noGrp="1"/>
          </p:cNvSpPr>
          <p:nvPr>
            <p:ph type="body" idx="16"/>
          </p:nvPr>
        </p:nvSpPr>
        <p:spPr>
          <a:xfrm>
            <a:off x="522194" y="1200597"/>
            <a:ext cx="1636012" cy="411894"/>
          </a:xfrm>
        </p:spPr>
        <p:txBody>
          <a:bodyPr/>
          <a:lstStyle/>
          <a:p>
            <a:r>
              <a:rPr lang="en-US" dirty="0"/>
              <a:t>A small request</a:t>
            </a:r>
          </a:p>
        </p:txBody>
      </p:sp>
    </p:spTree>
    <p:extLst>
      <p:ext uri="{BB962C8B-B14F-4D97-AF65-F5344CB8AC3E}">
        <p14:creationId xmlns:p14="http://schemas.microsoft.com/office/powerpoint/2010/main" val="3209311856"/>
      </p:ext>
    </p:extLst>
  </p:cSld>
  <p:clrMapOvr>
    <a:masterClrMapping/>
  </p:clrMapOvr>
  <p:transition spd="med">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idx="20"/>
          </p:nvPr>
        </p:nvPicPr>
        <p:blipFill>
          <a:blip r:embed="rId2" cstate="print">
            <a:extLst>
              <a:ext uri="{28A0092B-C50C-407E-A947-70E740481C1C}">
                <a14:useLocalDpi xmlns:a14="http://schemas.microsoft.com/office/drawing/2010/main" val="0"/>
              </a:ext>
            </a:extLst>
          </a:blip>
          <a:srcRect t="13" b="13"/>
          <a:stretch/>
        </p:blipFill>
        <p:spPr>
          <a:prstGeom prst="rect">
            <a:avLst/>
          </a:prstGeom>
        </p:spPr>
      </p:pic>
      <p:sp>
        <p:nvSpPr>
          <p:cNvPr id="4" name="Subtitle 3"/>
          <p:cNvSpPr>
            <a:spLocks noGrp="1"/>
          </p:cNvSpPr>
          <p:nvPr>
            <p:ph type="subTitle" idx="1"/>
          </p:nvPr>
        </p:nvSpPr>
        <p:spPr/>
        <p:txBody>
          <a:bodyPr/>
          <a:lstStyle/>
          <a:p>
            <a:r>
              <a:rPr lang="en-US" dirty="0"/>
              <a:t>Thank you for your attention.</a:t>
            </a:r>
          </a:p>
          <a:p>
            <a:r>
              <a:rPr lang="en-US" dirty="0"/>
              <a:t>Are there any questions?</a:t>
            </a:r>
          </a:p>
        </p:txBody>
      </p:sp>
      <p:sp>
        <p:nvSpPr>
          <p:cNvPr id="3" name="Title 2"/>
          <p:cNvSpPr>
            <a:spLocks noGrp="1"/>
          </p:cNvSpPr>
          <p:nvPr>
            <p:ph type="title"/>
          </p:nvPr>
        </p:nvSpPr>
        <p:spPr/>
        <p:txBody>
          <a:bodyPr/>
          <a:lstStyle/>
          <a:p>
            <a:r>
              <a:rPr lang="en-US" dirty="0"/>
              <a:t>Closure</a:t>
            </a:r>
          </a:p>
        </p:txBody>
      </p:sp>
    </p:spTree>
    <p:extLst>
      <p:ext uri="{BB962C8B-B14F-4D97-AF65-F5344CB8AC3E}">
        <p14:creationId xmlns:p14="http://schemas.microsoft.com/office/powerpoint/2010/main" val="3134187280"/>
      </p:ext>
    </p:extLst>
  </p:cSld>
  <p:clrMapOvr>
    <a:masterClrMapping/>
  </p:clrMapOvr>
  <p:transition spd="med">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idx="20"/>
          </p:nvPr>
        </p:nvPicPr>
        <p:blipFill>
          <a:blip r:embed="rId2" cstate="print">
            <a:alphaModFix amt="35000"/>
            <a:extLst>
              <a:ext uri="{28A0092B-C50C-407E-A947-70E740481C1C}">
                <a14:useLocalDpi xmlns:a14="http://schemas.microsoft.com/office/drawing/2010/main" val="0"/>
              </a:ext>
            </a:extLst>
          </a:blip>
          <a:srcRect t="13" b="13"/>
          <a:stretch/>
        </p:blipFill>
        <p:spPr>
          <a:prstGeom prst="rect">
            <a:avLst/>
          </a:prstGeom>
        </p:spPr>
      </p:pic>
      <p:sp>
        <p:nvSpPr>
          <p:cNvPr id="4" name="Ondertitel 3">
            <a:extLst>
              <a:ext uri="{FF2B5EF4-FFF2-40B4-BE49-F238E27FC236}">
                <a16:creationId xmlns:a16="http://schemas.microsoft.com/office/drawing/2014/main" id="{30FD2951-2ADF-F649-9271-FE1FEA6FDDF7}"/>
              </a:ext>
            </a:extLst>
          </p:cNvPr>
          <p:cNvSpPr>
            <a:spLocks noGrp="1"/>
          </p:cNvSpPr>
          <p:nvPr>
            <p:ph type="subTitle" idx="1"/>
          </p:nvPr>
        </p:nvSpPr>
        <p:spPr/>
        <p:txBody>
          <a:bodyPr/>
          <a:lstStyle/>
          <a:p>
            <a:endParaRPr lang="en-GB"/>
          </a:p>
        </p:txBody>
      </p:sp>
      <p:sp>
        <p:nvSpPr>
          <p:cNvPr id="3" name="Title 2"/>
          <p:cNvSpPr>
            <a:spLocks noGrp="1"/>
          </p:cNvSpPr>
          <p:nvPr>
            <p:ph type="title"/>
          </p:nvPr>
        </p:nvSpPr>
        <p:spPr/>
        <p:txBody>
          <a:bodyPr/>
          <a:lstStyle/>
          <a:p>
            <a:r>
              <a:rPr lang="en-US" dirty="0" err="1"/>
              <a:t>Stay</a:t>
            </a:r>
            <a:r>
              <a:rPr lang="en-US" dirty="0"/>
              <a:t> in </a:t>
            </a:r>
            <a:r>
              <a:rPr lang="en-US" dirty="0" err="1"/>
              <a:t>touch</a:t>
            </a:r>
            <a:endParaRPr lang="en-US" dirty="0"/>
          </a:p>
        </p:txBody>
      </p:sp>
      <p:pic>
        <p:nvPicPr>
          <p:cNvPr id="5" name="Picture 4">
            <a:hlinkClick r:id="rId3" tgtFrame="_blank"/>
          </p:cNvPr>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560499" y="3117521"/>
            <a:ext cx="1440000" cy="1440000"/>
          </a:xfrm>
          <a:prstGeom prst="rect">
            <a:avLst/>
          </a:prstGeom>
          <a:noFill/>
          <a:ln>
            <a:noFill/>
          </a:ln>
        </p:spPr>
      </p:pic>
      <p:pic>
        <p:nvPicPr>
          <p:cNvPr id="7" name="Picture 6">
            <a:hlinkClick r:id="rId5" tgtFrame="_blank"/>
          </p:cNvPr>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377587" y="3117521"/>
            <a:ext cx="1440000" cy="1440000"/>
          </a:xfrm>
          <a:prstGeom prst="rect">
            <a:avLst/>
          </a:prstGeom>
          <a:noFill/>
          <a:ln>
            <a:noFill/>
          </a:ln>
        </p:spPr>
      </p:pic>
      <p:pic>
        <p:nvPicPr>
          <p:cNvPr id="8" name="Picture 7">
            <a:hlinkClick r:id="rId7"/>
          </p:cNvPr>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194675" y="3117521"/>
            <a:ext cx="1440000" cy="1440000"/>
          </a:xfrm>
          <a:prstGeom prst="rect">
            <a:avLst/>
          </a:prstGeom>
          <a:noFill/>
          <a:ln>
            <a:noFill/>
          </a:ln>
        </p:spPr>
      </p:pic>
      <p:sp>
        <p:nvSpPr>
          <p:cNvPr id="2" name="Rounded Rectangle 1"/>
          <p:cNvSpPr/>
          <p:nvPr/>
        </p:nvSpPr>
        <p:spPr>
          <a:xfrm>
            <a:off x="2594699" y="4632831"/>
            <a:ext cx="1371600" cy="3937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Website</a:t>
            </a:r>
          </a:p>
        </p:txBody>
      </p:sp>
      <p:sp>
        <p:nvSpPr>
          <p:cNvPr id="10" name="Rounded Rectangle 9"/>
          <p:cNvSpPr/>
          <p:nvPr/>
        </p:nvSpPr>
        <p:spPr>
          <a:xfrm>
            <a:off x="5411787" y="4632831"/>
            <a:ext cx="1371600" cy="3937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a:t>Newsletter</a:t>
            </a:r>
            <a:endParaRPr lang="en-US" dirty="0"/>
          </a:p>
        </p:txBody>
      </p:sp>
      <p:sp>
        <p:nvSpPr>
          <p:cNvPr id="11" name="Rounded Rectangle 10"/>
          <p:cNvSpPr/>
          <p:nvPr/>
        </p:nvSpPr>
        <p:spPr>
          <a:xfrm>
            <a:off x="8228875" y="4632831"/>
            <a:ext cx="1371600" cy="3937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LinkedIn</a:t>
            </a:r>
          </a:p>
        </p:txBody>
      </p:sp>
    </p:spTree>
    <p:extLst>
      <p:ext uri="{BB962C8B-B14F-4D97-AF65-F5344CB8AC3E}">
        <p14:creationId xmlns:p14="http://schemas.microsoft.com/office/powerpoint/2010/main" val="3125141696"/>
      </p:ext>
    </p:extLst>
  </p:cSld>
  <p:clrMapOvr>
    <a:masterClrMapping/>
  </p:clrMapOvr>
  <p:transition spd="med">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a:t>
            </a:r>
            <a:r>
              <a:rPr lang="pl-PL" dirty="0"/>
              <a:t> to </a:t>
            </a:r>
            <a:r>
              <a:rPr lang="en-US" dirty="0"/>
              <a:t>Observator Sentinel</a:t>
            </a:r>
          </a:p>
        </p:txBody>
      </p:sp>
      <p:sp>
        <p:nvSpPr>
          <p:cNvPr id="7" name="Vertical Text Placeholder 6"/>
          <p:cNvSpPr>
            <a:spLocks noGrp="1"/>
          </p:cNvSpPr>
          <p:nvPr>
            <p:ph type="body" orient="vert" idx="1"/>
          </p:nvPr>
        </p:nvSpPr>
        <p:spPr/>
        <p:txBody>
          <a:bodyPr/>
          <a:lstStyle/>
          <a:p>
            <a:r>
              <a:rPr lang="en-US" dirty="0"/>
              <a:t>With existing portfolio and strong presence in meteorology and hydrology, the introduction of air quality allows us to offer a full environmental solutions, completing the three main pillars:</a:t>
            </a:r>
          </a:p>
          <a:p>
            <a:endParaRPr lang="en-US" dirty="0"/>
          </a:p>
          <a:p>
            <a:pPr algn="ctr"/>
            <a:r>
              <a:rPr lang="en-US" b="1" dirty="0"/>
              <a:t>METEO		HYDRO		AIR</a:t>
            </a:r>
          </a:p>
          <a:p>
            <a:endParaRPr lang="en-US" dirty="0"/>
          </a:p>
          <a:p>
            <a:r>
              <a:rPr lang="en-US" dirty="0"/>
              <a:t>Our ability to deliver full systems, having our own software platform, dataloggers, combined with global presence and partner network gives us the possibility to add another piece of the puzzle.</a:t>
            </a:r>
          </a:p>
          <a:p>
            <a:r>
              <a:rPr lang="en-US" dirty="0"/>
              <a:t>We will be able to reach and  fulfil requirements of bigger customer base, which will help us to grow sales of all products.</a:t>
            </a:r>
          </a:p>
          <a:p>
            <a:endParaRPr lang="en-US" dirty="0"/>
          </a:p>
        </p:txBody>
      </p:sp>
      <p:sp>
        <p:nvSpPr>
          <p:cNvPr id="8" name="Text Placeholder 7"/>
          <p:cNvSpPr>
            <a:spLocks noGrp="1"/>
          </p:cNvSpPr>
          <p:nvPr>
            <p:ph type="body" idx="16"/>
          </p:nvPr>
        </p:nvSpPr>
        <p:spPr>
          <a:xfrm>
            <a:off x="522194" y="1200597"/>
            <a:ext cx="2171700" cy="411894"/>
          </a:xfrm>
        </p:spPr>
        <p:txBody>
          <a:bodyPr/>
          <a:lstStyle/>
          <a:p>
            <a:r>
              <a:rPr lang="en-US" dirty="0"/>
              <a:t>Place in our portfolio</a:t>
            </a:r>
          </a:p>
        </p:txBody>
      </p:sp>
      <p:pic>
        <p:nvPicPr>
          <p:cNvPr id="1026" name="Picture 2">
            <a:extLst>
              <a:ext uri="{FF2B5EF4-FFF2-40B4-BE49-F238E27FC236}">
                <a16:creationId xmlns:a16="http://schemas.microsoft.com/office/drawing/2014/main" id="{5F2595F3-703C-EF0E-90DD-99F7F75088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32763" y="1050563"/>
            <a:ext cx="2171700" cy="201930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a:extLst>
              <a:ext uri="{FF2B5EF4-FFF2-40B4-BE49-F238E27FC236}">
                <a16:creationId xmlns:a16="http://schemas.microsoft.com/office/drawing/2014/main" id="{FF0F2DCE-8746-490F-5245-1C4740C86A79}"/>
              </a:ext>
            </a:extLst>
          </p:cNvPr>
          <p:cNvPicPr>
            <a:picLocks noChangeAspect="1"/>
          </p:cNvPicPr>
          <p:nvPr/>
        </p:nvPicPr>
        <p:blipFill>
          <a:blip r:embed="rId3"/>
          <a:stretch>
            <a:fillRect/>
          </a:stretch>
        </p:blipFill>
        <p:spPr>
          <a:xfrm>
            <a:off x="6393534" y="3302863"/>
            <a:ext cx="5650159" cy="3132990"/>
          </a:xfrm>
          <a:prstGeom prst="rect">
            <a:avLst/>
          </a:prstGeom>
        </p:spPr>
      </p:pic>
    </p:spTree>
    <p:extLst>
      <p:ext uri="{BB962C8B-B14F-4D97-AF65-F5344CB8AC3E}">
        <p14:creationId xmlns:p14="http://schemas.microsoft.com/office/powerpoint/2010/main" val="3177719213"/>
      </p:ext>
    </p:extLst>
  </p:cSld>
  <p:clrMapOvr>
    <a:masterClrMapping/>
  </p:clrMapOvr>
  <p:transition spd="med">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Vertical Text Placeholder 5"/>
          <p:cNvSpPr>
            <a:spLocks noGrp="1"/>
          </p:cNvSpPr>
          <p:nvPr>
            <p:ph type="body" orient="vert" idx="1"/>
          </p:nvPr>
        </p:nvSpPr>
        <p:spPr/>
        <p:txBody>
          <a:bodyPr/>
          <a:lstStyle/>
          <a:p>
            <a:r>
              <a:rPr lang="en-US" dirty="0"/>
              <a:t>We can divide the Air Quality station into 3 categories:</a:t>
            </a:r>
          </a:p>
          <a:p>
            <a:endParaRPr lang="en-US" dirty="0"/>
          </a:p>
          <a:p>
            <a:pPr marL="466725" lvl="1" indent="-285750"/>
            <a:r>
              <a:rPr lang="en-US" b="1" dirty="0"/>
              <a:t>Compact Air Quality Stations</a:t>
            </a:r>
          </a:p>
          <a:p>
            <a:pPr marL="285750" indent="-285750">
              <a:buFont typeface="Arial" panose="020B0604020202020204" pitchFamily="34" charset="0"/>
              <a:buChar char="•"/>
            </a:pPr>
            <a:endParaRPr lang="en-US" b="1" dirty="0"/>
          </a:p>
          <a:p>
            <a:pPr marL="466725" lvl="1" indent="-285750"/>
            <a:r>
              <a:rPr lang="en-US" b="1" dirty="0"/>
              <a:t>Near-Reference Air Quality Stations</a:t>
            </a:r>
          </a:p>
          <a:p>
            <a:pPr marL="285750" indent="-285750">
              <a:buFont typeface="Arial" panose="020B0604020202020204" pitchFamily="34" charset="0"/>
              <a:buChar char="•"/>
            </a:pPr>
            <a:endParaRPr lang="en-US" b="1" dirty="0"/>
          </a:p>
          <a:p>
            <a:pPr marL="466725" lvl="1" indent="-285750"/>
            <a:r>
              <a:rPr lang="en-US" b="1" dirty="0"/>
              <a:t>Reference Air Quality Stations</a:t>
            </a:r>
          </a:p>
          <a:p>
            <a:pPr marL="285750" indent="-285750">
              <a:buFont typeface="Arial" panose="020B0604020202020204" pitchFamily="34" charset="0"/>
              <a:buChar char="•"/>
            </a:pPr>
            <a:endParaRPr lang="en-US" dirty="0"/>
          </a:p>
        </p:txBody>
      </p:sp>
      <p:sp>
        <p:nvSpPr>
          <p:cNvPr id="5" name="Title 4"/>
          <p:cNvSpPr>
            <a:spLocks noGrp="1"/>
          </p:cNvSpPr>
          <p:nvPr>
            <p:ph type="title"/>
          </p:nvPr>
        </p:nvSpPr>
        <p:spPr/>
        <p:txBody>
          <a:bodyPr/>
          <a:lstStyle/>
          <a:p>
            <a:r>
              <a:rPr lang="en-US" dirty="0"/>
              <a:t>Introduction to Observator Sentinel</a:t>
            </a:r>
          </a:p>
        </p:txBody>
      </p:sp>
      <p:sp>
        <p:nvSpPr>
          <p:cNvPr id="7" name="Text Placeholder 6"/>
          <p:cNvSpPr>
            <a:spLocks noGrp="1"/>
          </p:cNvSpPr>
          <p:nvPr>
            <p:ph type="body" idx="16"/>
          </p:nvPr>
        </p:nvSpPr>
        <p:spPr>
          <a:xfrm>
            <a:off x="522194" y="1200597"/>
            <a:ext cx="2909079" cy="411894"/>
          </a:xfrm>
        </p:spPr>
        <p:txBody>
          <a:bodyPr/>
          <a:lstStyle/>
          <a:p>
            <a:r>
              <a:rPr lang="nl-NL" dirty="0"/>
              <a:t>AQ stations market segments</a:t>
            </a:r>
          </a:p>
        </p:txBody>
      </p:sp>
    </p:spTree>
    <p:extLst>
      <p:ext uri="{BB962C8B-B14F-4D97-AF65-F5344CB8AC3E}">
        <p14:creationId xmlns:p14="http://schemas.microsoft.com/office/powerpoint/2010/main" val="1705549337"/>
      </p:ext>
    </p:extLst>
  </p:cSld>
  <p:clrMapOvr>
    <a:masterClrMapping/>
  </p:clrMapOvr>
  <p:transition spd="med">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p:txBody>
          <a:bodyPr/>
          <a:lstStyle/>
          <a:p>
            <a:r>
              <a:rPr lang="en-US" b="1" dirty="0"/>
              <a:t>Compact Air Quality Stations</a:t>
            </a:r>
          </a:p>
          <a:p>
            <a:r>
              <a:rPr lang="en-US" b="1" dirty="0"/>
              <a:t>Definition: </a:t>
            </a:r>
            <a:r>
              <a:rPr lang="en-US" dirty="0"/>
              <a:t>Compact stations are small, portable units designed for easy deployment and basic air quality monitoring.</a:t>
            </a:r>
          </a:p>
          <a:p>
            <a:r>
              <a:rPr lang="en-US" b="1" dirty="0"/>
              <a:t>Use: </a:t>
            </a:r>
            <a:r>
              <a:rPr lang="en-US" dirty="0"/>
              <a:t>They are used for preliminary assessments or in areas where regular monitoring is needed but detailed data is not critical.</a:t>
            </a:r>
          </a:p>
          <a:p>
            <a:r>
              <a:rPr lang="en-US" b="1" dirty="0"/>
              <a:t>Capabilities: </a:t>
            </a:r>
            <a:r>
              <a:rPr lang="en-US" dirty="0"/>
              <a:t>These stations provide basic measurements of key pollutants like particulate matter (PM), ozone (O3), and nitrogen dioxide (NO2).,</a:t>
            </a:r>
          </a:p>
          <a:p>
            <a:r>
              <a:rPr lang="en-US" b="1" dirty="0"/>
              <a:t>Longevity and Accuracy: </a:t>
            </a:r>
            <a:r>
              <a:rPr lang="en-US" dirty="0"/>
              <a:t>Compact stations have low longevity and tend to lose accuracy over time, making them less reliable for long-term monitoring.</a:t>
            </a:r>
          </a:p>
        </p:txBody>
      </p:sp>
      <p:sp>
        <p:nvSpPr>
          <p:cNvPr id="8" name="Text Placeholder 7"/>
          <p:cNvSpPr>
            <a:spLocks noGrp="1"/>
          </p:cNvSpPr>
          <p:nvPr>
            <p:ph type="body" idx="16"/>
          </p:nvPr>
        </p:nvSpPr>
        <p:spPr>
          <a:xfrm>
            <a:off x="522194" y="1200597"/>
            <a:ext cx="2909079" cy="411894"/>
          </a:xfrm>
        </p:spPr>
        <p:txBody>
          <a:bodyPr/>
          <a:lstStyle/>
          <a:p>
            <a:r>
              <a:rPr lang="nl-NL" dirty="0"/>
              <a:t>AQ stations market segments</a:t>
            </a:r>
          </a:p>
        </p:txBody>
      </p:sp>
      <p:pic>
        <p:nvPicPr>
          <p:cNvPr id="3" name="Picture 2">
            <a:extLst>
              <a:ext uri="{FF2B5EF4-FFF2-40B4-BE49-F238E27FC236}">
                <a16:creationId xmlns:a16="http://schemas.microsoft.com/office/drawing/2014/main" id="{36DED308-FF22-82FE-84A5-27A3CD4D7A7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101498" y="1406544"/>
            <a:ext cx="1362197" cy="1961147"/>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E0B2747A-DE9C-A23B-38EE-C775F78582A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125904" y="1200597"/>
            <a:ext cx="1300391" cy="156088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477D5471-73D9-4556-FD59-D35C6763459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066059" y="2559670"/>
            <a:ext cx="1462671" cy="14291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descr="Copenhagen Sense">
            <a:extLst>
              <a:ext uri="{FF2B5EF4-FFF2-40B4-BE49-F238E27FC236}">
                <a16:creationId xmlns:a16="http://schemas.microsoft.com/office/drawing/2014/main" id="{330D14C4-CB81-D905-07F6-1900A5A5E80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82596" y="3870718"/>
            <a:ext cx="2377715" cy="23021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2529176"/>
      </p:ext>
    </p:extLst>
  </p:cSld>
  <p:clrMapOvr>
    <a:masterClrMapping/>
  </p:clrMapOvr>
  <p:transition spd="med">
    <p:fade/>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p:txBody>
          <a:bodyPr/>
          <a:lstStyle/>
          <a:p>
            <a:r>
              <a:rPr lang="en-US" b="1" dirty="0"/>
              <a:t>Near-Reference Air Quality Stations</a:t>
            </a:r>
          </a:p>
          <a:p>
            <a:r>
              <a:rPr lang="en-US" b="1" dirty="0"/>
              <a:t>Definition: </a:t>
            </a:r>
            <a:r>
              <a:rPr lang="en-US" dirty="0"/>
              <a:t>Near-reference stations offer a balanced approach, combining advanced technology with reasonable cost.</a:t>
            </a:r>
          </a:p>
          <a:p>
            <a:r>
              <a:rPr lang="en-US" b="1" dirty="0"/>
              <a:t>Use: </a:t>
            </a:r>
            <a:r>
              <a:rPr lang="en-US" dirty="0"/>
              <a:t>They are applicable across vast range of applications and areas where detailed and reliable air quality data is necessary for public health and regulatory purposes.</a:t>
            </a:r>
          </a:p>
          <a:p>
            <a:r>
              <a:rPr lang="en-US" b="1" dirty="0"/>
              <a:t>Capabilities: </a:t>
            </a:r>
            <a:r>
              <a:rPr lang="en-US" dirty="0"/>
              <a:t>These stations measure a wider range of pollutants with good accuracy and can include additional sensors for meteorological data, providing a high-quality yet cost-effective solution.</a:t>
            </a:r>
          </a:p>
          <a:p>
            <a:r>
              <a:rPr lang="en-US" b="1" dirty="0"/>
              <a:t>Longevity and Accuracy: </a:t>
            </a:r>
            <a:r>
              <a:rPr lang="en-US" dirty="0"/>
              <a:t>Near-reference stations maintain good accuracy over a long period, offering reliable data for extended monitoring needs.</a:t>
            </a:r>
          </a:p>
        </p:txBody>
      </p:sp>
      <p:sp>
        <p:nvSpPr>
          <p:cNvPr id="8" name="Text Placeholder 7"/>
          <p:cNvSpPr>
            <a:spLocks noGrp="1"/>
          </p:cNvSpPr>
          <p:nvPr>
            <p:ph type="body" idx="16"/>
          </p:nvPr>
        </p:nvSpPr>
        <p:spPr>
          <a:xfrm>
            <a:off x="522194" y="1200597"/>
            <a:ext cx="2909079" cy="411894"/>
          </a:xfrm>
        </p:spPr>
        <p:txBody>
          <a:bodyPr/>
          <a:lstStyle/>
          <a:p>
            <a:r>
              <a:rPr lang="nl-NL" dirty="0"/>
              <a:t>AQ stations market segments</a:t>
            </a:r>
          </a:p>
        </p:txBody>
      </p:sp>
      <p:pic>
        <p:nvPicPr>
          <p:cNvPr id="2" name="Picture 1" descr="AQM 65 Ambient Air Monitoring Station">
            <a:extLst>
              <a:ext uri="{FF2B5EF4-FFF2-40B4-BE49-F238E27FC236}">
                <a16:creationId xmlns:a16="http://schemas.microsoft.com/office/drawing/2014/main" id="{C3DBBDCB-9892-9DA1-6CC8-5A2554CD50C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518322" y="3272545"/>
            <a:ext cx="3034501" cy="308710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descr="A silver box with knobs&#10;&#10;Description automatically generated">
            <a:extLst>
              <a:ext uri="{FF2B5EF4-FFF2-40B4-BE49-F238E27FC236}">
                <a16:creationId xmlns:a16="http://schemas.microsoft.com/office/drawing/2014/main" id="{7467C670-712D-E334-6E99-CEE817FE88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7140000">
            <a:off x="6030386" y="896417"/>
            <a:ext cx="3876662" cy="3101330"/>
          </a:xfrm>
          <a:prstGeom prst="rect">
            <a:avLst/>
          </a:prstGeom>
        </p:spPr>
      </p:pic>
    </p:spTree>
    <p:extLst>
      <p:ext uri="{BB962C8B-B14F-4D97-AF65-F5344CB8AC3E}">
        <p14:creationId xmlns:p14="http://schemas.microsoft.com/office/powerpoint/2010/main" val="786699913"/>
      </p:ext>
    </p:extLst>
  </p:cSld>
  <p:clrMapOvr>
    <a:masterClrMapping/>
  </p:clrMapOvr>
  <p:transition spd="med">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Introduction to Observator Sentinel</a:t>
            </a:r>
          </a:p>
        </p:txBody>
      </p:sp>
      <p:sp>
        <p:nvSpPr>
          <p:cNvPr id="7" name="Vertical Text Placeholder 6"/>
          <p:cNvSpPr>
            <a:spLocks noGrp="1"/>
          </p:cNvSpPr>
          <p:nvPr>
            <p:ph type="body" orient="vert" idx="1"/>
          </p:nvPr>
        </p:nvSpPr>
        <p:spPr>
          <a:xfrm>
            <a:off x="1" y="1467853"/>
            <a:ext cx="6448424" cy="4968000"/>
          </a:xfrm>
        </p:spPr>
        <p:txBody>
          <a:bodyPr/>
          <a:lstStyle/>
          <a:p>
            <a:r>
              <a:rPr lang="en-US" b="1" dirty="0"/>
              <a:t>Reference Air Quality Stations</a:t>
            </a:r>
          </a:p>
          <a:p>
            <a:r>
              <a:rPr lang="en-US" b="1" dirty="0"/>
              <a:t>Definition: </a:t>
            </a:r>
            <a:r>
              <a:rPr lang="en-US" dirty="0"/>
              <a:t>Reference stations are the most advanced and accurate air quality monitoring systems, meeting the highest standards for data quality.</a:t>
            </a:r>
          </a:p>
          <a:p>
            <a:r>
              <a:rPr lang="en-US" b="1" dirty="0"/>
              <a:t>Use: </a:t>
            </a:r>
            <a:r>
              <a:rPr lang="en-US" dirty="0"/>
              <a:t>Due to their high cost, they are typically used only by national agencies for regulatory compliance, scientific research, and detailed air quality studies.</a:t>
            </a:r>
          </a:p>
          <a:p>
            <a:r>
              <a:rPr lang="en-US" b="1" dirty="0"/>
              <a:t>Capabilities: </a:t>
            </a:r>
            <a:r>
              <a:rPr lang="en-US" dirty="0"/>
              <a:t>These stations provide precise measurements of a comprehensive set of pollutants and environmental parameters, using state-of-the-art equipment and calibration methods.</a:t>
            </a:r>
          </a:p>
          <a:p>
            <a:r>
              <a:rPr lang="en-US" b="1" dirty="0"/>
              <a:t>Longevity and Accuracy: </a:t>
            </a:r>
            <a:r>
              <a:rPr lang="en-US" dirty="0"/>
              <a:t>While reference stations are not typically part of the comparison due to their high cost and specialized use, they are designed to maintain the highest accuracy over extended periods, ensuring reliable long-term data.</a:t>
            </a:r>
          </a:p>
        </p:txBody>
      </p:sp>
      <p:sp>
        <p:nvSpPr>
          <p:cNvPr id="8" name="Text Placeholder 7"/>
          <p:cNvSpPr>
            <a:spLocks noGrp="1"/>
          </p:cNvSpPr>
          <p:nvPr>
            <p:ph type="body" idx="16"/>
          </p:nvPr>
        </p:nvSpPr>
        <p:spPr>
          <a:xfrm>
            <a:off x="522194" y="1200597"/>
            <a:ext cx="2909079" cy="411894"/>
          </a:xfrm>
        </p:spPr>
        <p:txBody>
          <a:bodyPr/>
          <a:lstStyle/>
          <a:p>
            <a:r>
              <a:rPr lang="nl-NL" dirty="0"/>
              <a:t>AQ stations market segments</a:t>
            </a:r>
          </a:p>
        </p:txBody>
      </p:sp>
      <p:pic>
        <p:nvPicPr>
          <p:cNvPr id="3" name="Picture 10">
            <a:extLst>
              <a:ext uri="{FF2B5EF4-FFF2-40B4-BE49-F238E27FC236}">
                <a16:creationId xmlns:a16="http://schemas.microsoft.com/office/drawing/2014/main" id="{01137848-36CD-9CA3-B347-1D71F628D0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75157" y="4094651"/>
            <a:ext cx="3641936" cy="204920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45AF15A5-F319-F4BD-8E49-687E7F1FC2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5157" y="1200597"/>
            <a:ext cx="3715512" cy="278663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04364117"/>
      </p:ext>
    </p:extLst>
  </p:cSld>
  <p:clrMapOvr>
    <a:masterClrMapping/>
  </p:clrMapOvr>
  <p:transition spd="med">
    <p:fade/>
  </p:transition>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c8bdbf3f80f866fd37db5355f037ce42f8cde036"/>
</p:tagLst>
</file>

<file path=ppt/theme/theme1.xml><?xml version="1.0" encoding="utf-8"?>
<a:theme xmlns:a="http://schemas.openxmlformats.org/drawingml/2006/main" name="Observator Group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2.xml><?xml version="1.0" encoding="utf-8"?>
<a:theme xmlns:a="http://schemas.openxmlformats.org/drawingml/2006/main" name="Observator Instruments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3.xml><?xml version="1.0" encoding="utf-8"?>
<a:theme xmlns:a="http://schemas.openxmlformats.org/drawingml/2006/main" name="Observator Vision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4.xml><?xml version="1.0" encoding="utf-8"?>
<a:theme xmlns:a="http://schemas.openxmlformats.org/drawingml/2006/main" name="Observator Precisietechniek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5.xml><?xml version="1.0" encoding="utf-8"?>
<a:theme xmlns:a="http://schemas.openxmlformats.org/drawingml/2006/main" name="Observator GmbH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6.xml><?xml version="1.0" encoding="utf-8"?>
<a:theme xmlns:a="http://schemas.openxmlformats.org/drawingml/2006/main" name="Observator Ltd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7.xml><?xml version="1.0" encoding="utf-8"?>
<a:theme xmlns:a="http://schemas.openxmlformats.org/drawingml/2006/main" name="Observator Telenav template">
  <a:themeElements>
    <a:clrScheme name="Observator">
      <a:dk1>
        <a:sysClr val="windowText" lastClr="000000"/>
      </a:dk1>
      <a:lt1>
        <a:sysClr val="window" lastClr="FFFFFF"/>
      </a:lt1>
      <a:dk2>
        <a:srgbClr val="00214D"/>
      </a:dk2>
      <a:lt2>
        <a:srgbClr val="0079C1"/>
      </a:lt2>
      <a:accent1>
        <a:srgbClr val="132A46"/>
      </a:accent1>
      <a:accent2>
        <a:srgbClr val="153E68"/>
      </a:accent2>
      <a:accent3>
        <a:srgbClr val="175289"/>
      </a:accent3>
      <a:accent4>
        <a:srgbClr val="0079C1"/>
      </a:accent4>
      <a:accent5>
        <a:srgbClr val="E5E9EC"/>
      </a:accent5>
      <a:accent6>
        <a:srgbClr val="FFFFFF"/>
      </a:accent6>
      <a:hlink>
        <a:srgbClr val="108AB7"/>
      </a:hlink>
      <a:folHlink>
        <a:srgbClr val="108AB7"/>
      </a:folHlink>
    </a:clrScheme>
    <a:fontScheme name="MVGM 2.0">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nOord_PowerPoint-template_v0.2.potx" id="{09852720-95B2-47EC-868A-F01838F23118}" vid="{DDDB4804-28B5-417F-B80F-6A4F3F64187B}"/>
    </a:ext>
  </a:extLst>
</a:theme>
</file>

<file path=ppt/theme/theme8.xml><?xml version="1.0" encoding="utf-8"?>
<a:theme xmlns:a="http://schemas.openxmlformats.org/drawingml/2006/main" name="Kantoorthema">
  <a:themeElements>
    <a:clrScheme name="Kantoor">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toor">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Kantoorthema">
  <a:themeElements>
    <a:clrScheme name="Kantoor">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Kantoor">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3807CE37268A94FA4B6AD22FD794599" ma:contentTypeVersion="17" ma:contentTypeDescription="Create a new document." ma:contentTypeScope="" ma:versionID="e08022dfbaf2a37e41082306d81208b4">
  <xsd:schema xmlns:xsd="http://www.w3.org/2001/XMLSchema" xmlns:xs="http://www.w3.org/2001/XMLSchema" xmlns:p="http://schemas.microsoft.com/office/2006/metadata/properties" xmlns:ns2="4cb115f0-8b2e-4f73-b275-8039a641753c" xmlns:ns3="bbbdd139-20c4-47a4-b0e9-d7dce3ad4668" targetNamespace="http://schemas.microsoft.com/office/2006/metadata/properties" ma:root="true" ma:fieldsID="85d554c4e478b78a3a8a7b3991de1ce6" ns2:_="" ns3:_="">
    <xsd:import namespace="4cb115f0-8b2e-4f73-b275-8039a641753c"/>
    <xsd:import namespace="bbbdd139-20c4-47a4-b0e9-d7dce3ad466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3:SharedWithUsers" minOccurs="0"/>
                <xsd:element ref="ns3:SharedWithDetails" minOccurs="0"/>
                <xsd:element ref="ns2:MediaServiceAutoKeyPoints" minOccurs="0"/>
                <xsd:element ref="ns2:MediaServiceKeyPoints" minOccurs="0"/>
                <xsd:element ref="ns2:lcf76f155ced4ddcb4097134ff3c332f" minOccurs="0"/>
                <xsd:element ref="ns3:TaxCatchAll" minOccurs="0"/>
                <xsd:element ref="ns2:MediaLengthInSecond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cb115f0-8b2e-4f73-b275-8039a641753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995096f4-9bfc-4eb3-879e-9818e155f53f" ma:termSetId="09814cd3-568e-fe90-9814-8d621ff8fb84" ma:anchorId="fba54fb3-c3e1-fe81-a776-ca4b69148c4d" ma:open="true" ma:isKeyword="false">
      <xsd:complexType>
        <xsd:sequence>
          <xsd:element ref="pc:Terms" minOccurs="0" maxOccurs="1"/>
        </xsd:sequence>
      </xsd:complexType>
    </xsd:element>
    <xsd:element name="MediaLengthInSeconds" ma:index="23" nillable="true" ma:displayName="MediaLengthInSeconds" ma:hidden="true" ma:internalName="MediaLengthInSeconds" ma:readOnly="true">
      <xsd:simpleType>
        <xsd:restriction base="dms:Unknown"/>
      </xsd:simpleType>
    </xsd:element>
    <xsd:element name="MediaServiceObjectDetectorVersions" ma:index="24"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bbdd139-20c4-47a4-b0e9-d7dce3ad4668"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4b7ae02b-a50e-41a9-be75-baeaedfcd5ac}" ma:internalName="TaxCatchAll" ma:showField="CatchAllData" ma:web="bbbdd139-20c4-47a4-b0e9-d7dce3ad466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haredWithUsers xmlns="bbbdd139-20c4-47a4-b0e9-d7dce3ad4668">
      <UserInfo>
        <DisplayName/>
        <AccountId xsi:nil="true"/>
        <AccountType/>
      </UserInfo>
    </SharedWithUsers>
    <lcf76f155ced4ddcb4097134ff3c332f xmlns="4cb115f0-8b2e-4f73-b275-8039a641753c">
      <Terms xmlns="http://schemas.microsoft.com/office/infopath/2007/PartnerControls"/>
    </lcf76f155ced4ddcb4097134ff3c332f>
    <TaxCatchAll xmlns="bbbdd139-20c4-47a4-b0e9-d7dce3ad4668" xsi:nil="true"/>
  </documentManagement>
</p:properties>
</file>

<file path=customXml/itemProps1.xml><?xml version="1.0" encoding="utf-8"?>
<ds:datastoreItem xmlns:ds="http://schemas.openxmlformats.org/officeDocument/2006/customXml" ds:itemID="{C7E04085-51E6-4B9B-A4A5-8B947593333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cb115f0-8b2e-4f73-b275-8039a641753c"/>
    <ds:schemaRef ds:uri="bbbdd139-20c4-47a4-b0e9-d7dce3ad466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F6CFDD9D-70F3-426C-9CB5-1F19D51D6237}">
  <ds:schemaRefs>
    <ds:schemaRef ds:uri="http://schemas.microsoft.com/sharepoint/v3/contenttype/forms"/>
  </ds:schemaRefs>
</ds:datastoreItem>
</file>

<file path=customXml/itemProps3.xml><?xml version="1.0" encoding="utf-8"?>
<ds:datastoreItem xmlns:ds="http://schemas.openxmlformats.org/officeDocument/2006/customXml" ds:itemID="{C36204BA-3BF9-4FB5-9497-265A97B51A53}">
  <ds:schemaRefs>
    <ds:schemaRef ds:uri="abb26749-ede7-47f8-9089-4c7e974e2bb7"/>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917eb952-f882-4e59-9f61-295959eefdac"/>
    <ds:schemaRef ds:uri="c8dd47a2-70bb-4fb2-868f-ba944cfed9e3"/>
    <ds:schemaRef ds:uri="http://www.w3.org/XML/1998/namespace"/>
    <ds:schemaRef ds:uri="http://purl.org/dc/dcmitype/"/>
    <ds:schemaRef ds:uri="bbbdd139-20c4-47a4-b0e9-d7dce3ad4668"/>
    <ds:schemaRef ds:uri="4cb115f0-8b2e-4f73-b275-8039a641753c"/>
  </ds:schemaRefs>
</ds:datastoreItem>
</file>

<file path=docProps/app.xml><?xml version="1.0" encoding="utf-8"?>
<Properties xmlns="http://schemas.openxmlformats.org/officeDocument/2006/extended-properties" xmlns:vt="http://schemas.openxmlformats.org/officeDocument/2006/docPropsVTypes">
  <Template>VanOord_PowerPoint-template_v0.2</Template>
  <TotalTime>1624</TotalTime>
  <Words>3852</Words>
  <Application>Microsoft Office PowerPoint</Application>
  <PresentationFormat>Custom</PresentationFormat>
  <Paragraphs>439</Paragraphs>
  <Slides>47</Slides>
  <Notes>0</Notes>
  <HiddenSlides>0</HiddenSlides>
  <MMClips>0</MMClips>
  <ScaleCrop>false</ScaleCrop>
  <HeadingPairs>
    <vt:vector size="6" baseType="variant">
      <vt:variant>
        <vt:lpstr>Fonts Used</vt:lpstr>
      </vt:variant>
      <vt:variant>
        <vt:i4>4</vt:i4>
      </vt:variant>
      <vt:variant>
        <vt:lpstr>Theme</vt:lpstr>
      </vt:variant>
      <vt:variant>
        <vt:i4>7</vt:i4>
      </vt:variant>
      <vt:variant>
        <vt:lpstr>Slide Titles</vt:lpstr>
      </vt:variant>
      <vt:variant>
        <vt:i4>47</vt:i4>
      </vt:variant>
    </vt:vector>
  </HeadingPairs>
  <TitlesOfParts>
    <vt:vector size="58" baseType="lpstr">
      <vt:lpstr>Arial</vt:lpstr>
      <vt:lpstr>Calibri</vt:lpstr>
      <vt:lpstr>Segoe UI Light</vt:lpstr>
      <vt:lpstr>Wingdings</vt:lpstr>
      <vt:lpstr>Observator Group template</vt:lpstr>
      <vt:lpstr>Observator Instruments template</vt:lpstr>
      <vt:lpstr>Observator Vision template</vt:lpstr>
      <vt:lpstr>Observator Precisietechniek template</vt:lpstr>
      <vt:lpstr>Observator GmbH template</vt:lpstr>
      <vt:lpstr>Observator Ltd template</vt:lpstr>
      <vt:lpstr>Observator Telenav template</vt:lpstr>
      <vt:lpstr>Welcome to the world of Observator</vt:lpstr>
      <vt:lpstr>Sentinel Air Quality System</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Introduction to Observator Sentinel</vt:lpstr>
      <vt:lpstr>Closure</vt:lpstr>
      <vt:lpstr>Stay in touch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Colinda van der Velde</dc:creator>
  <cp:lastModifiedBy>Artur Miller</cp:lastModifiedBy>
  <cp:revision>78</cp:revision>
  <dcterms:created xsi:type="dcterms:W3CDTF">2016-01-28T12:16:56Z</dcterms:created>
  <dcterms:modified xsi:type="dcterms:W3CDTF">2024-11-19T09:58:54Z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0x010100C3807CE37268A94FA4B6AD22FD794599</vt:lpwstr>
  </property>
  <property fmtid="{D5CDD505-2E9C-101B-9397-08002B2CF9AE}" pid="3" name="Order">
    <vt:r8>34800</vt:r8>
  </property>
  <property fmtid="{D5CDD505-2E9C-101B-9397-08002B2CF9AE}" pid="4" name="xd_Signature">
    <vt:bool>false</vt:bool>
  </property>
  <property fmtid="{D5CDD505-2E9C-101B-9397-08002B2CF9AE}" pid="5" name="xd_ProgID">
    <vt:lpwstr/>
  </property>
  <property fmtid="{D5CDD505-2E9C-101B-9397-08002B2CF9AE}" pid="6" name="TemplateUrl">
    <vt:lpwstr/>
  </property>
  <property fmtid="{D5CDD505-2E9C-101B-9397-08002B2CF9AE}" pid="7" name="ComplianceAssetId">
    <vt:lpwstr/>
  </property>
</Properties>
</file>