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theme/theme2.xml" ContentType="application/vnd.openxmlformats-officedocument.theme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theme/theme3.xml" ContentType="application/vnd.openxmlformats-officedocument.theme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theme/theme4.xml" ContentType="application/vnd.openxmlformats-officedocument.theme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theme/theme5.xml" ContentType="application/vnd.openxmlformats-officedocument.theme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theme/theme6.xml" ContentType="application/vnd.openxmlformats-officedocument.theme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theme/theme7.xml" ContentType="application/vnd.openxmlformats-officedocument.theme+xml"/>
  <Override PartName="/ppt/theme/theme8.xml" ContentType="application/vnd.openxmlformats-officedocument.theme+xml"/>
  <Override PartName="/ppt/theme/theme9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06" r:id="rId4"/>
    <p:sldMasterId id="2147483802" r:id="rId5"/>
    <p:sldMasterId id="2147483826" r:id="rId6"/>
    <p:sldMasterId id="2147483850" r:id="rId7"/>
    <p:sldMasterId id="2147483882" r:id="rId8"/>
    <p:sldMasterId id="2147483908" r:id="rId9"/>
    <p:sldMasterId id="2147483934" r:id="rId10"/>
  </p:sldMasterIdLst>
  <p:notesMasterIdLst>
    <p:notesMasterId r:id="rId17"/>
  </p:notesMasterIdLst>
  <p:handoutMasterIdLst>
    <p:handoutMasterId r:id="rId18"/>
  </p:handoutMasterIdLst>
  <p:sldIdLst>
    <p:sldId id="304" r:id="rId11"/>
    <p:sldId id="305" r:id="rId12"/>
    <p:sldId id="262" r:id="rId13"/>
    <p:sldId id="263" r:id="rId14"/>
    <p:sldId id="331" r:id="rId15"/>
    <p:sldId id="289" r:id="rId16"/>
  </p:sldIdLst>
  <p:sldSz cx="12195175" cy="6858000"/>
  <p:notesSz cx="6858000" cy="9144000"/>
  <p:custDataLst>
    <p:tags r:id="rId19"/>
  </p:custDataLst>
  <p:defaultTextStyle>
    <a:defPPr>
      <a:defRPr lang="nl-NL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Koole T.M. (Tara)" initials="TKE" lastIdx="44" clrIdx="0"/>
  <p:cmAuthor id="2" name="flexplek" initials="f" lastIdx="19" clrIdx="1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CC"/>
    <a:srgbClr val="B1B1B1"/>
    <a:srgbClr val="A6A6A6"/>
    <a:srgbClr val="B81873"/>
    <a:srgbClr val="E2E7F6"/>
    <a:srgbClr val="E5E9EC"/>
    <a:srgbClr val="BAE090"/>
    <a:srgbClr val="E7F4D8"/>
    <a:srgbClr val="113E79"/>
    <a:srgbClr val="00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Stijl, gemiddeld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Geen stijl, geen raster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A111915-BE36-4E01-A7E5-04B1672EAD32}" styleName="Stijl, licht 2 - Accent 5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</a:tcStyle>
    </a:band1H>
    <a:band1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1V>
    <a:band2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5"/>
        </a:fillRef>
      </a:tcStyle>
    </a:firstRow>
  </a:tblStyle>
  <a:tblStyle styleId="{69012ECD-51FC-41F1-AA8D-1B2483CD663E}" styleName="Stijl, licht 2 - Accent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144" autoAdjust="0"/>
    <p:restoredTop sz="94438" autoAdjust="0"/>
  </p:normalViewPr>
  <p:slideViewPr>
    <p:cSldViewPr>
      <p:cViewPr varScale="1">
        <p:scale>
          <a:sx n="104" d="100"/>
          <a:sy n="104" d="100"/>
        </p:scale>
        <p:origin x="1368" y="150"/>
      </p:cViewPr>
      <p:guideLst>
        <p:guide orient="horz" pos="2160"/>
        <p:guide pos="3841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-12516"/>
    </p:cViewPr>
  </p:sorterViewPr>
  <p:notesViewPr>
    <p:cSldViewPr>
      <p:cViewPr varScale="1">
        <p:scale>
          <a:sx n="83" d="100"/>
          <a:sy n="83" d="100"/>
        </p:scale>
        <p:origin x="2820" y="84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5.xml"/><Relationship Id="rId13" Type="http://schemas.openxmlformats.org/officeDocument/2006/relationships/slide" Target="slides/slide3.xml"/><Relationship Id="rId18" Type="http://schemas.openxmlformats.org/officeDocument/2006/relationships/handoutMaster" Target="handoutMasters/handoutMaster1.xml"/><Relationship Id="rId3" Type="http://schemas.openxmlformats.org/officeDocument/2006/relationships/customXml" Target="../customXml/item3.xml"/><Relationship Id="rId21" Type="http://schemas.openxmlformats.org/officeDocument/2006/relationships/presProps" Target="presProps.xml"/><Relationship Id="rId7" Type="http://schemas.openxmlformats.org/officeDocument/2006/relationships/slideMaster" Target="slideMasters/slideMaster4.xml"/><Relationship Id="rId12" Type="http://schemas.openxmlformats.org/officeDocument/2006/relationships/slide" Target="slides/slide2.xml"/><Relationship Id="rId17" Type="http://schemas.openxmlformats.org/officeDocument/2006/relationships/notesMaster" Target="notesMasters/notesMaster1.xml"/><Relationship Id="rId2" Type="http://schemas.openxmlformats.org/officeDocument/2006/relationships/customXml" Target="../customXml/item2.xml"/><Relationship Id="rId16" Type="http://schemas.openxmlformats.org/officeDocument/2006/relationships/slide" Target="slides/slide6.xml"/><Relationship Id="rId20" Type="http://schemas.openxmlformats.org/officeDocument/2006/relationships/commentAuthors" Target="commentAuthors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Relationship Id="rId11" Type="http://schemas.openxmlformats.org/officeDocument/2006/relationships/slide" Target="slides/slide1.xml"/><Relationship Id="rId24" Type="http://schemas.openxmlformats.org/officeDocument/2006/relationships/tableStyles" Target="tableStyles.xml"/><Relationship Id="rId5" Type="http://schemas.openxmlformats.org/officeDocument/2006/relationships/slideMaster" Target="slideMasters/slideMaster2.xml"/><Relationship Id="rId15" Type="http://schemas.openxmlformats.org/officeDocument/2006/relationships/slide" Target="slides/slide5.xml"/><Relationship Id="rId23" Type="http://schemas.openxmlformats.org/officeDocument/2006/relationships/theme" Target="theme/theme1.xml"/><Relationship Id="rId10" Type="http://schemas.openxmlformats.org/officeDocument/2006/relationships/slideMaster" Target="slideMasters/slideMaster7.xml"/><Relationship Id="rId19" Type="http://schemas.openxmlformats.org/officeDocument/2006/relationships/tags" Target="tags/tag1.xml"/><Relationship Id="rId4" Type="http://schemas.openxmlformats.org/officeDocument/2006/relationships/slideMaster" Target="slideMasters/slideMaster1.xml"/><Relationship Id="rId9" Type="http://schemas.openxmlformats.org/officeDocument/2006/relationships/slideMaster" Target="slideMasters/slideMaster6.xml"/><Relationship Id="rId14" Type="http://schemas.openxmlformats.org/officeDocument/2006/relationships/slide" Target="slides/slide4.xml"/><Relationship Id="rId22" Type="http://schemas.openxmlformats.org/officeDocument/2006/relationships/viewProps" Target="view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koptekst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nl-NL"/>
          </a:p>
        </p:txBody>
      </p:sp>
      <p:sp>
        <p:nvSpPr>
          <p:cNvPr id="3" name="Tijdelijke aanduiding voor datum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AD2D26E-3065-430A-BDDC-A12CC021F79D}" type="datetimeFigureOut">
              <a:rPr lang="nl-NL" smtClean="0"/>
              <a:t>17-11-2024</a:t>
            </a:fld>
            <a:endParaRPr lang="nl-NL"/>
          </a:p>
        </p:txBody>
      </p:sp>
      <p:sp>
        <p:nvSpPr>
          <p:cNvPr id="4" name="Tijdelijke aanduiding voor voettekst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nl-NL"/>
          </a:p>
        </p:txBody>
      </p:sp>
      <p:sp>
        <p:nvSpPr>
          <p:cNvPr id="5" name="Tijdelijke aanduiding voor dianumm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0806B34-DA9B-4924-AD07-F35E04047803}" type="slidenum">
              <a:rPr lang="nl-NL" smtClean="0"/>
              <a:t>‹#›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114782565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koptekst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3" name="Tijdelijke aanduiding voor datum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cs typeface="+mn-cs"/>
              </a:defRPr>
            </a:lvl1pPr>
          </a:lstStyle>
          <a:p>
            <a:pPr>
              <a:defRPr/>
            </a:pPr>
            <a:fld id="{11A51972-9C1F-4AE5-AC81-B0079E044BA0}" type="datetimeFigureOut">
              <a:rPr lang="en-GB"/>
              <a:pPr>
                <a:defRPr/>
              </a:pPr>
              <a:t>17/11/2024</a:t>
            </a:fld>
            <a:endParaRPr lang="en-GB"/>
          </a:p>
        </p:txBody>
      </p:sp>
      <p:sp>
        <p:nvSpPr>
          <p:cNvPr id="4" name="Tijdelijke aanduiding voor dia-afbeelding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en-GB" noProof="0"/>
          </a:p>
        </p:txBody>
      </p:sp>
      <p:sp>
        <p:nvSpPr>
          <p:cNvPr id="5" name="Tijdelijke aanduiding voor notiti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nl-NL" noProof="0"/>
              <a:t>Klik om de modelstijlen te bewerken</a:t>
            </a:r>
          </a:p>
          <a:p>
            <a:pPr lvl="1"/>
            <a:r>
              <a:rPr lang="nl-NL" noProof="0"/>
              <a:t>Tweede niveau</a:t>
            </a:r>
          </a:p>
          <a:p>
            <a:pPr lvl="2"/>
            <a:r>
              <a:rPr lang="nl-NL" noProof="0"/>
              <a:t>Derde niveau</a:t>
            </a:r>
          </a:p>
          <a:p>
            <a:pPr lvl="3"/>
            <a:r>
              <a:rPr lang="nl-NL" noProof="0"/>
              <a:t>Vierde niveau</a:t>
            </a:r>
          </a:p>
          <a:p>
            <a:pPr lvl="4"/>
            <a:r>
              <a:rPr lang="nl-NL" noProof="0"/>
              <a:t>Vijfde niveau</a:t>
            </a:r>
            <a:endParaRPr lang="en-GB" noProof="0"/>
          </a:p>
        </p:txBody>
      </p:sp>
      <p:sp>
        <p:nvSpPr>
          <p:cNvPr id="6" name="Tijdelijke aanduiding voor voettekst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7" name="Tijdelijke aanduiding voor dianumm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anose="020F0502020204030204" pitchFamily="34" charset="0"/>
              </a:defRPr>
            </a:lvl1pPr>
          </a:lstStyle>
          <a:p>
            <a:fld id="{4249FD8C-6798-4BDD-BDAE-C7AD98B07FFD}" type="slidenum">
              <a:rPr lang="en-GB" altLang="nl-NL"/>
              <a:pPr/>
              <a:t>‹#›</a:t>
            </a:fld>
            <a:endParaRPr lang="en-GB" altLang="nl-NL"/>
          </a:p>
        </p:txBody>
      </p:sp>
    </p:spTree>
    <p:extLst>
      <p:ext uri="{BB962C8B-B14F-4D97-AF65-F5344CB8AC3E}">
        <p14:creationId xmlns:p14="http://schemas.microsoft.com/office/powerpoint/2010/main" val="266524915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6.png"/></Relationships>
</file>

<file path=ppt/slideLayouts/_rels/slideLayout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6.png"/></Relationships>
</file>

<file path=ppt/slideLayouts/_rels/slideLayout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5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5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5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6.png"/></Relationships>
</file>

<file path=ppt/slideLayouts/_rels/slideLayout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5.xml"/></Relationships>
</file>

<file path=ppt/slideLayouts/_rels/slideLayout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6.png"/></Relationships>
</file>

<file path=ppt/slideLayouts/_rels/slideLayout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6.png"/></Relationships>
</file>

<file path=ppt/slideLayouts/_rels/slideLayout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6.png"/></Relationships>
</file>

<file path=ppt/slideLayouts/_rels/slideLayout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6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6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6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6.png"/></Relationships>
</file>

<file path=ppt/slideLayouts/_rels/slideLayout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6.png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6.png"/></Relationships>
</file>

<file path=ppt/slideLayouts/_rels/slideLayout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6.png"/></Relationships>
</file>

<file path=ppt/slideLayouts/_rels/slideLayout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7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7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7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6.png"/></Relationships>
</file>

<file path=ppt/slideLayouts/_rels/slideLayout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1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6.png"/></Relationships>
</file>

<file path=ppt/slideLayouts/_rels/slideLayout1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6.png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6.png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6.png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6.png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png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png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png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png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6.png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6.png"/></Relationships>
</file>

<file path=ppt/slideLayouts/_rels/slideLayout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6.png"/></Relationships>
</file>

<file path=ppt/slideLayouts/_rels/slideLayout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6.png"/></Relationships>
</file>

<file path=ppt/slideLayouts/_rels/slideLayout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6.png"/></Relationships>
</file>

<file path=ppt/slideLayouts/_rels/slideLayout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6.png"/></Relationships>
</file>

<file path=ppt/slideLayouts/_rels/slideLayout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6.png"/></Relationships>
</file>

<file path=ppt/slideLayouts/_rels/slideLayout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6.pn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8" name="Rechthoek 4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Title slide</a:t>
            </a:r>
          </a:p>
        </p:txBody>
      </p:sp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>
            <a:off x="617014" y="3802548"/>
            <a:ext cx="10942330" cy="1054100"/>
          </a:xfrm>
          <a:noFill/>
        </p:spPr>
        <p:txBody>
          <a:bodyPr lIns="0" tIns="0" rIns="0" bIns="0" anchor="b"/>
          <a:lstStyle>
            <a:lvl1pPr algn="l">
              <a:defRPr sz="4800" baseline="0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</a:lstStyle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sp>
        <p:nvSpPr>
          <p:cNvPr id="3" name="Ondertitel 2"/>
          <p:cNvSpPr>
            <a:spLocks noGrp="1"/>
          </p:cNvSpPr>
          <p:nvPr>
            <p:ph type="subTitle" idx="1"/>
          </p:nvPr>
        </p:nvSpPr>
        <p:spPr>
          <a:xfrm>
            <a:off x="617015" y="4883949"/>
            <a:ext cx="10942329" cy="631031"/>
          </a:xfrm>
          <a:noFill/>
        </p:spPr>
        <p:txBody>
          <a:bodyPr lIns="0" tIns="0" rIns="0" bIns="0"/>
          <a:lstStyle>
            <a:lvl1pPr marL="0" indent="0" algn="l">
              <a:buNone/>
              <a:defRPr sz="2800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599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599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  <a:endParaRPr lang="en-US" noProof="0" dirty="0"/>
          </a:p>
        </p:txBody>
      </p:sp>
      <p:sp>
        <p:nvSpPr>
          <p:cNvPr id="10" name="Tijdelijke aanduiding voor voettekst 4"/>
          <p:cNvSpPr>
            <a:spLocks noGrp="1"/>
          </p:cNvSpPr>
          <p:nvPr>
            <p:ph type="ftr" sz="quarter" idx="18"/>
          </p:nvPr>
        </p:nvSpPr>
        <p:spPr>
          <a:xfrm>
            <a:off x="0" y="6416675"/>
            <a:ext cx="4657725" cy="441325"/>
          </a:xfrm>
          <a:prstGeom prst="rect">
            <a:avLst/>
          </a:prstGeom>
        </p:spPr>
        <p:txBody>
          <a:bodyPr/>
          <a:lstStyle>
            <a:lvl1pPr algn="l">
              <a:defRPr sz="1000" b="1"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grpSp>
        <p:nvGrpSpPr>
          <p:cNvPr id="9" name="Groep 8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1" name="Rechthoek 10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3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4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" name="Ovaal 15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" name="Ovaal 16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8" name="Rechte verbindingslijn 17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9" name="Rechte verbindingslijn 18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0" name="Rechte verbindingslijn 19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21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22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23" name="Ovaal 22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24" name="Rechte verbindingslijn 23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5" name="Groep 24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44" name="Afgeronde rechthoek 43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46" name="Rechte verbindingslijn 45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7" name="Gelijkbenige driehoek 46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29" name="Groep 28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30" name="Rechthoek 29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1" name="Groep 30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34" name="Rechthoek 33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5" name="Groep 34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38" name="Afgeronde rechthoek 37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9" name="Rechthoek 38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0" name="Rechthoek 39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1" name="Rechthoek 40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2" name="Rechthoek 41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3" name="Rechthoek 42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6" name="Rechthoek 35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37" name="Gelijkbenige driehoek 36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32" name="Afgeronde rechthoek 31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33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749644873"/>
      </p:ext>
    </p:extLst>
  </p:cSld>
  <p:clrMapOvr>
    <a:masterClrMapping/>
  </p:clrMapOvr>
  <p:transition spd="med">
    <p:fade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L) &amp; Image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4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(L) &amp; Image (XL)</a:t>
            </a:r>
          </a:p>
        </p:txBody>
      </p:sp>
      <p:sp>
        <p:nvSpPr>
          <p:cNvPr id="4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50800"/>
            <a:ext cx="6089565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DA1CC38-B765-48F1-869E-1AB4D20A8091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236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37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38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39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40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44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45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46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7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8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49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304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05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306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7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8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9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0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1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2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3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4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5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6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50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82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83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84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85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99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0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1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2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3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86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87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94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5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6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7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8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88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89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0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1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2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3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51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69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70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71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2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3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5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6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7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8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9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0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1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52" name="Rechte verbindingslijn 24"/>
            <p:cNvCxnSpPr>
              <a:endCxn id="269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53" name="Rechte verbindingslijn 25"/>
            <p:cNvCxnSpPr>
              <a:endCxn id="304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54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5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6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57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58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59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60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61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62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63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64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65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67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68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66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18868637"/>
      </p:ext>
    </p:extLst>
  </p:cSld>
  <p:clrMapOvr>
    <a:masterClrMapping/>
  </p:clrMapOvr>
  <p:transition spd="med">
    <p:fade/>
  </p:transition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ext 100% whit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(100%) – white background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grpSp>
        <p:nvGrpSpPr>
          <p:cNvPr id="90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91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2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93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4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5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96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97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98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99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00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2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3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58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9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60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1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2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4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5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6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7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8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9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0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4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36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37" name="Picture 2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38" name="Picture 3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39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53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4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5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40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41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8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9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0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1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2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42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3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4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5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6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7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05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23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24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25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6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7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9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0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1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2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3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4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5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06" name="Rechte verbindingslijn 24"/>
            <p:cNvCxnSpPr>
              <a:endCxn id="123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07" name="Rechte verbindingslijn 25"/>
            <p:cNvCxnSpPr>
              <a:endCxn id="158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08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09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0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11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12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13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14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15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16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17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18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19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21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2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906015086"/>
      </p:ext>
    </p:extLst>
  </p:cSld>
  <p:clrMapOvr>
    <a:masterClrMapping/>
  </p:clrMapOvr>
  <p:transition spd="med">
    <p:fade/>
  </p:transition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8" name="Rechthoek 4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Title slide</a:t>
            </a:r>
          </a:p>
        </p:txBody>
      </p:sp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>
            <a:off x="617014" y="3802548"/>
            <a:ext cx="10942330" cy="1054100"/>
          </a:xfrm>
          <a:noFill/>
        </p:spPr>
        <p:txBody>
          <a:bodyPr lIns="0" tIns="0" rIns="0" bIns="0" anchor="b"/>
          <a:lstStyle>
            <a:lvl1pPr algn="l">
              <a:defRPr sz="5400" baseline="0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</a:lstStyle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sp>
        <p:nvSpPr>
          <p:cNvPr id="3" name="Ondertitel 2"/>
          <p:cNvSpPr>
            <a:spLocks noGrp="1"/>
          </p:cNvSpPr>
          <p:nvPr>
            <p:ph type="subTitle" idx="1"/>
          </p:nvPr>
        </p:nvSpPr>
        <p:spPr>
          <a:xfrm>
            <a:off x="617015" y="4883949"/>
            <a:ext cx="10942329" cy="631031"/>
          </a:xfrm>
          <a:noFill/>
        </p:spPr>
        <p:txBody>
          <a:bodyPr lIns="0" tIns="0" rIns="0" bIns="0"/>
          <a:lstStyle>
            <a:lvl1pPr marL="0" indent="0" algn="l">
              <a:buNone/>
              <a:defRPr sz="2800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599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599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  <a:endParaRPr lang="en-US" noProof="0" dirty="0"/>
          </a:p>
        </p:txBody>
      </p:sp>
      <p:sp>
        <p:nvSpPr>
          <p:cNvPr id="10" name="Tijdelijke aanduiding voor voettekst 4"/>
          <p:cNvSpPr>
            <a:spLocks noGrp="1"/>
          </p:cNvSpPr>
          <p:nvPr>
            <p:ph type="ftr" sz="quarter" idx="18"/>
          </p:nvPr>
        </p:nvSpPr>
        <p:spPr>
          <a:xfrm>
            <a:off x="0" y="6416675"/>
            <a:ext cx="4657725" cy="441325"/>
          </a:xfrm>
          <a:prstGeom prst="rect">
            <a:avLst/>
          </a:prstGeom>
        </p:spPr>
        <p:txBody>
          <a:bodyPr/>
          <a:lstStyle>
            <a:lvl1pPr algn="l">
              <a:defRPr sz="1000" b="1"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grpSp>
        <p:nvGrpSpPr>
          <p:cNvPr id="9" name="Groep 8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1" name="Rechthoek 10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3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4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" name="Ovaal 15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" name="Ovaal 16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8" name="Rechte verbindingslijn 17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9" name="Rechte verbindingslijn 18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0" name="Rechte verbindingslijn 19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21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22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23" name="Ovaal 22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24" name="Rechte verbindingslijn 23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5" name="Groep 24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44" name="Afgeronde rechthoek 43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46" name="Rechte verbindingslijn 45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7" name="Gelijkbenige driehoek 46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29" name="Groep 28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30" name="Rechthoek 29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1" name="Groep 30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34" name="Rechthoek 33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5" name="Groep 34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38" name="Afgeronde rechthoek 37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9" name="Rechthoek 38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0" name="Rechthoek 39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1" name="Rechthoek 40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2" name="Rechthoek 41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3" name="Rechthoek 42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6" name="Rechthoek 35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37" name="Gelijkbenige driehoek 36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32" name="Afgeronde rechthoek 31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33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3503564167"/>
      </p:ext>
    </p:extLst>
  </p:cSld>
  <p:clrMapOvr>
    <a:masterClrMapping/>
  </p:clrMapOvr>
  <p:transition spd="med">
    <p:fade/>
  </p:transition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100% whit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(100%) – white background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11568112" cy="4968000"/>
          </a:xfrm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90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91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2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93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4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5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96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97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98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99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00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2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3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58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9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60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1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2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4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5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6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7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8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9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0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4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36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37" name="Picture 2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38" name="Picture 3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39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53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4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5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40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41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8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9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0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1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2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42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3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4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5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6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7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05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23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24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25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6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7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9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0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1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2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3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4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5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06" name="Rechte verbindingslijn 24"/>
            <p:cNvCxnSpPr>
              <a:endCxn id="123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07" name="Rechte verbindingslijn 25"/>
            <p:cNvCxnSpPr>
              <a:endCxn id="158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08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09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0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11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12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13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14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15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16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17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18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19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21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2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47064133"/>
      </p:ext>
    </p:extLst>
  </p:cSld>
  <p:clrMapOvr>
    <a:masterClrMapping/>
  </p:clrMapOvr>
  <p:transition spd="med">
    <p:fade/>
  </p:transition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100% grey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5" y="838946"/>
            <a:ext cx="12204000" cy="6041041"/>
          </a:xfrm>
          <a:prstGeom prst="rect">
            <a:avLst/>
          </a:prstGeom>
        </p:spPr>
      </p:pic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(100%) – grey</a:t>
            </a:r>
            <a:r>
              <a:rPr lang="en-US" sz="1600" baseline="0" dirty="0">
                <a:solidFill>
                  <a:schemeClr val="bg2"/>
                </a:solidFill>
              </a:rPr>
              <a:t> background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11568112" cy="4968000"/>
          </a:xfrm>
          <a:noFill/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90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91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2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93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4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5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96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97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98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99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00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2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3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58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9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60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1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2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4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5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6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7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8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9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0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4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36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37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38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39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53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4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5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40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41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8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9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0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1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2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42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3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4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5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6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7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05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23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24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25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6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7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9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0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1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2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3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4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5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06" name="Rechte verbindingslijn 24"/>
            <p:cNvCxnSpPr>
              <a:endCxn id="123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07" name="Rechte verbindingslijn 25"/>
            <p:cNvCxnSpPr>
              <a:endCxn id="158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08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09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0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11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12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13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14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15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16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17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18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19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21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2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0003509"/>
      </p:ext>
    </p:extLst>
  </p:cSld>
  <p:clrMapOvr>
    <a:masterClrMapping/>
  </p:clrMapOvr>
  <p:transition spd="med">
    <p:fade/>
  </p:transition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50% - grey left - whit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5" y="838946"/>
            <a:ext cx="6102000" cy="6019054"/>
          </a:xfrm>
          <a:prstGeom prst="rect">
            <a:avLst/>
          </a:prstGeom>
        </p:spPr>
      </p:pic>
      <p:sp>
        <p:nvSpPr>
          <p:cNvPr id="5" name="Rechthoek 8"/>
          <p:cNvSpPr/>
          <p:nvPr userDrawn="1"/>
        </p:nvSpPr>
        <p:spPr>
          <a:xfrm>
            <a:off x="7867650" y="-5016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(50%) – grey background left</a:t>
            </a:r>
            <a:r>
              <a:rPr lang="en-US" sz="1600" baseline="0" dirty="0">
                <a:solidFill>
                  <a:schemeClr val="bg2"/>
                </a:solidFill>
              </a:rPr>
              <a:t> </a:t>
            </a:r>
            <a:br>
              <a:rPr lang="en-US" sz="1600" baseline="0" dirty="0">
                <a:solidFill>
                  <a:schemeClr val="bg2"/>
                </a:solidFill>
              </a:rPr>
            </a:br>
            <a:r>
              <a:rPr lang="en-US" sz="1600" baseline="0" dirty="0">
                <a:solidFill>
                  <a:schemeClr val="bg2"/>
                </a:solidFill>
              </a:rPr>
              <a:t>– white background right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90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6105874" cy="4968000"/>
          </a:xfrm>
          <a:noFill/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91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9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9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9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7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98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99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00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01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02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3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4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5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60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61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62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4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5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6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7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8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9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0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1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2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6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38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39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40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41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55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8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9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42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43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50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1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2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3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4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44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5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6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7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8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9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07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25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26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27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9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0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1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2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3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4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5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6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7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08" name="Rechte verbindingslijn 24"/>
            <p:cNvCxnSpPr>
              <a:endCxn id="125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09" name="Rechte verbindingslijn 25"/>
            <p:cNvCxnSpPr>
              <a:endCxn id="160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10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1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2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13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14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15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16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17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18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19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21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23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4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22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49778009"/>
      </p:ext>
    </p:extLst>
  </p:cSld>
  <p:clrMapOvr>
    <a:masterClrMapping/>
  </p:clrMapOvr>
  <p:transition spd="med">
    <p:fade/>
  </p:transition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50% - white left - grey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05875" y="838946"/>
            <a:ext cx="6102000" cy="6019054"/>
          </a:xfrm>
          <a:prstGeom prst="rect">
            <a:avLst/>
          </a:prstGeom>
        </p:spPr>
      </p:pic>
      <p:sp>
        <p:nvSpPr>
          <p:cNvPr id="5" name="Rechthoek 8"/>
          <p:cNvSpPr/>
          <p:nvPr userDrawn="1"/>
        </p:nvSpPr>
        <p:spPr>
          <a:xfrm>
            <a:off x="7867650" y="-5016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(50%) – white background left</a:t>
            </a:r>
            <a:r>
              <a:rPr lang="en-US" sz="1600" baseline="0" dirty="0">
                <a:solidFill>
                  <a:schemeClr val="bg2"/>
                </a:solidFill>
              </a:rPr>
              <a:t> </a:t>
            </a:r>
            <a:br>
              <a:rPr lang="en-US" sz="1600" baseline="0" dirty="0">
                <a:solidFill>
                  <a:schemeClr val="bg2"/>
                </a:solidFill>
              </a:rPr>
            </a:br>
            <a:r>
              <a:rPr lang="en-US" sz="1600" baseline="0" dirty="0">
                <a:solidFill>
                  <a:schemeClr val="bg2"/>
                </a:solidFill>
              </a:rPr>
              <a:t>– grey background right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90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6105874" cy="4968000"/>
          </a:xfrm>
          <a:noFill/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91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9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9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9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7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98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99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00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01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02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3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4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5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60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61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62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4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5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6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7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8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9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0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1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2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6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38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39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40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41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55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8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9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42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43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50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1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2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3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4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44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5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6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7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8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9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07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25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26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27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9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0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1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2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3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4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5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6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7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08" name="Rechte verbindingslijn 24"/>
            <p:cNvCxnSpPr>
              <a:endCxn id="125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09" name="Rechte verbindingslijn 25"/>
            <p:cNvCxnSpPr>
              <a:endCxn id="160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10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1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2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13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14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15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16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17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18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19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21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23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4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22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042490578"/>
      </p:ext>
    </p:extLst>
  </p:cSld>
  <p:clrMapOvr>
    <a:masterClrMapping/>
  </p:clrMapOvr>
  <p:transition spd="med">
    <p:fade/>
  </p:transition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compare (X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compare (XXL)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5786650" cy="4968000"/>
          </a:xfrm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90" name="Tijdelijke aanduiding voor verticale tekst 2"/>
          <p:cNvSpPr>
            <a:spLocks noGrp="1"/>
          </p:cNvSpPr>
          <p:nvPr>
            <p:ph type="body" orient="vert" idx="20"/>
          </p:nvPr>
        </p:nvSpPr>
        <p:spPr>
          <a:xfrm>
            <a:off x="5813942" y="1467853"/>
            <a:ext cx="5786650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91" name="Tijdelijke aanduiding voor tekst 2"/>
          <p:cNvSpPr>
            <a:spLocks noGrp="1"/>
          </p:cNvSpPr>
          <p:nvPr>
            <p:ph type="body" idx="21"/>
          </p:nvPr>
        </p:nvSpPr>
        <p:spPr>
          <a:xfrm>
            <a:off x="6336135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9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9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7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98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99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00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01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02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3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4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5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60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61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62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4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5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6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7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8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9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0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1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2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6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38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39" name="Picture 2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40" name="Picture 3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41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55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8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9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42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43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50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1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2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3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4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44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5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6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7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8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9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07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25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26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27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9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0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1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2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3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4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5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6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7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08" name="Rechte verbindingslijn 24"/>
            <p:cNvCxnSpPr>
              <a:endCxn id="125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09" name="Rechte verbindingslijn 25"/>
            <p:cNvCxnSpPr>
              <a:endCxn id="160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10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1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2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13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14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15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16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17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18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19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21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23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4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22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16302755"/>
      </p:ext>
    </p:extLst>
  </p:cSld>
  <p:clrMapOvr>
    <a:masterClrMapping/>
  </p:clrMapOvr>
  <p:transition spd="med">
    <p:fade/>
  </p:transition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L) &amp; Image (M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(L) &amp; Image (M)</a:t>
            </a:r>
          </a:p>
        </p:txBody>
      </p:sp>
      <p:sp>
        <p:nvSpPr>
          <p:cNvPr id="1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7537449" y="817042"/>
            <a:ext cx="4662137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 dirty="0"/>
              <a:t>Click icon to add picture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7533039" cy="4968000"/>
          </a:xfrm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DB4CE7B-BB48-4C0D-A4E0-D760E9BA67FA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6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2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93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11" name="Groep 110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14" name="Rechthoek 113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15" name="Afbeelding 114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16" name="L-vorm 115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17" name="L-vorm 116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12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13" name="Rechthoekige driehoek 112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94" name="Rechthoek 9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9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7" name="Ovaal 9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8" name="Ovaal 9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99" name="Rechte verbindingslijn 9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0" name="Rechte verbindingslijn 9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0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02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0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04" name="Ovaal 10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05" name="Rechte verbindingslijn 10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6" name="Groep 10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07" name="Afgeronde rechthoek 10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09" name="Rechte verbindingslijn 10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0" name="Gelijkbenige driehoek 10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118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19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1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2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23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24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25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26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27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28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29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0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31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86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7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88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9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0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32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64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65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66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67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81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2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3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4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5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68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69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76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7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8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9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80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70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71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2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3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4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5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33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51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2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53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4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5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8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9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0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1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2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34" name="Rechte verbindingslijn 24"/>
            <p:cNvCxnSpPr>
              <a:endCxn id="151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35" name="Rechte verbindingslijn 25"/>
            <p:cNvCxnSpPr>
              <a:endCxn id="186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36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7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8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39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40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41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42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43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44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45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46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47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49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50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48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228012470"/>
      </p:ext>
    </p:extLst>
  </p:cSld>
  <p:clrMapOvr>
    <a:masterClrMapping/>
  </p:clrMapOvr>
  <p:transition spd="med">
    <p:fade/>
  </p:transition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M) &amp; Image (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(M) &amp; Image (L)</a:t>
            </a:r>
          </a:p>
        </p:txBody>
      </p:sp>
      <p:sp>
        <p:nvSpPr>
          <p:cNvPr id="1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4657351" y="817042"/>
            <a:ext cx="7542236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67853"/>
            <a:ext cx="4657352" cy="4968000"/>
          </a:xfrm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4606BDF-5C65-4C02-9654-F4D38C507E52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172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2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93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11" name="Groep 110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14" name="Rechthoek 113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15" name="Afbeelding 114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16" name="L-vorm 115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17" name="L-vorm 116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12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13" name="Rechthoekige driehoek 112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94" name="Rechthoek 9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9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7" name="Ovaal 9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8" name="Ovaal 9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99" name="Rechte verbindingslijn 9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0" name="Rechte verbindingslijn 9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0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02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0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04" name="Ovaal 10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05" name="Rechte verbindingslijn 10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6" name="Groep 10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07" name="Afgeronde rechthoek 10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09" name="Rechte verbindingslijn 10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0" name="Gelijkbenige driehoek 10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118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19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1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2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23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24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25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26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27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28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29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0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31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86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7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88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9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0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32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64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65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66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67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81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2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3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4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5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68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69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76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7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8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9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80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70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71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2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3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4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5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33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51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2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53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4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5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8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9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0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1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2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34" name="Rechte verbindingslijn 24"/>
            <p:cNvCxnSpPr>
              <a:endCxn id="151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35" name="Rechte verbindingslijn 25"/>
            <p:cNvCxnSpPr>
              <a:endCxn id="186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36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7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8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39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40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41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42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43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44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45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46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47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49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50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48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42659814"/>
      </p:ext>
    </p:extLst>
  </p:cSld>
  <p:clrMapOvr>
    <a:masterClrMapping/>
  </p:clrMapOvr>
  <p:transition spd="med">
    <p:fade/>
  </p:transition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M) &amp; Image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(M) &amp; Image (XL)</a:t>
            </a:r>
          </a:p>
        </p:txBody>
      </p:sp>
      <p:sp>
        <p:nvSpPr>
          <p:cNvPr id="11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0" y="1450800"/>
            <a:ext cx="4657352" cy="4967121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91BA692-BDC0-468B-B9F2-82175333B678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12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2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63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64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65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6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7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8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23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24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25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0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1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2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69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1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2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03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04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18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9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0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1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2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05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06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3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4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5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7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07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8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9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0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1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2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0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88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9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0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1" name="Rechte verbindingslijn 24"/>
            <p:cNvCxnSpPr>
              <a:endCxn id="188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2" name="Rechte verbindingslijn 25"/>
            <p:cNvCxnSpPr>
              <a:endCxn id="223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4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6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77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8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9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0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84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86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7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85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98118837"/>
      </p:ext>
    </p:extLst>
  </p:cSld>
  <p:clrMapOvr>
    <a:masterClrMapping/>
  </p:clrMapOvr>
  <p:transition spd="med">
    <p:fade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XL) &amp; Image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(XL) &amp; Image (XL)</a:t>
            </a:r>
          </a:p>
        </p:txBody>
      </p:sp>
      <p:sp>
        <p:nvSpPr>
          <p:cNvPr id="4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50800"/>
            <a:ext cx="7537451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C3F098B-1776-4BDE-B13F-7EC24D6C34E9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236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37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38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39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40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44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45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46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7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8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49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304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05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306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7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8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9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0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1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2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3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4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5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6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50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82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83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84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85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99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0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1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2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3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86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87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94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5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6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7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8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88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89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0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1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2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3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51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69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70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71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2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3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5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6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7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8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9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0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1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52" name="Rechte verbindingslijn 24"/>
            <p:cNvCxnSpPr>
              <a:endCxn id="269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53" name="Rechte verbindingslijn 25"/>
            <p:cNvCxnSpPr>
              <a:endCxn id="304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54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5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6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57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58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59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60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61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62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63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64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65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67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68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66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31512324"/>
      </p:ext>
    </p:extLst>
  </p:cSld>
  <p:clrMapOvr>
    <a:masterClrMapping/>
  </p:clrMapOvr>
  <p:transition spd="med">
    <p:fade/>
  </p:transition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L) &amp; Image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4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(L) &amp; Image (XL)</a:t>
            </a:r>
          </a:p>
        </p:txBody>
      </p:sp>
      <p:sp>
        <p:nvSpPr>
          <p:cNvPr id="4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50800"/>
            <a:ext cx="6089565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DA1CC38-B765-48F1-869E-1AB4D20A8091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12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2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63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64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65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6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7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8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23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24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25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0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1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2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69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1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2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03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04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18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9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0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1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2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05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06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3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4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5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7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07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8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9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0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1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2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0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88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9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0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1" name="Rechte verbindingslijn 24"/>
            <p:cNvCxnSpPr>
              <a:endCxn id="188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2" name="Rechte verbindingslijn 25"/>
            <p:cNvCxnSpPr>
              <a:endCxn id="223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4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6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77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8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9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0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84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86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7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85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68650461"/>
      </p:ext>
    </p:extLst>
  </p:cSld>
  <p:clrMapOvr>
    <a:masterClrMapping/>
  </p:clrMapOvr>
  <p:transition spd="med">
    <p:fade/>
  </p:transition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XL) &amp; Image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(XL) &amp; Image (XL)</a:t>
            </a:r>
          </a:p>
        </p:txBody>
      </p:sp>
      <p:sp>
        <p:nvSpPr>
          <p:cNvPr id="4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50800"/>
            <a:ext cx="7537451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C3F098B-1776-4BDE-B13F-7EC24D6C34E9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12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2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63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64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65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6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7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8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23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24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25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0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1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2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69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1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2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03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04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18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9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0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1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2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05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06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3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4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5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7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07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8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9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0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1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2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0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88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9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0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1" name="Rechte verbindingslijn 24"/>
            <p:cNvCxnSpPr>
              <a:endCxn id="188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2" name="Rechte verbindingslijn 25"/>
            <p:cNvCxnSpPr>
              <a:endCxn id="223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4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6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77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8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9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0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84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86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7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85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384848392"/>
      </p:ext>
    </p:extLst>
  </p:cSld>
  <p:clrMapOvr>
    <a:masterClrMapping/>
  </p:clrMapOvr>
  <p:transition spd="med">
    <p:fade/>
  </p:transition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(XL) &amp; Text (M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5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Image (XL) &amp; Text (M)</a:t>
            </a:r>
          </a:p>
        </p:txBody>
      </p:sp>
      <p:sp>
        <p:nvSpPr>
          <p:cNvPr id="5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7526266" y="1450800"/>
            <a:ext cx="4668910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38D8386-EED6-419C-B271-2FA85BB2A2E8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0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8065402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5" name="Groep 4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8" name="Afgeronde rechthoek 157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59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0" name="Rechte verbindingslijn 159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1" name="Gelijkbenige driehoek 160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3" name="Groep 142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4" name="Rechthoek 143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5" name="Groep 144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8" name="Rechthoek 147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49" name="Groep 148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2" name="Afgeronde rechthoek 151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" name="Rechthoek 152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0" name="Rechthoek 149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1" name="Gelijkbenige driehoek 150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6" name="Afgeronde rechthoek 145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7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12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2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27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1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42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62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63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64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5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6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7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22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23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24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5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0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1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2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68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0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1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02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03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17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8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9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0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1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04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05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2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3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4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5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06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7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8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9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0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1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69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87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8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89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0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0" name="Rechte verbindingslijn 24"/>
            <p:cNvCxnSpPr>
              <a:endCxn id="187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1" name="Rechte verbindingslijn 25"/>
            <p:cNvCxnSpPr>
              <a:endCxn id="222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72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4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5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76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7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8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79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83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85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6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84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83662517"/>
      </p:ext>
    </p:extLst>
  </p:cSld>
  <p:clrMapOvr>
    <a:masterClrMapping/>
  </p:clrMapOvr>
  <p:transition spd="med">
    <p:fade/>
  </p:transition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(XL) &amp; Text (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Image (XL) &amp; Text (L)</a:t>
            </a:r>
          </a:p>
        </p:txBody>
      </p:sp>
      <p:sp>
        <p:nvSpPr>
          <p:cNvPr id="5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6106539" y="1450800"/>
            <a:ext cx="6097461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5693091-C729-4D0B-A126-1B2C0003E48D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0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664567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12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2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63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64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65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6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7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8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23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24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25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0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1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2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69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1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2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03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04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18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9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0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1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2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05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06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3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4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5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7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07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8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9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0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1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2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0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88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9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0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1" name="Rechte verbindingslijn 24"/>
            <p:cNvCxnSpPr>
              <a:endCxn id="188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2" name="Rechte verbindingslijn 25"/>
            <p:cNvCxnSpPr>
              <a:endCxn id="223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4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6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77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8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9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0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84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86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7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85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399785900"/>
      </p:ext>
    </p:extLst>
  </p:cSld>
  <p:clrMapOvr>
    <a:masterClrMapping/>
  </p:clrMapOvr>
  <p:transition spd="med">
    <p:fade/>
  </p:transition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(XL) &amp; Text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Image (XL) &amp; Text (XL)</a:t>
            </a:r>
          </a:p>
        </p:txBody>
      </p:sp>
      <p:sp>
        <p:nvSpPr>
          <p:cNvPr id="5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4657352" y="1450800"/>
            <a:ext cx="7546649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5F1DC7D-4AEB-4A27-AF31-B1A4FAA48B5A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0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196489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12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2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63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64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65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6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7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8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23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24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25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0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1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2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69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1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2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03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04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18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9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0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1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2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05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06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3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4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5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7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07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8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9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0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1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2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0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88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9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0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1" name="Rechte verbindingslijn 24"/>
            <p:cNvCxnSpPr>
              <a:endCxn id="188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2" name="Rechte verbindingslijn 25"/>
            <p:cNvCxnSpPr>
              <a:endCxn id="223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4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6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77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8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9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0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84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86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7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85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12623640"/>
      </p:ext>
    </p:extLst>
  </p:cSld>
  <p:clrMapOvr>
    <a:masterClrMapping/>
  </p:clrMapOvr>
  <p:transition spd="med">
    <p:fade/>
  </p:transition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M) &amp; Graph (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(M) &amp; Graph (L)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/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Tijdelijke aanduiding voor inhoud 2"/>
          <p:cNvSpPr>
            <a:spLocks noGrp="1"/>
          </p:cNvSpPr>
          <p:nvPr>
            <p:ph idx="17"/>
          </p:nvPr>
        </p:nvSpPr>
        <p:spPr>
          <a:xfrm>
            <a:off x="4668911" y="1592688"/>
            <a:ext cx="7008739" cy="4681111"/>
          </a:xfrm>
          <a:solidFill>
            <a:srgbClr val="E5E9EC"/>
          </a:solidFill>
        </p:spPr>
        <p:txBody>
          <a:bodyPr anchor="ctr"/>
          <a:lstStyle>
            <a:lvl1pPr algn="ctr">
              <a:defRPr sz="14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/>
            </a:lvl1pPr>
          </a:lstStyle>
          <a:p>
            <a:fld id="{4F154394-2FC5-4628-81A3-089C82F08482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5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4" name="Instruction Chart &amp; Edit"/>
          <p:cNvGrpSpPr/>
          <p:nvPr userDrawn="1"/>
        </p:nvGrpSpPr>
        <p:grpSpPr>
          <a:xfrm>
            <a:off x="12382788" y="-5444"/>
            <a:ext cx="2697278" cy="6868888"/>
            <a:chOff x="12382788" y="-5444"/>
            <a:chExt cx="2697278" cy="6868888"/>
          </a:xfrm>
        </p:grpSpPr>
        <p:grpSp>
          <p:nvGrpSpPr>
            <p:cNvPr id="95" name="Groep 94"/>
            <p:cNvGrpSpPr/>
            <p:nvPr userDrawn="1"/>
          </p:nvGrpSpPr>
          <p:grpSpPr>
            <a:xfrm>
              <a:off x="12382788" y="1480224"/>
              <a:ext cx="689983" cy="573048"/>
              <a:chOff x="15171969" y="1587338"/>
              <a:chExt cx="755407" cy="627385"/>
            </a:xfrm>
          </p:grpSpPr>
          <p:sp>
            <p:nvSpPr>
              <p:cNvPr id="149" name="Rechthoek 962"/>
              <p:cNvSpPr/>
              <p:nvPr userDrawn="1"/>
            </p:nvSpPr>
            <p:spPr>
              <a:xfrm>
                <a:off x="15171969" y="2008934"/>
                <a:ext cx="755407" cy="205789"/>
              </a:xfrm>
              <a:custGeom>
                <a:avLst/>
                <a:gdLst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664132 w 664132"/>
                  <a:gd name="connsiteY2" fmla="*/ 27778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664132"/>
                  <a:gd name="connsiteY0" fmla="*/ 0 h 290487"/>
                  <a:gd name="connsiteX1" fmla="*/ 664132 w 664132"/>
                  <a:gd name="connsiteY1" fmla="*/ 0 h 290487"/>
                  <a:gd name="connsiteX2" fmla="*/ 333932 w 664132"/>
                  <a:gd name="connsiteY2" fmla="*/ 290487 h 290487"/>
                  <a:gd name="connsiteX3" fmla="*/ 0 w 664132"/>
                  <a:gd name="connsiteY3" fmla="*/ 277787 h 290487"/>
                  <a:gd name="connsiteX4" fmla="*/ 0 w 664132"/>
                  <a:gd name="connsiteY4" fmla="*/ 0 h 290487"/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575232 w 664132"/>
                  <a:gd name="connsiteY2" fmla="*/ 27143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708582"/>
                  <a:gd name="connsiteY0" fmla="*/ 0 h 277787"/>
                  <a:gd name="connsiteX1" fmla="*/ 708582 w 708582"/>
                  <a:gd name="connsiteY1" fmla="*/ 31750 h 277787"/>
                  <a:gd name="connsiteX2" fmla="*/ 575232 w 708582"/>
                  <a:gd name="connsiteY2" fmla="*/ 271437 h 277787"/>
                  <a:gd name="connsiteX3" fmla="*/ 0 w 708582"/>
                  <a:gd name="connsiteY3" fmla="*/ 277787 h 277787"/>
                  <a:gd name="connsiteX4" fmla="*/ 0 w 708582"/>
                  <a:gd name="connsiteY4" fmla="*/ 0 h 277787"/>
                  <a:gd name="connsiteX0" fmla="*/ 228600 w 708582"/>
                  <a:gd name="connsiteY0" fmla="*/ 6350 h 246037"/>
                  <a:gd name="connsiteX1" fmla="*/ 708582 w 708582"/>
                  <a:gd name="connsiteY1" fmla="*/ 0 h 246037"/>
                  <a:gd name="connsiteX2" fmla="*/ 575232 w 708582"/>
                  <a:gd name="connsiteY2" fmla="*/ 239687 h 246037"/>
                  <a:gd name="connsiteX3" fmla="*/ 0 w 708582"/>
                  <a:gd name="connsiteY3" fmla="*/ 246037 h 246037"/>
                  <a:gd name="connsiteX4" fmla="*/ 228600 w 708582"/>
                  <a:gd name="connsiteY4" fmla="*/ 6350 h 246037"/>
                  <a:gd name="connsiteX0" fmla="*/ 228600 w 778432"/>
                  <a:gd name="connsiteY0" fmla="*/ 0 h 239687"/>
                  <a:gd name="connsiteX1" fmla="*/ 778432 w 778432"/>
                  <a:gd name="connsiteY1" fmla="*/ 25400 h 239687"/>
                  <a:gd name="connsiteX2" fmla="*/ 575232 w 778432"/>
                  <a:gd name="connsiteY2" fmla="*/ 233337 h 239687"/>
                  <a:gd name="connsiteX3" fmla="*/ 0 w 778432"/>
                  <a:gd name="connsiteY3" fmla="*/ 239687 h 239687"/>
                  <a:gd name="connsiteX4" fmla="*/ 228600 w 778432"/>
                  <a:gd name="connsiteY4" fmla="*/ 0 h 239687"/>
                  <a:gd name="connsiteX0" fmla="*/ 228600 w 778432"/>
                  <a:gd name="connsiteY0" fmla="*/ 0 h 214287"/>
                  <a:gd name="connsiteX1" fmla="*/ 778432 w 778432"/>
                  <a:gd name="connsiteY1" fmla="*/ 0 h 214287"/>
                  <a:gd name="connsiteX2" fmla="*/ 575232 w 778432"/>
                  <a:gd name="connsiteY2" fmla="*/ 207937 h 214287"/>
                  <a:gd name="connsiteX3" fmla="*/ 0 w 778432"/>
                  <a:gd name="connsiteY3" fmla="*/ 214287 h 214287"/>
                  <a:gd name="connsiteX4" fmla="*/ 228600 w 778432"/>
                  <a:gd name="connsiteY4" fmla="*/ 0 h 214287"/>
                  <a:gd name="connsiteX0" fmla="*/ 228600 w 730724"/>
                  <a:gd name="connsiteY0" fmla="*/ 3975 h 218262"/>
                  <a:gd name="connsiteX1" fmla="*/ 730724 w 730724"/>
                  <a:gd name="connsiteY1" fmla="*/ 0 h 218262"/>
                  <a:gd name="connsiteX2" fmla="*/ 575232 w 730724"/>
                  <a:gd name="connsiteY2" fmla="*/ 211912 h 218262"/>
                  <a:gd name="connsiteX3" fmla="*/ 0 w 730724"/>
                  <a:gd name="connsiteY3" fmla="*/ 218262 h 218262"/>
                  <a:gd name="connsiteX4" fmla="*/ 228600 w 730724"/>
                  <a:gd name="connsiteY4" fmla="*/ 3975 h 218262"/>
                  <a:gd name="connsiteX0" fmla="*/ 252454 w 754578"/>
                  <a:gd name="connsiteY0" fmla="*/ 3975 h 211912"/>
                  <a:gd name="connsiteX1" fmla="*/ 754578 w 754578"/>
                  <a:gd name="connsiteY1" fmla="*/ 0 h 211912"/>
                  <a:gd name="connsiteX2" fmla="*/ 599086 w 754578"/>
                  <a:gd name="connsiteY2" fmla="*/ 211912 h 211912"/>
                  <a:gd name="connsiteX3" fmla="*/ 0 w 754578"/>
                  <a:gd name="connsiteY3" fmla="*/ 210311 h 211912"/>
                  <a:gd name="connsiteX4" fmla="*/ 252454 w 754578"/>
                  <a:gd name="connsiteY4" fmla="*/ 3975 h 211912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599086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754578"/>
                  <a:gd name="connsiteY0" fmla="*/ 0 h 223840"/>
                  <a:gd name="connsiteX1" fmla="*/ 754578 w 754578"/>
                  <a:gd name="connsiteY1" fmla="*/ 7952 h 223840"/>
                  <a:gd name="connsiteX2" fmla="*/ 654745 w 754578"/>
                  <a:gd name="connsiteY2" fmla="*/ 223840 h 223840"/>
                  <a:gd name="connsiteX3" fmla="*/ 0 w 754578"/>
                  <a:gd name="connsiteY3" fmla="*/ 218263 h 223840"/>
                  <a:gd name="connsiteX4" fmla="*/ 172941 w 754578"/>
                  <a:gd name="connsiteY4" fmla="*/ 0 h 223840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646793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818189"/>
                  <a:gd name="connsiteY0" fmla="*/ 0 h 219864"/>
                  <a:gd name="connsiteX1" fmla="*/ 818189 w 818189"/>
                  <a:gd name="connsiteY1" fmla="*/ 31806 h 219864"/>
                  <a:gd name="connsiteX2" fmla="*/ 646793 w 818189"/>
                  <a:gd name="connsiteY2" fmla="*/ 219864 h 219864"/>
                  <a:gd name="connsiteX3" fmla="*/ 0 w 818189"/>
                  <a:gd name="connsiteY3" fmla="*/ 218263 h 219864"/>
                  <a:gd name="connsiteX4" fmla="*/ 172941 w 818189"/>
                  <a:gd name="connsiteY4" fmla="*/ 0 h 219864"/>
                  <a:gd name="connsiteX0" fmla="*/ 172941 w 806262"/>
                  <a:gd name="connsiteY0" fmla="*/ 0 h 219864"/>
                  <a:gd name="connsiteX1" fmla="*/ 806262 w 806262"/>
                  <a:gd name="connsiteY1" fmla="*/ 11928 h 219864"/>
                  <a:gd name="connsiteX2" fmla="*/ 646793 w 806262"/>
                  <a:gd name="connsiteY2" fmla="*/ 219864 h 219864"/>
                  <a:gd name="connsiteX3" fmla="*/ 0 w 806262"/>
                  <a:gd name="connsiteY3" fmla="*/ 218263 h 219864"/>
                  <a:gd name="connsiteX4" fmla="*/ 172941 w 806262"/>
                  <a:gd name="connsiteY4" fmla="*/ 0 h 219864"/>
                  <a:gd name="connsiteX0" fmla="*/ 172941 w 798310"/>
                  <a:gd name="connsiteY0" fmla="*/ 0 h 219864"/>
                  <a:gd name="connsiteX1" fmla="*/ 798310 w 798310"/>
                  <a:gd name="connsiteY1" fmla="*/ 15903 h 219864"/>
                  <a:gd name="connsiteX2" fmla="*/ 646793 w 798310"/>
                  <a:gd name="connsiteY2" fmla="*/ 219864 h 219864"/>
                  <a:gd name="connsiteX3" fmla="*/ 0 w 798310"/>
                  <a:gd name="connsiteY3" fmla="*/ 218263 h 219864"/>
                  <a:gd name="connsiteX4" fmla="*/ 172941 w 798310"/>
                  <a:gd name="connsiteY4" fmla="*/ 0 h 219864"/>
                  <a:gd name="connsiteX0" fmla="*/ 172941 w 798310"/>
                  <a:gd name="connsiteY0" fmla="*/ 0 h 259620"/>
                  <a:gd name="connsiteX1" fmla="*/ 798310 w 798310"/>
                  <a:gd name="connsiteY1" fmla="*/ 15903 h 259620"/>
                  <a:gd name="connsiteX2" fmla="*/ 614988 w 798310"/>
                  <a:gd name="connsiteY2" fmla="*/ 259620 h 259620"/>
                  <a:gd name="connsiteX3" fmla="*/ 0 w 798310"/>
                  <a:gd name="connsiteY3" fmla="*/ 218263 h 259620"/>
                  <a:gd name="connsiteX4" fmla="*/ 172941 w 798310"/>
                  <a:gd name="connsiteY4" fmla="*/ 0 h 259620"/>
                  <a:gd name="connsiteX0" fmla="*/ 188843 w 814212"/>
                  <a:gd name="connsiteY0" fmla="*/ 0 h 259620"/>
                  <a:gd name="connsiteX1" fmla="*/ 814212 w 814212"/>
                  <a:gd name="connsiteY1" fmla="*/ 15903 h 259620"/>
                  <a:gd name="connsiteX2" fmla="*/ 630890 w 814212"/>
                  <a:gd name="connsiteY2" fmla="*/ 259620 h 259620"/>
                  <a:gd name="connsiteX3" fmla="*/ 0 w 814212"/>
                  <a:gd name="connsiteY3" fmla="*/ 254043 h 259620"/>
                  <a:gd name="connsiteX4" fmla="*/ 188843 w 814212"/>
                  <a:gd name="connsiteY4" fmla="*/ 0 h 259620"/>
                  <a:gd name="connsiteX0" fmla="*/ 208721 w 834090"/>
                  <a:gd name="connsiteY0" fmla="*/ 0 h 259620"/>
                  <a:gd name="connsiteX1" fmla="*/ 834090 w 834090"/>
                  <a:gd name="connsiteY1" fmla="*/ 15903 h 259620"/>
                  <a:gd name="connsiteX2" fmla="*/ 650768 w 834090"/>
                  <a:gd name="connsiteY2" fmla="*/ 259620 h 259620"/>
                  <a:gd name="connsiteX3" fmla="*/ 0 w 834090"/>
                  <a:gd name="connsiteY3" fmla="*/ 254043 h 259620"/>
                  <a:gd name="connsiteX4" fmla="*/ 208721 w 834090"/>
                  <a:gd name="connsiteY4" fmla="*/ 0 h 259620"/>
                  <a:gd name="connsiteX0" fmla="*/ 268356 w 893725"/>
                  <a:gd name="connsiteY0" fmla="*/ 0 h 259620"/>
                  <a:gd name="connsiteX1" fmla="*/ 893725 w 893725"/>
                  <a:gd name="connsiteY1" fmla="*/ 15903 h 259620"/>
                  <a:gd name="connsiteX2" fmla="*/ 710403 w 893725"/>
                  <a:gd name="connsiteY2" fmla="*/ 259620 h 259620"/>
                  <a:gd name="connsiteX3" fmla="*/ 0 w 893725"/>
                  <a:gd name="connsiteY3" fmla="*/ 254043 h 259620"/>
                  <a:gd name="connsiteX4" fmla="*/ 268356 w 893725"/>
                  <a:gd name="connsiteY4" fmla="*/ 0 h 259620"/>
                  <a:gd name="connsiteX0" fmla="*/ 260405 w 885774"/>
                  <a:gd name="connsiteY0" fmla="*/ 0 h 259620"/>
                  <a:gd name="connsiteX1" fmla="*/ 885774 w 885774"/>
                  <a:gd name="connsiteY1" fmla="*/ 15903 h 259620"/>
                  <a:gd name="connsiteX2" fmla="*/ 702452 w 885774"/>
                  <a:gd name="connsiteY2" fmla="*/ 259620 h 259620"/>
                  <a:gd name="connsiteX3" fmla="*/ 0 w 885774"/>
                  <a:gd name="connsiteY3" fmla="*/ 254043 h 259620"/>
                  <a:gd name="connsiteX4" fmla="*/ 260405 w 885774"/>
                  <a:gd name="connsiteY4" fmla="*/ 0 h 259620"/>
                  <a:gd name="connsiteX0" fmla="*/ 220648 w 885774"/>
                  <a:gd name="connsiteY0" fmla="*/ 0 h 243717"/>
                  <a:gd name="connsiteX1" fmla="*/ 885774 w 885774"/>
                  <a:gd name="connsiteY1" fmla="*/ 0 h 243717"/>
                  <a:gd name="connsiteX2" fmla="*/ 702452 w 885774"/>
                  <a:gd name="connsiteY2" fmla="*/ 243717 h 243717"/>
                  <a:gd name="connsiteX3" fmla="*/ 0 w 885774"/>
                  <a:gd name="connsiteY3" fmla="*/ 238140 h 243717"/>
                  <a:gd name="connsiteX4" fmla="*/ 220648 w 885774"/>
                  <a:gd name="connsiteY4" fmla="*/ 0 h 24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5774" h="243717">
                    <a:moveTo>
                      <a:pt x="220648" y="0"/>
                    </a:moveTo>
                    <a:lnTo>
                      <a:pt x="885774" y="0"/>
                    </a:lnTo>
                    <a:lnTo>
                      <a:pt x="702452" y="243717"/>
                    </a:lnTo>
                    <a:lnTo>
                      <a:pt x="0" y="238140"/>
                    </a:lnTo>
                    <a:lnTo>
                      <a:pt x="220648" y="0"/>
                    </a:lnTo>
                    <a:close/>
                  </a:path>
                </a:pathLst>
              </a:custGeom>
              <a:solidFill>
                <a:srgbClr val="FFFFFF">
                  <a:lumMod val="50000"/>
                </a:srgbClr>
              </a:solidFill>
              <a:ln w="25400" cap="flat" cmpd="sng" algn="ctr">
                <a:noFill/>
                <a:prstDash val="solid"/>
              </a:ln>
              <a:effectLst>
                <a:softEdge rad="31750"/>
              </a:effectLst>
            </p:spPr>
            <p:txBody>
              <a:bodyPr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0" name="Groep 149"/>
              <p:cNvGrpSpPr/>
              <p:nvPr userDrawn="1"/>
            </p:nvGrpSpPr>
            <p:grpSpPr>
              <a:xfrm>
                <a:off x="15281106" y="1587338"/>
                <a:ext cx="511775" cy="560304"/>
                <a:chOff x="10604642" y="969717"/>
                <a:chExt cx="1290643" cy="1427163"/>
              </a:xfrm>
            </p:grpSpPr>
            <p:grpSp>
              <p:nvGrpSpPr>
                <p:cNvPr id="151" name="Group 879"/>
                <p:cNvGrpSpPr>
                  <a:grpSpLocks noChangeAspect="1"/>
                </p:cNvGrpSpPr>
                <p:nvPr userDrawn="1"/>
              </p:nvGrpSpPr>
              <p:grpSpPr bwMode="auto">
                <a:xfrm>
                  <a:off x="10604642" y="969717"/>
                  <a:ext cx="1290643" cy="1427163"/>
                  <a:chOff x="4798" y="1515"/>
                  <a:chExt cx="813" cy="899"/>
                </a:xfrm>
              </p:grpSpPr>
              <p:sp>
                <p:nvSpPr>
                  <p:cNvPr id="153" name="Freeform 886"/>
                  <p:cNvSpPr>
                    <a:spLocks/>
                  </p:cNvSpPr>
                  <p:nvPr userDrawn="1"/>
                </p:nvSpPr>
                <p:spPr bwMode="auto">
                  <a:xfrm>
                    <a:off x="5269" y="1515"/>
                    <a:ext cx="71" cy="898"/>
                  </a:xfrm>
                  <a:custGeom>
                    <a:avLst/>
                    <a:gdLst>
                      <a:gd name="T0" fmla="*/ 282 w 282"/>
                      <a:gd name="T1" fmla="*/ 0 h 3595"/>
                      <a:gd name="T2" fmla="*/ 282 w 282"/>
                      <a:gd name="T3" fmla="*/ 3138 h 3595"/>
                      <a:gd name="T4" fmla="*/ 0 w 282"/>
                      <a:gd name="T5" fmla="*/ 3595 h 3595"/>
                      <a:gd name="T6" fmla="*/ 0 w 282"/>
                      <a:gd name="T7" fmla="*/ 285 h 3595"/>
                      <a:gd name="T8" fmla="*/ 282 w 282"/>
                      <a:gd name="T9" fmla="*/ 0 h 35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2" h="3595">
                        <a:moveTo>
                          <a:pt x="282" y="0"/>
                        </a:moveTo>
                        <a:lnTo>
                          <a:pt x="282" y="3138"/>
                        </a:lnTo>
                        <a:lnTo>
                          <a:pt x="0" y="3595"/>
                        </a:lnTo>
                        <a:lnTo>
                          <a:pt x="0" y="285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solidFill>
                    <a:srgbClr val="FFC000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4" name="Rectangle 880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515"/>
                    <a:ext cx="813" cy="899"/>
                  </a:xfrm>
                  <a:prstGeom prst="rect">
                    <a:avLst/>
                  </a:prstGeom>
                  <a:noFill/>
                  <a:ln w="0">
                    <a:noFill/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5" name="Rectangle 881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857"/>
                    <a:ext cx="228" cy="55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002060"/>
                      </a:gs>
                      <a:gs pos="100000">
                        <a:srgbClr val="1929FF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6" name="Freeform 882"/>
                  <p:cNvSpPr>
                    <a:spLocks/>
                  </p:cNvSpPr>
                  <p:nvPr userDrawn="1"/>
                </p:nvSpPr>
                <p:spPr bwMode="auto">
                  <a:xfrm>
                    <a:off x="4798" y="1771"/>
                    <a:ext cx="314" cy="86"/>
                  </a:xfrm>
                  <a:custGeom>
                    <a:avLst/>
                    <a:gdLst>
                      <a:gd name="T0" fmla="*/ 411 w 1255"/>
                      <a:gd name="T1" fmla="*/ 0 h 342"/>
                      <a:gd name="T2" fmla="*/ 1255 w 1255"/>
                      <a:gd name="T3" fmla="*/ 0 h 342"/>
                      <a:gd name="T4" fmla="*/ 913 w 1255"/>
                      <a:gd name="T5" fmla="*/ 342 h 342"/>
                      <a:gd name="T6" fmla="*/ 0 w 1255"/>
                      <a:gd name="T7" fmla="*/ 342 h 342"/>
                      <a:gd name="T8" fmla="*/ 411 w 1255"/>
                      <a:gd name="T9" fmla="*/ 0 h 3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55" h="342">
                        <a:moveTo>
                          <a:pt x="411" y="0"/>
                        </a:moveTo>
                        <a:lnTo>
                          <a:pt x="1255" y="0"/>
                        </a:lnTo>
                        <a:lnTo>
                          <a:pt x="913" y="342"/>
                        </a:lnTo>
                        <a:lnTo>
                          <a:pt x="0" y="342"/>
                        </a:lnTo>
                        <a:lnTo>
                          <a:pt x="411" y="0"/>
                        </a:lnTo>
                        <a:close/>
                      </a:path>
                    </a:pathLst>
                  </a:custGeom>
                  <a:solidFill>
                    <a:srgbClr val="0039AC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7" name="Freeform 883"/>
                  <p:cNvSpPr>
                    <a:spLocks/>
                  </p:cNvSpPr>
                  <p:nvPr userDrawn="1"/>
                </p:nvSpPr>
                <p:spPr bwMode="auto">
                  <a:xfrm>
                    <a:off x="5026" y="1771"/>
                    <a:ext cx="85" cy="642"/>
                  </a:xfrm>
                  <a:custGeom>
                    <a:avLst/>
                    <a:gdLst>
                      <a:gd name="T0" fmla="*/ 342 w 342"/>
                      <a:gd name="T1" fmla="*/ 0 h 2568"/>
                      <a:gd name="T2" fmla="*/ 342 w 342"/>
                      <a:gd name="T3" fmla="*/ 2111 h 2568"/>
                      <a:gd name="T4" fmla="*/ 0 w 342"/>
                      <a:gd name="T5" fmla="*/ 2568 h 2568"/>
                      <a:gd name="T6" fmla="*/ 0 w 342"/>
                      <a:gd name="T7" fmla="*/ 342 h 2568"/>
                      <a:gd name="T8" fmla="*/ 342 w 342"/>
                      <a:gd name="T9" fmla="*/ 0 h 25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568">
                        <a:moveTo>
                          <a:pt x="342" y="0"/>
                        </a:moveTo>
                        <a:lnTo>
                          <a:pt x="342" y="2111"/>
                        </a:lnTo>
                        <a:lnTo>
                          <a:pt x="0" y="2568"/>
                        </a:lnTo>
                        <a:lnTo>
                          <a:pt x="0" y="342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000075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8" name="Freeform 884"/>
                  <p:cNvSpPr>
                    <a:spLocks/>
                  </p:cNvSpPr>
                  <p:nvPr userDrawn="1"/>
                </p:nvSpPr>
                <p:spPr bwMode="auto">
                  <a:xfrm>
                    <a:off x="5054" y="1515"/>
                    <a:ext cx="286" cy="72"/>
                  </a:xfrm>
                  <a:custGeom>
                    <a:avLst/>
                    <a:gdLst>
                      <a:gd name="T0" fmla="*/ 318 w 1140"/>
                      <a:gd name="T1" fmla="*/ 0 h 289"/>
                      <a:gd name="T2" fmla="*/ 1140 w 1140"/>
                      <a:gd name="T3" fmla="*/ 0 h 289"/>
                      <a:gd name="T4" fmla="*/ 855 w 1140"/>
                      <a:gd name="T5" fmla="*/ 289 h 289"/>
                      <a:gd name="T6" fmla="*/ 0 w 1140"/>
                      <a:gd name="T7" fmla="*/ 289 h 289"/>
                      <a:gd name="T8" fmla="*/ 318 w 1140"/>
                      <a:gd name="T9" fmla="*/ 0 h 2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40" h="289">
                        <a:moveTo>
                          <a:pt x="318" y="0"/>
                        </a:moveTo>
                        <a:lnTo>
                          <a:pt x="1140" y="0"/>
                        </a:lnTo>
                        <a:lnTo>
                          <a:pt x="855" y="289"/>
                        </a:lnTo>
                        <a:lnTo>
                          <a:pt x="0" y="289"/>
                        </a:lnTo>
                        <a:lnTo>
                          <a:pt x="318" y="0"/>
                        </a:lnTo>
                        <a:close/>
                      </a:path>
                    </a:pathLst>
                  </a:custGeom>
                  <a:solidFill>
                    <a:srgbClr val="EEFF26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9" name="Rectangle 885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054" y="1587"/>
                    <a:ext cx="215" cy="82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FFC000"/>
                      </a:gs>
                      <a:gs pos="100000">
                        <a:srgbClr val="FFFF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60" name="Rectangle 887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298" y="1771"/>
                    <a:ext cx="228" cy="643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B80004"/>
                      </a:gs>
                      <a:gs pos="100000">
                        <a:srgbClr val="FF00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61" name="Freeform 888"/>
                  <p:cNvSpPr>
                    <a:spLocks/>
                  </p:cNvSpPr>
                  <p:nvPr userDrawn="1"/>
                </p:nvSpPr>
                <p:spPr bwMode="auto">
                  <a:xfrm>
                    <a:off x="5526" y="1686"/>
                    <a:ext cx="85" cy="727"/>
                  </a:xfrm>
                  <a:custGeom>
                    <a:avLst/>
                    <a:gdLst>
                      <a:gd name="T0" fmla="*/ 342 w 342"/>
                      <a:gd name="T1" fmla="*/ 0 h 2911"/>
                      <a:gd name="T2" fmla="*/ 342 w 342"/>
                      <a:gd name="T3" fmla="*/ 2477 h 2911"/>
                      <a:gd name="T4" fmla="*/ 0 w 342"/>
                      <a:gd name="T5" fmla="*/ 2911 h 2911"/>
                      <a:gd name="T6" fmla="*/ 0 w 342"/>
                      <a:gd name="T7" fmla="*/ 334 h 2911"/>
                      <a:gd name="T8" fmla="*/ 342 w 342"/>
                      <a:gd name="T9" fmla="*/ 0 h 29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911">
                        <a:moveTo>
                          <a:pt x="342" y="0"/>
                        </a:moveTo>
                        <a:lnTo>
                          <a:pt x="342" y="2477"/>
                        </a:lnTo>
                        <a:lnTo>
                          <a:pt x="0" y="2911"/>
                        </a:lnTo>
                        <a:lnTo>
                          <a:pt x="0" y="334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C2001B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  <p:sp>
              <p:nvSpPr>
                <p:cNvPr id="152" name="Vrije vorm 151"/>
                <p:cNvSpPr/>
                <p:nvPr userDrawn="1"/>
              </p:nvSpPr>
              <p:spPr>
                <a:xfrm>
                  <a:off x="11389225" y="1241176"/>
                  <a:ext cx="506025" cy="137883"/>
                </a:xfrm>
                <a:custGeom>
                  <a:avLst/>
                  <a:gdLst>
                    <a:gd name="connsiteX0" fmla="*/ 0 w 508407"/>
                    <a:gd name="connsiteY0" fmla="*/ 142646 h 146304"/>
                    <a:gd name="connsiteX1" fmla="*/ 369418 w 508407"/>
                    <a:gd name="connsiteY1" fmla="*/ 146304 h 146304"/>
                    <a:gd name="connsiteX2" fmla="*/ 508407 w 508407"/>
                    <a:gd name="connsiteY2" fmla="*/ 0 h 146304"/>
                    <a:gd name="connsiteX3" fmla="*/ 168250 w 508407"/>
                    <a:gd name="connsiteY3" fmla="*/ 0 h 146304"/>
                    <a:gd name="connsiteX4" fmla="*/ 0 w 508407"/>
                    <a:gd name="connsiteY4" fmla="*/ 142646 h 146304"/>
                    <a:gd name="connsiteX0" fmla="*/ 0 w 508407"/>
                    <a:gd name="connsiteY0" fmla="*/ 142646 h 142646"/>
                    <a:gd name="connsiteX1" fmla="*/ 376562 w 508407"/>
                    <a:gd name="connsiteY1" fmla="*/ 136779 h 142646"/>
                    <a:gd name="connsiteX2" fmla="*/ 508407 w 508407"/>
                    <a:gd name="connsiteY2" fmla="*/ 0 h 142646"/>
                    <a:gd name="connsiteX3" fmla="*/ 168250 w 508407"/>
                    <a:gd name="connsiteY3" fmla="*/ 0 h 142646"/>
                    <a:gd name="connsiteX4" fmla="*/ 0 w 508407"/>
                    <a:gd name="connsiteY4" fmla="*/ 142646 h 142646"/>
                    <a:gd name="connsiteX0" fmla="*/ 0 w 506025"/>
                    <a:gd name="connsiteY0" fmla="*/ 137883 h 137883"/>
                    <a:gd name="connsiteX1" fmla="*/ 374180 w 506025"/>
                    <a:gd name="connsiteY1" fmla="*/ 136779 h 137883"/>
                    <a:gd name="connsiteX2" fmla="*/ 506025 w 506025"/>
                    <a:gd name="connsiteY2" fmla="*/ 0 h 137883"/>
                    <a:gd name="connsiteX3" fmla="*/ 165868 w 506025"/>
                    <a:gd name="connsiteY3" fmla="*/ 0 h 137883"/>
                    <a:gd name="connsiteX4" fmla="*/ 0 w 506025"/>
                    <a:gd name="connsiteY4" fmla="*/ 137883 h 137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6025" h="137883">
                      <a:moveTo>
                        <a:pt x="0" y="137883"/>
                      </a:moveTo>
                      <a:lnTo>
                        <a:pt x="374180" y="136779"/>
                      </a:lnTo>
                      <a:lnTo>
                        <a:pt x="506025" y="0"/>
                      </a:lnTo>
                      <a:lnTo>
                        <a:pt x="165868" y="0"/>
                      </a:lnTo>
                      <a:lnTo>
                        <a:pt x="0" y="137883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96" name="Groep 95"/>
            <p:cNvGrpSpPr/>
            <p:nvPr/>
          </p:nvGrpSpPr>
          <p:grpSpPr>
            <a:xfrm>
              <a:off x="12487778" y="6003628"/>
              <a:ext cx="1980859" cy="542924"/>
              <a:chOff x="12390702" y="6054428"/>
              <a:chExt cx="1980859" cy="542924"/>
            </a:xfrm>
          </p:grpSpPr>
          <p:sp>
            <p:nvSpPr>
              <p:cNvPr id="115" name="Rechthoek 114"/>
              <p:cNvSpPr/>
              <p:nvPr/>
            </p:nvSpPr>
            <p:spPr>
              <a:xfrm>
                <a:off x="12402284" y="6054428"/>
                <a:ext cx="1969277" cy="54292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116" name="Rechthoek 115"/>
              <p:cNvSpPr/>
              <p:nvPr/>
            </p:nvSpPr>
            <p:spPr>
              <a:xfrm>
                <a:off x="12662053" y="6062530"/>
                <a:ext cx="1268296" cy="2616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1100" dirty="0"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Change chart type</a:t>
                </a:r>
              </a:p>
            </p:txBody>
          </p:sp>
          <p:sp>
            <p:nvSpPr>
              <p:cNvPr id="117" name="Gelijkbenige driehoek 116"/>
              <p:cNvSpPr/>
              <p:nvPr/>
            </p:nvSpPr>
            <p:spPr>
              <a:xfrm rot="5400000">
                <a:off x="14210471" y="6150144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118" name="Afgeronde rechthoek 117"/>
              <p:cNvSpPr/>
              <p:nvPr/>
            </p:nvSpPr>
            <p:spPr>
              <a:xfrm>
                <a:off x="12390702" y="6322741"/>
                <a:ext cx="1973675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Edit data</a:t>
                </a:r>
              </a:p>
            </p:txBody>
          </p:sp>
          <p:grpSp>
            <p:nvGrpSpPr>
              <p:cNvPr id="119" name="Groep 118"/>
              <p:cNvGrpSpPr/>
              <p:nvPr/>
            </p:nvGrpSpPr>
            <p:grpSpPr>
              <a:xfrm>
                <a:off x="12461788" y="6100223"/>
                <a:ext cx="204691" cy="170000"/>
                <a:chOff x="15171969" y="1587338"/>
                <a:chExt cx="755407" cy="627385"/>
              </a:xfrm>
            </p:grpSpPr>
            <p:sp>
              <p:nvSpPr>
                <p:cNvPr id="136" name="Rechthoek 962"/>
                <p:cNvSpPr/>
                <p:nvPr userDrawn="1"/>
              </p:nvSpPr>
              <p:spPr>
                <a:xfrm>
                  <a:off x="15171969" y="2008934"/>
                  <a:ext cx="755407" cy="205789"/>
                </a:xfrm>
                <a:custGeom>
                  <a:avLst/>
                  <a:gdLst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664132 w 664132"/>
                    <a:gd name="connsiteY2" fmla="*/ 27778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664132"/>
                    <a:gd name="connsiteY0" fmla="*/ 0 h 290487"/>
                    <a:gd name="connsiteX1" fmla="*/ 664132 w 664132"/>
                    <a:gd name="connsiteY1" fmla="*/ 0 h 290487"/>
                    <a:gd name="connsiteX2" fmla="*/ 333932 w 664132"/>
                    <a:gd name="connsiteY2" fmla="*/ 290487 h 290487"/>
                    <a:gd name="connsiteX3" fmla="*/ 0 w 664132"/>
                    <a:gd name="connsiteY3" fmla="*/ 277787 h 290487"/>
                    <a:gd name="connsiteX4" fmla="*/ 0 w 664132"/>
                    <a:gd name="connsiteY4" fmla="*/ 0 h 290487"/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575232 w 664132"/>
                    <a:gd name="connsiteY2" fmla="*/ 27143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708582"/>
                    <a:gd name="connsiteY0" fmla="*/ 0 h 277787"/>
                    <a:gd name="connsiteX1" fmla="*/ 708582 w 708582"/>
                    <a:gd name="connsiteY1" fmla="*/ 31750 h 277787"/>
                    <a:gd name="connsiteX2" fmla="*/ 575232 w 708582"/>
                    <a:gd name="connsiteY2" fmla="*/ 271437 h 277787"/>
                    <a:gd name="connsiteX3" fmla="*/ 0 w 708582"/>
                    <a:gd name="connsiteY3" fmla="*/ 277787 h 277787"/>
                    <a:gd name="connsiteX4" fmla="*/ 0 w 708582"/>
                    <a:gd name="connsiteY4" fmla="*/ 0 h 277787"/>
                    <a:gd name="connsiteX0" fmla="*/ 228600 w 708582"/>
                    <a:gd name="connsiteY0" fmla="*/ 6350 h 246037"/>
                    <a:gd name="connsiteX1" fmla="*/ 708582 w 708582"/>
                    <a:gd name="connsiteY1" fmla="*/ 0 h 246037"/>
                    <a:gd name="connsiteX2" fmla="*/ 575232 w 708582"/>
                    <a:gd name="connsiteY2" fmla="*/ 239687 h 246037"/>
                    <a:gd name="connsiteX3" fmla="*/ 0 w 708582"/>
                    <a:gd name="connsiteY3" fmla="*/ 246037 h 246037"/>
                    <a:gd name="connsiteX4" fmla="*/ 228600 w 708582"/>
                    <a:gd name="connsiteY4" fmla="*/ 6350 h 246037"/>
                    <a:gd name="connsiteX0" fmla="*/ 228600 w 778432"/>
                    <a:gd name="connsiteY0" fmla="*/ 0 h 239687"/>
                    <a:gd name="connsiteX1" fmla="*/ 778432 w 778432"/>
                    <a:gd name="connsiteY1" fmla="*/ 25400 h 239687"/>
                    <a:gd name="connsiteX2" fmla="*/ 575232 w 778432"/>
                    <a:gd name="connsiteY2" fmla="*/ 233337 h 239687"/>
                    <a:gd name="connsiteX3" fmla="*/ 0 w 778432"/>
                    <a:gd name="connsiteY3" fmla="*/ 239687 h 239687"/>
                    <a:gd name="connsiteX4" fmla="*/ 228600 w 778432"/>
                    <a:gd name="connsiteY4" fmla="*/ 0 h 239687"/>
                    <a:gd name="connsiteX0" fmla="*/ 228600 w 778432"/>
                    <a:gd name="connsiteY0" fmla="*/ 0 h 214287"/>
                    <a:gd name="connsiteX1" fmla="*/ 778432 w 778432"/>
                    <a:gd name="connsiteY1" fmla="*/ 0 h 214287"/>
                    <a:gd name="connsiteX2" fmla="*/ 575232 w 778432"/>
                    <a:gd name="connsiteY2" fmla="*/ 207937 h 214287"/>
                    <a:gd name="connsiteX3" fmla="*/ 0 w 778432"/>
                    <a:gd name="connsiteY3" fmla="*/ 214287 h 214287"/>
                    <a:gd name="connsiteX4" fmla="*/ 228600 w 778432"/>
                    <a:gd name="connsiteY4" fmla="*/ 0 h 214287"/>
                    <a:gd name="connsiteX0" fmla="*/ 228600 w 730724"/>
                    <a:gd name="connsiteY0" fmla="*/ 3975 h 218262"/>
                    <a:gd name="connsiteX1" fmla="*/ 730724 w 730724"/>
                    <a:gd name="connsiteY1" fmla="*/ 0 h 218262"/>
                    <a:gd name="connsiteX2" fmla="*/ 575232 w 730724"/>
                    <a:gd name="connsiteY2" fmla="*/ 211912 h 218262"/>
                    <a:gd name="connsiteX3" fmla="*/ 0 w 730724"/>
                    <a:gd name="connsiteY3" fmla="*/ 218262 h 218262"/>
                    <a:gd name="connsiteX4" fmla="*/ 228600 w 730724"/>
                    <a:gd name="connsiteY4" fmla="*/ 3975 h 218262"/>
                    <a:gd name="connsiteX0" fmla="*/ 252454 w 754578"/>
                    <a:gd name="connsiteY0" fmla="*/ 3975 h 211912"/>
                    <a:gd name="connsiteX1" fmla="*/ 754578 w 754578"/>
                    <a:gd name="connsiteY1" fmla="*/ 0 h 211912"/>
                    <a:gd name="connsiteX2" fmla="*/ 599086 w 754578"/>
                    <a:gd name="connsiteY2" fmla="*/ 211912 h 211912"/>
                    <a:gd name="connsiteX3" fmla="*/ 0 w 754578"/>
                    <a:gd name="connsiteY3" fmla="*/ 210311 h 211912"/>
                    <a:gd name="connsiteX4" fmla="*/ 252454 w 754578"/>
                    <a:gd name="connsiteY4" fmla="*/ 3975 h 211912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599086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754578"/>
                    <a:gd name="connsiteY0" fmla="*/ 0 h 223840"/>
                    <a:gd name="connsiteX1" fmla="*/ 754578 w 754578"/>
                    <a:gd name="connsiteY1" fmla="*/ 7952 h 223840"/>
                    <a:gd name="connsiteX2" fmla="*/ 654745 w 754578"/>
                    <a:gd name="connsiteY2" fmla="*/ 223840 h 223840"/>
                    <a:gd name="connsiteX3" fmla="*/ 0 w 754578"/>
                    <a:gd name="connsiteY3" fmla="*/ 218263 h 223840"/>
                    <a:gd name="connsiteX4" fmla="*/ 172941 w 754578"/>
                    <a:gd name="connsiteY4" fmla="*/ 0 h 223840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646793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818189"/>
                    <a:gd name="connsiteY0" fmla="*/ 0 h 219864"/>
                    <a:gd name="connsiteX1" fmla="*/ 818189 w 818189"/>
                    <a:gd name="connsiteY1" fmla="*/ 31806 h 219864"/>
                    <a:gd name="connsiteX2" fmla="*/ 646793 w 818189"/>
                    <a:gd name="connsiteY2" fmla="*/ 219864 h 219864"/>
                    <a:gd name="connsiteX3" fmla="*/ 0 w 818189"/>
                    <a:gd name="connsiteY3" fmla="*/ 218263 h 219864"/>
                    <a:gd name="connsiteX4" fmla="*/ 172941 w 818189"/>
                    <a:gd name="connsiteY4" fmla="*/ 0 h 219864"/>
                    <a:gd name="connsiteX0" fmla="*/ 172941 w 806262"/>
                    <a:gd name="connsiteY0" fmla="*/ 0 h 219864"/>
                    <a:gd name="connsiteX1" fmla="*/ 806262 w 806262"/>
                    <a:gd name="connsiteY1" fmla="*/ 11928 h 219864"/>
                    <a:gd name="connsiteX2" fmla="*/ 646793 w 806262"/>
                    <a:gd name="connsiteY2" fmla="*/ 219864 h 219864"/>
                    <a:gd name="connsiteX3" fmla="*/ 0 w 806262"/>
                    <a:gd name="connsiteY3" fmla="*/ 218263 h 219864"/>
                    <a:gd name="connsiteX4" fmla="*/ 172941 w 806262"/>
                    <a:gd name="connsiteY4" fmla="*/ 0 h 219864"/>
                    <a:gd name="connsiteX0" fmla="*/ 172941 w 798310"/>
                    <a:gd name="connsiteY0" fmla="*/ 0 h 219864"/>
                    <a:gd name="connsiteX1" fmla="*/ 798310 w 798310"/>
                    <a:gd name="connsiteY1" fmla="*/ 15903 h 219864"/>
                    <a:gd name="connsiteX2" fmla="*/ 646793 w 798310"/>
                    <a:gd name="connsiteY2" fmla="*/ 219864 h 219864"/>
                    <a:gd name="connsiteX3" fmla="*/ 0 w 798310"/>
                    <a:gd name="connsiteY3" fmla="*/ 218263 h 219864"/>
                    <a:gd name="connsiteX4" fmla="*/ 172941 w 798310"/>
                    <a:gd name="connsiteY4" fmla="*/ 0 h 219864"/>
                    <a:gd name="connsiteX0" fmla="*/ 172941 w 798310"/>
                    <a:gd name="connsiteY0" fmla="*/ 0 h 259620"/>
                    <a:gd name="connsiteX1" fmla="*/ 798310 w 798310"/>
                    <a:gd name="connsiteY1" fmla="*/ 15903 h 259620"/>
                    <a:gd name="connsiteX2" fmla="*/ 614988 w 798310"/>
                    <a:gd name="connsiteY2" fmla="*/ 259620 h 259620"/>
                    <a:gd name="connsiteX3" fmla="*/ 0 w 798310"/>
                    <a:gd name="connsiteY3" fmla="*/ 218263 h 259620"/>
                    <a:gd name="connsiteX4" fmla="*/ 172941 w 798310"/>
                    <a:gd name="connsiteY4" fmla="*/ 0 h 259620"/>
                    <a:gd name="connsiteX0" fmla="*/ 188843 w 814212"/>
                    <a:gd name="connsiteY0" fmla="*/ 0 h 259620"/>
                    <a:gd name="connsiteX1" fmla="*/ 814212 w 814212"/>
                    <a:gd name="connsiteY1" fmla="*/ 15903 h 259620"/>
                    <a:gd name="connsiteX2" fmla="*/ 630890 w 814212"/>
                    <a:gd name="connsiteY2" fmla="*/ 259620 h 259620"/>
                    <a:gd name="connsiteX3" fmla="*/ 0 w 814212"/>
                    <a:gd name="connsiteY3" fmla="*/ 254043 h 259620"/>
                    <a:gd name="connsiteX4" fmla="*/ 188843 w 814212"/>
                    <a:gd name="connsiteY4" fmla="*/ 0 h 259620"/>
                    <a:gd name="connsiteX0" fmla="*/ 208721 w 834090"/>
                    <a:gd name="connsiteY0" fmla="*/ 0 h 259620"/>
                    <a:gd name="connsiteX1" fmla="*/ 834090 w 834090"/>
                    <a:gd name="connsiteY1" fmla="*/ 15903 h 259620"/>
                    <a:gd name="connsiteX2" fmla="*/ 650768 w 834090"/>
                    <a:gd name="connsiteY2" fmla="*/ 259620 h 259620"/>
                    <a:gd name="connsiteX3" fmla="*/ 0 w 834090"/>
                    <a:gd name="connsiteY3" fmla="*/ 254043 h 259620"/>
                    <a:gd name="connsiteX4" fmla="*/ 208721 w 834090"/>
                    <a:gd name="connsiteY4" fmla="*/ 0 h 259620"/>
                    <a:gd name="connsiteX0" fmla="*/ 268356 w 893725"/>
                    <a:gd name="connsiteY0" fmla="*/ 0 h 259620"/>
                    <a:gd name="connsiteX1" fmla="*/ 893725 w 893725"/>
                    <a:gd name="connsiteY1" fmla="*/ 15903 h 259620"/>
                    <a:gd name="connsiteX2" fmla="*/ 710403 w 893725"/>
                    <a:gd name="connsiteY2" fmla="*/ 259620 h 259620"/>
                    <a:gd name="connsiteX3" fmla="*/ 0 w 893725"/>
                    <a:gd name="connsiteY3" fmla="*/ 254043 h 259620"/>
                    <a:gd name="connsiteX4" fmla="*/ 268356 w 893725"/>
                    <a:gd name="connsiteY4" fmla="*/ 0 h 259620"/>
                    <a:gd name="connsiteX0" fmla="*/ 260405 w 885774"/>
                    <a:gd name="connsiteY0" fmla="*/ 0 h 259620"/>
                    <a:gd name="connsiteX1" fmla="*/ 885774 w 885774"/>
                    <a:gd name="connsiteY1" fmla="*/ 15903 h 259620"/>
                    <a:gd name="connsiteX2" fmla="*/ 702452 w 885774"/>
                    <a:gd name="connsiteY2" fmla="*/ 259620 h 259620"/>
                    <a:gd name="connsiteX3" fmla="*/ 0 w 885774"/>
                    <a:gd name="connsiteY3" fmla="*/ 254043 h 259620"/>
                    <a:gd name="connsiteX4" fmla="*/ 260405 w 885774"/>
                    <a:gd name="connsiteY4" fmla="*/ 0 h 259620"/>
                    <a:gd name="connsiteX0" fmla="*/ 220648 w 885774"/>
                    <a:gd name="connsiteY0" fmla="*/ 0 h 243717"/>
                    <a:gd name="connsiteX1" fmla="*/ 885774 w 885774"/>
                    <a:gd name="connsiteY1" fmla="*/ 0 h 243717"/>
                    <a:gd name="connsiteX2" fmla="*/ 702452 w 885774"/>
                    <a:gd name="connsiteY2" fmla="*/ 243717 h 243717"/>
                    <a:gd name="connsiteX3" fmla="*/ 0 w 885774"/>
                    <a:gd name="connsiteY3" fmla="*/ 238140 h 243717"/>
                    <a:gd name="connsiteX4" fmla="*/ 220648 w 885774"/>
                    <a:gd name="connsiteY4" fmla="*/ 0 h 243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5774" h="243717">
                      <a:moveTo>
                        <a:pt x="220648" y="0"/>
                      </a:moveTo>
                      <a:lnTo>
                        <a:pt x="885774" y="0"/>
                      </a:lnTo>
                      <a:lnTo>
                        <a:pt x="702452" y="243717"/>
                      </a:lnTo>
                      <a:lnTo>
                        <a:pt x="0" y="238140"/>
                      </a:lnTo>
                      <a:lnTo>
                        <a:pt x="220648" y="0"/>
                      </a:lnTo>
                      <a:close/>
                    </a:path>
                  </a:pathLst>
                </a:custGeom>
                <a:solidFill>
                  <a:srgbClr val="FFFFFF">
                    <a:lumMod val="50000"/>
                  </a:srgbClr>
                </a:solidFill>
                <a:ln w="25400" cap="flat" cmpd="sng" algn="ctr">
                  <a:noFill/>
                  <a:prstDash val="solid"/>
                </a:ln>
                <a:effectLst>
                  <a:softEdge rad="31750"/>
                </a:effectLst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137" name="Groep 136"/>
                <p:cNvGrpSpPr/>
                <p:nvPr userDrawn="1"/>
              </p:nvGrpSpPr>
              <p:grpSpPr>
                <a:xfrm>
                  <a:off x="15281106" y="1587338"/>
                  <a:ext cx="511775" cy="560304"/>
                  <a:chOff x="10604642" y="969717"/>
                  <a:chExt cx="1290643" cy="1427163"/>
                </a:xfrm>
              </p:grpSpPr>
              <p:grpSp>
                <p:nvGrpSpPr>
                  <p:cNvPr id="138" name="Group 879"/>
                  <p:cNvGrpSpPr>
                    <a:grpSpLocks noChangeAspect="1"/>
                  </p:cNvGrpSpPr>
                  <p:nvPr userDrawn="1"/>
                </p:nvGrpSpPr>
                <p:grpSpPr bwMode="auto">
                  <a:xfrm>
                    <a:off x="10604642" y="969717"/>
                    <a:ext cx="1290643" cy="1427163"/>
                    <a:chOff x="4798" y="1515"/>
                    <a:chExt cx="813" cy="899"/>
                  </a:xfrm>
                </p:grpSpPr>
                <p:sp>
                  <p:nvSpPr>
                    <p:cNvPr id="140" name="Freeform 886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269" y="1515"/>
                      <a:ext cx="71" cy="898"/>
                    </a:xfrm>
                    <a:custGeom>
                      <a:avLst/>
                      <a:gdLst>
                        <a:gd name="T0" fmla="*/ 282 w 282"/>
                        <a:gd name="T1" fmla="*/ 0 h 3595"/>
                        <a:gd name="T2" fmla="*/ 282 w 282"/>
                        <a:gd name="T3" fmla="*/ 3138 h 3595"/>
                        <a:gd name="T4" fmla="*/ 0 w 282"/>
                        <a:gd name="T5" fmla="*/ 3595 h 3595"/>
                        <a:gd name="T6" fmla="*/ 0 w 282"/>
                        <a:gd name="T7" fmla="*/ 285 h 3595"/>
                        <a:gd name="T8" fmla="*/ 282 w 282"/>
                        <a:gd name="T9" fmla="*/ 0 h 359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82" h="3595">
                          <a:moveTo>
                            <a:pt x="282" y="0"/>
                          </a:moveTo>
                          <a:lnTo>
                            <a:pt x="282" y="3138"/>
                          </a:lnTo>
                          <a:lnTo>
                            <a:pt x="0" y="3595"/>
                          </a:lnTo>
                          <a:lnTo>
                            <a:pt x="0" y="285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solidFill>
                      <a:srgbClr val="FFC000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1" name="Rectangle 880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515"/>
                      <a:ext cx="813" cy="899"/>
                    </a:xfrm>
                    <a:prstGeom prst="rect">
                      <a:avLst/>
                    </a:prstGeom>
                    <a:noFill/>
                    <a:ln w="0">
                      <a:noFill/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2" name="Rectangle 881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857"/>
                      <a:ext cx="228" cy="55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002060"/>
                        </a:gs>
                        <a:gs pos="100000">
                          <a:srgbClr val="1929FF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3" name="Freeform 882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4798" y="1771"/>
                      <a:ext cx="314" cy="86"/>
                    </a:xfrm>
                    <a:custGeom>
                      <a:avLst/>
                      <a:gdLst>
                        <a:gd name="T0" fmla="*/ 411 w 1255"/>
                        <a:gd name="T1" fmla="*/ 0 h 342"/>
                        <a:gd name="T2" fmla="*/ 1255 w 1255"/>
                        <a:gd name="T3" fmla="*/ 0 h 342"/>
                        <a:gd name="T4" fmla="*/ 913 w 1255"/>
                        <a:gd name="T5" fmla="*/ 342 h 342"/>
                        <a:gd name="T6" fmla="*/ 0 w 1255"/>
                        <a:gd name="T7" fmla="*/ 342 h 342"/>
                        <a:gd name="T8" fmla="*/ 411 w 1255"/>
                        <a:gd name="T9" fmla="*/ 0 h 3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55" h="342">
                          <a:moveTo>
                            <a:pt x="411" y="0"/>
                          </a:moveTo>
                          <a:lnTo>
                            <a:pt x="1255" y="0"/>
                          </a:lnTo>
                          <a:lnTo>
                            <a:pt x="913" y="342"/>
                          </a:lnTo>
                          <a:lnTo>
                            <a:pt x="0" y="342"/>
                          </a:lnTo>
                          <a:lnTo>
                            <a:pt x="411" y="0"/>
                          </a:lnTo>
                          <a:close/>
                        </a:path>
                      </a:pathLst>
                    </a:custGeom>
                    <a:solidFill>
                      <a:srgbClr val="0039AC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4" name="Freeform 883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26" y="1771"/>
                      <a:ext cx="85" cy="642"/>
                    </a:xfrm>
                    <a:custGeom>
                      <a:avLst/>
                      <a:gdLst>
                        <a:gd name="T0" fmla="*/ 342 w 342"/>
                        <a:gd name="T1" fmla="*/ 0 h 2568"/>
                        <a:gd name="T2" fmla="*/ 342 w 342"/>
                        <a:gd name="T3" fmla="*/ 2111 h 2568"/>
                        <a:gd name="T4" fmla="*/ 0 w 342"/>
                        <a:gd name="T5" fmla="*/ 2568 h 2568"/>
                        <a:gd name="T6" fmla="*/ 0 w 342"/>
                        <a:gd name="T7" fmla="*/ 342 h 2568"/>
                        <a:gd name="T8" fmla="*/ 342 w 342"/>
                        <a:gd name="T9" fmla="*/ 0 h 25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568">
                          <a:moveTo>
                            <a:pt x="342" y="0"/>
                          </a:moveTo>
                          <a:lnTo>
                            <a:pt x="342" y="2111"/>
                          </a:lnTo>
                          <a:lnTo>
                            <a:pt x="0" y="2568"/>
                          </a:lnTo>
                          <a:lnTo>
                            <a:pt x="0" y="342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000075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5" name="Freeform 884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54" y="1515"/>
                      <a:ext cx="286" cy="72"/>
                    </a:xfrm>
                    <a:custGeom>
                      <a:avLst/>
                      <a:gdLst>
                        <a:gd name="T0" fmla="*/ 318 w 1140"/>
                        <a:gd name="T1" fmla="*/ 0 h 289"/>
                        <a:gd name="T2" fmla="*/ 1140 w 1140"/>
                        <a:gd name="T3" fmla="*/ 0 h 289"/>
                        <a:gd name="T4" fmla="*/ 855 w 1140"/>
                        <a:gd name="T5" fmla="*/ 289 h 289"/>
                        <a:gd name="T6" fmla="*/ 0 w 1140"/>
                        <a:gd name="T7" fmla="*/ 289 h 289"/>
                        <a:gd name="T8" fmla="*/ 318 w 1140"/>
                        <a:gd name="T9" fmla="*/ 0 h 2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140" h="289">
                          <a:moveTo>
                            <a:pt x="318" y="0"/>
                          </a:moveTo>
                          <a:lnTo>
                            <a:pt x="1140" y="0"/>
                          </a:lnTo>
                          <a:lnTo>
                            <a:pt x="855" y="289"/>
                          </a:lnTo>
                          <a:lnTo>
                            <a:pt x="0" y="289"/>
                          </a:lnTo>
                          <a:lnTo>
                            <a:pt x="318" y="0"/>
                          </a:lnTo>
                          <a:close/>
                        </a:path>
                      </a:pathLst>
                    </a:custGeom>
                    <a:solidFill>
                      <a:srgbClr val="EEFF26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6" name="Rectangle 885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054" y="1587"/>
                      <a:ext cx="215" cy="82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FFC000"/>
                        </a:gs>
                        <a:gs pos="100000">
                          <a:srgbClr val="FFFF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7" name="Rectangle 887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298" y="1771"/>
                      <a:ext cx="228" cy="643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B80004"/>
                        </a:gs>
                        <a:gs pos="100000">
                          <a:srgbClr val="FF00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8" name="Freeform 888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526" y="1686"/>
                      <a:ext cx="85" cy="727"/>
                    </a:xfrm>
                    <a:custGeom>
                      <a:avLst/>
                      <a:gdLst>
                        <a:gd name="T0" fmla="*/ 342 w 342"/>
                        <a:gd name="T1" fmla="*/ 0 h 2911"/>
                        <a:gd name="T2" fmla="*/ 342 w 342"/>
                        <a:gd name="T3" fmla="*/ 2477 h 2911"/>
                        <a:gd name="T4" fmla="*/ 0 w 342"/>
                        <a:gd name="T5" fmla="*/ 2911 h 2911"/>
                        <a:gd name="T6" fmla="*/ 0 w 342"/>
                        <a:gd name="T7" fmla="*/ 334 h 2911"/>
                        <a:gd name="T8" fmla="*/ 342 w 342"/>
                        <a:gd name="T9" fmla="*/ 0 h 29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911">
                          <a:moveTo>
                            <a:pt x="342" y="0"/>
                          </a:moveTo>
                          <a:lnTo>
                            <a:pt x="342" y="2477"/>
                          </a:lnTo>
                          <a:lnTo>
                            <a:pt x="0" y="2911"/>
                          </a:lnTo>
                          <a:lnTo>
                            <a:pt x="0" y="334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C2001B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</p:grpSp>
              <p:sp>
                <p:nvSpPr>
                  <p:cNvPr id="139" name="Vrije vorm 138"/>
                  <p:cNvSpPr/>
                  <p:nvPr userDrawn="1"/>
                </p:nvSpPr>
                <p:spPr>
                  <a:xfrm>
                    <a:off x="11389225" y="1241176"/>
                    <a:ext cx="506025" cy="137883"/>
                  </a:xfrm>
                  <a:custGeom>
                    <a:avLst/>
                    <a:gdLst>
                      <a:gd name="connsiteX0" fmla="*/ 0 w 508407"/>
                      <a:gd name="connsiteY0" fmla="*/ 142646 h 146304"/>
                      <a:gd name="connsiteX1" fmla="*/ 369418 w 508407"/>
                      <a:gd name="connsiteY1" fmla="*/ 146304 h 146304"/>
                      <a:gd name="connsiteX2" fmla="*/ 508407 w 508407"/>
                      <a:gd name="connsiteY2" fmla="*/ 0 h 146304"/>
                      <a:gd name="connsiteX3" fmla="*/ 168250 w 508407"/>
                      <a:gd name="connsiteY3" fmla="*/ 0 h 146304"/>
                      <a:gd name="connsiteX4" fmla="*/ 0 w 508407"/>
                      <a:gd name="connsiteY4" fmla="*/ 142646 h 146304"/>
                      <a:gd name="connsiteX0" fmla="*/ 0 w 508407"/>
                      <a:gd name="connsiteY0" fmla="*/ 142646 h 142646"/>
                      <a:gd name="connsiteX1" fmla="*/ 376562 w 508407"/>
                      <a:gd name="connsiteY1" fmla="*/ 136779 h 142646"/>
                      <a:gd name="connsiteX2" fmla="*/ 508407 w 508407"/>
                      <a:gd name="connsiteY2" fmla="*/ 0 h 142646"/>
                      <a:gd name="connsiteX3" fmla="*/ 168250 w 508407"/>
                      <a:gd name="connsiteY3" fmla="*/ 0 h 142646"/>
                      <a:gd name="connsiteX4" fmla="*/ 0 w 508407"/>
                      <a:gd name="connsiteY4" fmla="*/ 142646 h 142646"/>
                      <a:gd name="connsiteX0" fmla="*/ 0 w 506025"/>
                      <a:gd name="connsiteY0" fmla="*/ 137883 h 137883"/>
                      <a:gd name="connsiteX1" fmla="*/ 374180 w 506025"/>
                      <a:gd name="connsiteY1" fmla="*/ 136779 h 137883"/>
                      <a:gd name="connsiteX2" fmla="*/ 506025 w 506025"/>
                      <a:gd name="connsiteY2" fmla="*/ 0 h 137883"/>
                      <a:gd name="connsiteX3" fmla="*/ 165868 w 506025"/>
                      <a:gd name="connsiteY3" fmla="*/ 0 h 137883"/>
                      <a:gd name="connsiteX4" fmla="*/ 0 w 506025"/>
                      <a:gd name="connsiteY4" fmla="*/ 137883 h 137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6025" h="137883">
                        <a:moveTo>
                          <a:pt x="0" y="137883"/>
                        </a:moveTo>
                        <a:lnTo>
                          <a:pt x="374180" y="136779"/>
                        </a:lnTo>
                        <a:lnTo>
                          <a:pt x="506025" y="0"/>
                        </a:lnTo>
                        <a:lnTo>
                          <a:pt x="165868" y="0"/>
                        </a:lnTo>
                        <a:lnTo>
                          <a:pt x="0" y="137883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  <p:grpSp>
            <p:nvGrpSpPr>
              <p:cNvPr id="120" name="Groep 119"/>
              <p:cNvGrpSpPr/>
              <p:nvPr/>
            </p:nvGrpSpPr>
            <p:grpSpPr>
              <a:xfrm>
                <a:off x="12468521" y="6356844"/>
                <a:ext cx="133446" cy="114786"/>
                <a:chOff x="14587469" y="6356844"/>
                <a:chExt cx="133446" cy="114786"/>
              </a:xfrm>
            </p:grpSpPr>
            <p:sp>
              <p:nvSpPr>
                <p:cNvPr id="126" name="Rectangle 6"/>
                <p:cNvSpPr>
                  <a:spLocks noChangeArrowheads="1"/>
                </p:cNvSpPr>
                <p:nvPr userDrawn="1"/>
              </p:nvSpPr>
              <p:spPr bwMode="auto">
                <a:xfrm>
                  <a:off x="14588703" y="6379233"/>
                  <a:ext cx="130780" cy="91699"/>
                </a:xfrm>
                <a:prstGeom prst="rect">
                  <a:avLst/>
                </a:prstGeom>
                <a:solidFill>
                  <a:srgbClr val="F2FAFF"/>
                </a:solidFill>
                <a:ln w="0">
                  <a:solidFill>
                    <a:schemeClr val="bg2">
                      <a:lumMod val="5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7" name="Rectangle 15"/>
                <p:cNvSpPr>
                  <a:spLocks noChangeArrowheads="1"/>
                </p:cNvSpPr>
                <p:nvPr userDrawn="1"/>
              </p:nvSpPr>
              <p:spPr bwMode="auto">
                <a:xfrm>
                  <a:off x="14587469" y="6423761"/>
                  <a:ext cx="131076" cy="1446"/>
                </a:xfrm>
                <a:prstGeom prst="rect">
                  <a:avLst/>
                </a:prstGeom>
                <a:gradFill flip="none" rotWithShape="1">
                  <a:gsLst>
                    <a:gs pos="20000">
                      <a:srgbClr val="0039AC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Freeform 14"/>
                <p:cNvSpPr>
                  <a:spLocks noEditPoints="1"/>
                </p:cNvSpPr>
                <p:nvPr userDrawn="1"/>
              </p:nvSpPr>
              <p:spPr bwMode="auto">
                <a:xfrm>
                  <a:off x="14588901" y="6356844"/>
                  <a:ext cx="132014" cy="114786"/>
                </a:xfrm>
                <a:custGeom>
                  <a:avLst/>
                  <a:gdLst>
                    <a:gd name="T0" fmla="*/ 48 w 5347"/>
                    <a:gd name="T1" fmla="*/ 48 h 4605"/>
                    <a:gd name="T2" fmla="*/ 48 w 5347"/>
                    <a:gd name="T3" fmla="*/ 4557 h 4605"/>
                    <a:gd name="T4" fmla="*/ 5299 w 5347"/>
                    <a:gd name="T5" fmla="*/ 4557 h 4605"/>
                    <a:gd name="T6" fmla="*/ 5299 w 5347"/>
                    <a:gd name="T7" fmla="*/ 48 h 4605"/>
                    <a:gd name="T8" fmla="*/ 48 w 5347"/>
                    <a:gd name="T9" fmla="*/ 48 h 4605"/>
                    <a:gd name="T10" fmla="*/ 0 w 5347"/>
                    <a:gd name="T11" fmla="*/ 0 h 4605"/>
                    <a:gd name="T12" fmla="*/ 5347 w 5347"/>
                    <a:gd name="T13" fmla="*/ 0 h 4605"/>
                    <a:gd name="T14" fmla="*/ 5347 w 5347"/>
                    <a:gd name="T15" fmla="*/ 4605 h 4605"/>
                    <a:gd name="T16" fmla="*/ 0 w 5347"/>
                    <a:gd name="T17" fmla="*/ 4605 h 4605"/>
                    <a:gd name="T18" fmla="*/ 0 w 5347"/>
                    <a:gd name="T19" fmla="*/ 0 h 46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347" h="4605">
                      <a:moveTo>
                        <a:pt x="48" y="48"/>
                      </a:moveTo>
                      <a:lnTo>
                        <a:pt x="48" y="4557"/>
                      </a:lnTo>
                      <a:lnTo>
                        <a:pt x="5299" y="4557"/>
                      </a:lnTo>
                      <a:lnTo>
                        <a:pt x="5299" y="48"/>
                      </a:lnTo>
                      <a:lnTo>
                        <a:pt x="48" y="48"/>
                      </a:lnTo>
                      <a:close/>
                      <a:moveTo>
                        <a:pt x="0" y="0"/>
                      </a:moveTo>
                      <a:lnTo>
                        <a:pt x="5347" y="0"/>
                      </a:lnTo>
                      <a:lnTo>
                        <a:pt x="5347" y="4605"/>
                      </a:lnTo>
                      <a:lnTo>
                        <a:pt x="0" y="46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E5D88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cxnSp>
              <p:nvCxnSpPr>
                <p:cNvPr id="129" name="Rechte verbindingslijn 128"/>
                <p:cNvCxnSpPr/>
                <p:nvPr userDrawn="1"/>
              </p:nvCxnSpPr>
              <p:spPr>
                <a:xfrm flipH="1">
                  <a:off x="14654334" y="6382168"/>
                  <a:ext cx="162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0" name="Rechte verbindingslijn 129"/>
                <p:cNvCxnSpPr/>
                <p:nvPr userDrawn="1"/>
              </p:nvCxnSpPr>
              <p:spPr>
                <a:xfrm>
                  <a:off x="14689188" y="6382168"/>
                  <a:ext cx="0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Rechte verbindingslijn 130"/>
                <p:cNvCxnSpPr/>
                <p:nvPr userDrawn="1"/>
              </p:nvCxnSpPr>
              <p:spPr>
                <a:xfrm>
                  <a:off x="14619892" y="6382040"/>
                  <a:ext cx="0" cy="8577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2" name="Rechte verbindingslijn 131"/>
                <p:cNvCxnSpPr/>
                <p:nvPr userDrawn="1"/>
              </p:nvCxnSpPr>
              <p:spPr>
                <a:xfrm flipH="1">
                  <a:off x="14593115" y="6400164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3" name="Rechte verbindingslijn 132"/>
                <p:cNvCxnSpPr/>
                <p:nvPr userDrawn="1"/>
              </p:nvCxnSpPr>
              <p:spPr>
                <a:xfrm flipH="1">
                  <a:off x="14593115" y="6423860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4" name="Rechte verbindingslijn 133"/>
                <p:cNvCxnSpPr/>
                <p:nvPr userDrawn="1"/>
              </p:nvCxnSpPr>
              <p:spPr>
                <a:xfrm flipH="1">
                  <a:off x="14593115" y="6447556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35" name="Rectangle 13"/>
                <p:cNvSpPr>
                  <a:spLocks noChangeArrowheads="1"/>
                </p:cNvSpPr>
                <p:nvPr userDrawn="1"/>
              </p:nvSpPr>
              <p:spPr bwMode="auto">
                <a:xfrm>
                  <a:off x="14590283" y="6359138"/>
                  <a:ext cx="128657" cy="19347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1929FF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21" name="Groep 120"/>
              <p:cNvGrpSpPr/>
              <p:nvPr/>
            </p:nvGrpSpPr>
            <p:grpSpPr>
              <a:xfrm>
                <a:off x="12529899" y="6421402"/>
                <a:ext cx="97399" cy="97399"/>
                <a:chOff x="14546483" y="5323041"/>
                <a:chExt cx="242460" cy="242460"/>
              </a:xfrm>
            </p:grpSpPr>
            <p:sp>
              <p:nvSpPr>
                <p:cNvPr id="122" name="Rechthoek 121"/>
                <p:cNvSpPr/>
                <p:nvPr userDrawn="1"/>
              </p:nvSpPr>
              <p:spPr>
                <a:xfrm>
                  <a:off x="14546483" y="5323041"/>
                  <a:ext cx="242460" cy="2424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rgbClr val="00A4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123" name="Groep 122"/>
                <p:cNvGrpSpPr/>
                <p:nvPr/>
              </p:nvGrpSpPr>
              <p:grpSpPr>
                <a:xfrm>
                  <a:off x="14568035" y="5357818"/>
                  <a:ext cx="199836" cy="175226"/>
                  <a:chOff x="14559757" y="5349611"/>
                  <a:chExt cx="216392" cy="191641"/>
                </a:xfrm>
              </p:grpSpPr>
              <p:sp>
                <p:nvSpPr>
                  <p:cNvPr id="124" name="Parallellogram 123"/>
                  <p:cNvSpPr/>
                  <p:nvPr/>
                </p:nvSpPr>
                <p:spPr>
                  <a:xfrm>
                    <a:off x="14559757" y="5369222"/>
                    <a:ext cx="214316" cy="147762"/>
                  </a:xfrm>
                  <a:prstGeom prst="parallelogram">
                    <a:avLst>
                      <a:gd name="adj" fmla="val 93909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25" name="Parallellogram 124"/>
                  <p:cNvSpPr/>
                  <p:nvPr/>
                </p:nvSpPr>
                <p:spPr>
                  <a:xfrm flipH="1">
                    <a:off x="14561833" y="5349611"/>
                    <a:ext cx="214316" cy="191641"/>
                  </a:xfrm>
                  <a:prstGeom prst="parallelogram">
                    <a:avLst>
                      <a:gd name="adj" fmla="val 68946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sp>
          <p:nvSpPr>
            <p:cNvPr id="97" name="Rechthoek 96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CHART</a:t>
              </a:r>
            </a:p>
          </p:txBody>
        </p:sp>
        <p:sp>
          <p:nvSpPr>
            <p:cNvPr id="98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 chart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9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graph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00" name="Ovaal 99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01" name="Ovaal 100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02" name="Rechte verbindingslijn 101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3" name="Rechte verbindingslijn 102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4" name="Rechte verbindingslijn 103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05" name="Tekstvak 33"/>
            <p:cNvSpPr txBox="1"/>
            <p:nvPr/>
          </p:nvSpPr>
          <p:spPr>
            <a:xfrm>
              <a:off x="12479311" y="5259838"/>
              <a:ext cx="2588841" cy="447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chart,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‘Edit data’</a:t>
              </a:r>
            </a:p>
          </p:txBody>
        </p:sp>
        <p:cxnSp>
          <p:nvCxnSpPr>
            <p:cNvPr id="106" name="Rechte verbindingslijn 105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7" name="Groep 106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11" name="Afgeronde rechthoek 110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2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13" name="Rechte verbindingslijn 112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4" name="Gelijkbenige driehoek 113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08" name="Rechthoek 107"/>
            <p:cNvSpPr/>
            <p:nvPr/>
          </p:nvSpPr>
          <p:spPr>
            <a:xfrm>
              <a:off x="12483705" y="4856599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EDIT CHART</a:t>
              </a:r>
            </a:p>
          </p:txBody>
        </p:sp>
        <p:cxnSp>
          <p:nvCxnSpPr>
            <p:cNvPr id="109" name="Rechte verbindingslijn 108"/>
            <p:cNvCxnSpPr/>
            <p:nvPr/>
          </p:nvCxnSpPr>
          <p:spPr>
            <a:xfrm>
              <a:off x="12487778" y="5145063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10" name="Picture 3"/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254186" y="6395104"/>
              <a:ext cx="158644" cy="2564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16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6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6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6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7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68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69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70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71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72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73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74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75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30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31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32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6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9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0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1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76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8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9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10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1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25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12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13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0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1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2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3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4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14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5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7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8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9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7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95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96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7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1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2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3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4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5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6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7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8" name="Rechte verbindingslijn 24"/>
            <p:cNvCxnSpPr>
              <a:endCxn id="195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9" name="Rechte verbindingslijn 25"/>
            <p:cNvCxnSpPr>
              <a:endCxn id="230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82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84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85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86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7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8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9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90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91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93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94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37756576"/>
      </p:ext>
    </p:extLst>
  </p:cSld>
  <p:clrMapOvr>
    <a:masterClrMapping/>
  </p:clrMapOvr>
  <p:transition spd="med">
    <p:fade/>
  </p:transition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ph compa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Graph compare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Tijdelijke aanduiding voor inhoud 2"/>
          <p:cNvSpPr>
            <a:spLocks noGrp="1"/>
          </p:cNvSpPr>
          <p:nvPr>
            <p:ph idx="17"/>
          </p:nvPr>
        </p:nvSpPr>
        <p:spPr>
          <a:xfrm>
            <a:off x="6297329" y="1592688"/>
            <a:ext cx="5380322" cy="4681111"/>
          </a:xfrm>
          <a:solidFill>
            <a:srgbClr val="E5E9EC"/>
          </a:solidFill>
        </p:spPr>
        <p:txBody>
          <a:bodyPr anchor="ctr"/>
          <a:lstStyle>
            <a:lvl1pPr algn="ctr">
              <a:defRPr sz="14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/>
            </a:lvl1pPr>
          </a:lstStyle>
          <a:p>
            <a:fld id="{4F154394-2FC5-4628-81A3-089C82F08482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5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4" name="Instruction Chart &amp; Edit"/>
          <p:cNvGrpSpPr/>
          <p:nvPr userDrawn="1"/>
        </p:nvGrpSpPr>
        <p:grpSpPr>
          <a:xfrm>
            <a:off x="12382788" y="-5444"/>
            <a:ext cx="2697278" cy="6868888"/>
            <a:chOff x="12382788" y="-5444"/>
            <a:chExt cx="2697278" cy="6868888"/>
          </a:xfrm>
        </p:grpSpPr>
        <p:grpSp>
          <p:nvGrpSpPr>
            <p:cNvPr id="95" name="Groep 94"/>
            <p:cNvGrpSpPr/>
            <p:nvPr userDrawn="1"/>
          </p:nvGrpSpPr>
          <p:grpSpPr>
            <a:xfrm>
              <a:off x="12382788" y="1480224"/>
              <a:ext cx="689983" cy="573048"/>
              <a:chOff x="15171969" y="1587338"/>
              <a:chExt cx="755407" cy="627385"/>
            </a:xfrm>
          </p:grpSpPr>
          <p:sp>
            <p:nvSpPr>
              <p:cNvPr id="149" name="Rechthoek 962"/>
              <p:cNvSpPr/>
              <p:nvPr userDrawn="1"/>
            </p:nvSpPr>
            <p:spPr>
              <a:xfrm>
                <a:off x="15171969" y="2008934"/>
                <a:ext cx="755407" cy="205789"/>
              </a:xfrm>
              <a:custGeom>
                <a:avLst/>
                <a:gdLst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664132 w 664132"/>
                  <a:gd name="connsiteY2" fmla="*/ 27778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664132"/>
                  <a:gd name="connsiteY0" fmla="*/ 0 h 290487"/>
                  <a:gd name="connsiteX1" fmla="*/ 664132 w 664132"/>
                  <a:gd name="connsiteY1" fmla="*/ 0 h 290487"/>
                  <a:gd name="connsiteX2" fmla="*/ 333932 w 664132"/>
                  <a:gd name="connsiteY2" fmla="*/ 290487 h 290487"/>
                  <a:gd name="connsiteX3" fmla="*/ 0 w 664132"/>
                  <a:gd name="connsiteY3" fmla="*/ 277787 h 290487"/>
                  <a:gd name="connsiteX4" fmla="*/ 0 w 664132"/>
                  <a:gd name="connsiteY4" fmla="*/ 0 h 290487"/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575232 w 664132"/>
                  <a:gd name="connsiteY2" fmla="*/ 27143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708582"/>
                  <a:gd name="connsiteY0" fmla="*/ 0 h 277787"/>
                  <a:gd name="connsiteX1" fmla="*/ 708582 w 708582"/>
                  <a:gd name="connsiteY1" fmla="*/ 31750 h 277787"/>
                  <a:gd name="connsiteX2" fmla="*/ 575232 w 708582"/>
                  <a:gd name="connsiteY2" fmla="*/ 271437 h 277787"/>
                  <a:gd name="connsiteX3" fmla="*/ 0 w 708582"/>
                  <a:gd name="connsiteY3" fmla="*/ 277787 h 277787"/>
                  <a:gd name="connsiteX4" fmla="*/ 0 w 708582"/>
                  <a:gd name="connsiteY4" fmla="*/ 0 h 277787"/>
                  <a:gd name="connsiteX0" fmla="*/ 228600 w 708582"/>
                  <a:gd name="connsiteY0" fmla="*/ 6350 h 246037"/>
                  <a:gd name="connsiteX1" fmla="*/ 708582 w 708582"/>
                  <a:gd name="connsiteY1" fmla="*/ 0 h 246037"/>
                  <a:gd name="connsiteX2" fmla="*/ 575232 w 708582"/>
                  <a:gd name="connsiteY2" fmla="*/ 239687 h 246037"/>
                  <a:gd name="connsiteX3" fmla="*/ 0 w 708582"/>
                  <a:gd name="connsiteY3" fmla="*/ 246037 h 246037"/>
                  <a:gd name="connsiteX4" fmla="*/ 228600 w 708582"/>
                  <a:gd name="connsiteY4" fmla="*/ 6350 h 246037"/>
                  <a:gd name="connsiteX0" fmla="*/ 228600 w 778432"/>
                  <a:gd name="connsiteY0" fmla="*/ 0 h 239687"/>
                  <a:gd name="connsiteX1" fmla="*/ 778432 w 778432"/>
                  <a:gd name="connsiteY1" fmla="*/ 25400 h 239687"/>
                  <a:gd name="connsiteX2" fmla="*/ 575232 w 778432"/>
                  <a:gd name="connsiteY2" fmla="*/ 233337 h 239687"/>
                  <a:gd name="connsiteX3" fmla="*/ 0 w 778432"/>
                  <a:gd name="connsiteY3" fmla="*/ 239687 h 239687"/>
                  <a:gd name="connsiteX4" fmla="*/ 228600 w 778432"/>
                  <a:gd name="connsiteY4" fmla="*/ 0 h 239687"/>
                  <a:gd name="connsiteX0" fmla="*/ 228600 w 778432"/>
                  <a:gd name="connsiteY0" fmla="*/ 0 h 214287"/>
                  <a:gd name="connsiteX1" fmla="*/ 778432 w 778432"/>
                  <a:gd name="connsiteY1" fmla="*/ 0 h 214287"/>
                  <a:gd name="connsiteX2" fmla="*/ 575232 w 778432"/>
                  <a:gd name="connsiteY2" fmla="*/ 207937 h 214287"/>
                  <a:gd name="connsiteX3" fmla="*/ 0 w 778432"/>
                  <a:gd name="connsiteY3" fmla="*/ 214287 h 214287"/>
                  <a:gd name="connsiteX4" fmla="*/ 228600 w 778432"/>
                  <a:gd name="connsiteY4" fmla="*/ 0 h 214287"/>
                  <a:gd name="connsiteX0" fmla="*/ 228600 w 730724"/>
                  <a:gd name="connsiteY0" fmla="*/ 3975 h 218262"/>
                  <a:gd name="connsiteX1" fmla="*/ 730724 w 730724"/>
                  <a:gd name="connsiteY1" fmla="*/ 0 h 218262"/>
                  <a:gd name="connsiteX2" fmla="*/ 575232 w 730724"/>
                  <a:gd name="connsiteY2" fmla="*/ 211912 h 218262"/>
                  <a:gd name="connsiteX3" fmla="*/ 0 w 730724"/>
                  <a:gd name="connsiteY3" fmla="*/ 218262 h 218262"/>
                  <a:gd name="connsiteX4" fmla="*/ 228600 w 730724"/>
                  <a:gd name="connsiteY4" fmla="*/ 3975 h 218262"/>
                  <a:gd name="connsiteX0" fmla="*/ 252454 w 754578"/>
                  <a:gd name="connsiteY0" fmla="*/ 3975 h 211912"/>
                  <a:gd name="connsiteX1" fmla="*/ 754578 w 754578"/>
                  <a:gd name="connsiteY1" fmla="*/ 0 h 211912"/>
                  <a:gd name="connsiteX2" fmla="*/ 599086 w 754578"/>
                  <a:gd name="connsiteY2" fmla="*/ 211912 h 211912"/>
                  <a:gd name="connsiteX3" fmla="*/ 0 w 754578"/>
                  <a:gd name="connsiteY3" fmla="*/ 210311 h 211912"/>
                  <a:gd name="connsiteX4" fmla="*/ 252454 w 754578"/>
                  <a:gd name="connsiteY4" fmla="*/ 3975 h 211912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599086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754578"/>
                  <a:gd name="connsiteY0" fmla="*/ 0 h 223840"/>
                  <a:gd name="connsiteX1" fmla="*/ 754578 w 754578"/>
                  <a:gd name="connsiteY1" fmla="*/ 7952 h 223840"/>
                  <a:gd name="connsiteX2" fmla="*/ 654745 w 754578"/>
                  <a:gd name="connsiteY2" fmla="*/ 223840 h 223840"/>
                  <a:gd name="connsiteX3" fmla="*/ 0 w 754578"/>
                  <a:gd name="connsiteY3" fmla="*/ 218263 h 223840"/>
                  <a:gd name="connsiteX4" fmla="*/ 172941 w 754578"/>
                  <a:gd name="connsiteY4" fmla="*/ 0 h 223840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646793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818189"/>
                  <a:gd name="connsiteY0" fmla="*/ 0 h 219864"/>
                  <a:gd name="connsiteX1" fmla="*/ 818189 w 818189"/>
                  <a:gd name="connsiteY1" fmla="*/ 31806 h 219864"/>
                  <a:gd name="connsiteX2" fmla="*/ 646793 w 818189"/>
                  <a:gd name="connsiteY2" fmla="*/ 219864 h 219864"/>
                  <a:gd name="connsiteX3" fmla="*/ 0 w 818189"/>
                  <a:gd name="connsiteY3" fmla="*/ 218263 h 219864"/>
                  <a:gd name="connsiteX4" fmla="*/ 172941 w 818189"/>
                  <a:gd name="connsiteY4" fmla="*/ 0 h 219864"/>
                  <a:gd name="connsiteX0" fmla="*/ 172941 w 806262"/>
                  <a:gd name="connsiteY0" fmla="*/ 0 h 219864"/>
                  <a:gd name="connsiteX1" fmla="*/ 806262 w 806262"/>
                  <a:gd name="connsiteY1" fmla="*/ 11928 h 219864"/>
                  <a:gd name="connsiteX2" fmla="*/ 646793 w 806262"/>
                  <a:gd name="connsiteY2" fmla="*/ 219864 h 219864"/>
                  <a:gd name="connsiteX3" fmla="*/ 0 w 806262"/>
                  <a:gd name="connsiteY3" fmla="*/ 218263 h 219864"/>
                  <a:gd name="connsiteX4" fmla="*/ 172941 w 806262"/>
                  <a:gd name="connsiteY4" fmla="*/ 0 h 219864"/>
                  <a:gd name="connsiteX0" fmla="*/ 172941 w 798310"/>
                  <a:gd name="connsiteY0" fmla="*/ 0 h 219864"/>
                  <a:gd name="connsiteX1" fmla="*/ 798310 w 798310"/>
                  <a:gd name="connsiteY1" fmla="*/ 15903 h 219864"/>
                  <a:gd name="connsiteX2" fmla="*/ 646793 w 798310"/>
                  <a:gd name="connsiteY2" fmla="*/ 219864 h 219864"/>
                  <a:gd name="connsiteX3" fmla="*/ 0 w 798310"/>
                  <a:gd name="connsiteY3" fmla="*/ 218263 h 219864"/>
                  <a:gd name="connsiteX4" fmla="*/ 172941 w 798310"/>
                  <a:gd name="connsiteY4" fmla="*/ 0 h 219864"/>
                  <a:gd name="connsiteX0" fmla="*/ 172941 w 798310"/>
                  <a:gd name="connsiteY0" fmla="*/ 0 h 259620"/>
                  <a:gd name="connsiteX1" fmla="*/ 798310 w 798310"/>
                  <a:gd name="connsiteY1" fmla="*/ 15903 h 259620"/>
                  <a:gd name="connsiteX2" fmla="*/ 614988 w 798310"/>
                  <a:gd name="connsiteY2" fmla="*/ 259620 h 259620"/>
                  <a:gd name="connsiteX3" fmla="*/ 0 w 798310"/>
                  <a:gd name="connsiteY3" fmla="*/ 218263 h 259620"/>
                  <a:gd name="connsiteX4" fmla="*/ 172941 w 798310"/>
                  <a:gd name="connsiteY4" fmla="*/ 0 h 259620"/>
                  <a:gd name="connsiteX0" fmla="*/ 188843 w 814212"/>
                  <a:gd name="connsiteY0" fmla="*/ 0 h 259620"/>
                  <a:gd name="connsiteX1" fmla="*/ 814212 w 814212"/>
                  <a:gd name="connsiteY1" fmla="*/ 15903 h 259620"/>
                  <a:gd name="connsiteX2" fmla="*/ 630890 w 814212"/>
                  <a:gd name="connsiteY2" fmla="*/ 259620 h 259620"/>
                  <a:gd name="connsiteX3" fmla="*/ 0 w 814212"/>
                  <a:gd name="connsiteY3" fmla="*/ 254043 h 259620"/>
                  <a:gd name="connsiteX4" fmla="*/ 188843 w 814212"/>
                  <a:gd name="connsiteY4" fmla="*/ 0 h 259620"/>
                  <a:gd name="connsiteX0" fmla="*/ 208721 w 834090"/>
                  <a:gd name="connsiteY0" fmla="*/ 0 h 259620"/>
                  <a:gd name="connsiteX1" fmla="*/ 834090 w 834090"/>
                  <a:gd name="connsiteY1" fmla="*/ 15903 h 259620"/>
                  <a:gd name="connsiteX2" fmla="*/ 650768 w 834090"/>
                  <a:gd name="connsiteY2" fmla="*/ 259620 h 259620"/>
                  <a:gd name="connsiteX3" fmla="*/ 0 w 834090"/>
                  <a:gd name="connsiteY3" fmla="*/ 254043 h 259620"/>
                  <a:gd name="connsiteX4" fmla="*/ 208721 w 834090"/>
                  <a:gd name="connsiteY4" fmla="*/ 0 h 259620"/>
                  <a:gd name="connsiteX0" fmla="*/ 268356 w 893725"/>
                  <a:gd name="connsiteY0" fmla="*/ 0 h 259620"/>
                  <a:gd name="connsiteX1" fmla="*/ 893725 w 893725"/>
                  <a:gd name="connsiteY1" fmla="*/ 15903 h 259620"/>
                  <a:gd name="connsiteX2" fmla="*/ 710403 w 893725"/>
                  <a:gd name="connsiteY2" fmla="*/ 259620 h 259620"/>
                  <a:gd name="connsiteX3" fmla="*/ 0 w 893725"/>
                  <a:gd name="connsiteY3" fmla="*/ 254043 h 259620"/>
                  <a:gd name="connsiteX4" fmla="*/ 268356 w 893725"/>
                  <a:gd name="connsiteY4" fmla="*/ 0 h 259620"/>
                  <a:gd name="connsiteX0" fmla="*/ 260405 w 885774"/>
                  <a:gd name="connsiteY0" fmla="*/ 0 h 259620"/>
                  <a:gd name="connsiteX1" fmla="*/ 885774 w 885774"/>
                  <a:gd name="connsiteY1" fmla="*/ 15903 h 259620"/>
                  <a:gd name="connsiteX2" fmla="*/ 702452 w 885774"/>
                  <a:gd name="connsiteY2" fmla="*/ 259620 h 259620"/>
                  <a:gd name="connsiteX3" fmla="*/ 0 w 885774"/>
                  <a:gd name="connsiteY3" fmla="*/ 254043 h 259620"/>
                  <a:gd name="connsiteX4" fmla="*/ 260405 w 885774"/>
                  <a:gd name="connsiteY4" fmla="*/ 0 h 259620"/>
                  <a:gd name="connsiteX0" fmla="*/ 220648 w 885774"/>
                  <a:gd name="connsiteY0" fmla="*/ 0 h 243717"/>
                  <a:gd name="connsiteX1" fmla="*/ 885774 w 885774"/>
                  <a:gd name="connsiteY1" fmla="*/ 0 h 243717"/>
                  <a:gd name="connsiteX2" fmla="*/ 702452 w 885774"/>
                  <a:gd name="connsiteY2" fmla="*/ 243717 h 243717"/>
                  <a:gd name="connsiteX3" fmla="*/ 0 w 885774"/>
                  <a:gd name="connsiteY3" fmla="*/ 238140 h 243717"/>
                  <a:gd name="connsiteX4" fmla="*/ 220648 w 885774"/>
                  <a:gd name="connsiteY4" fmla="*/ 0 h 24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5774" h="243717">
                    <a:moveTo>
                      <a:pt x="220648" y="0"/>
                    </a:moveTo>
                    <a:lnTo>
                      <a:pt x="885774" y="0"/>
                    </a:lnTo>
                    <a:lnTo>
                      <a:pt x="702452" y="243717"/>
                    </a:lnTo>
                    <a:lnTo>
                      <a:pt x="0" y="238140"/>
                    </a:lnTo>
                    <a:lnTo>
                      <a:pt x="220648" y="0"/>
                    </a:lnTo>
                    <a:close/>
                  </a:path>
                </a:pathLst>
              </a:custGeom>
              <a:solidFill>
                <a:srgbClr val="FFFFFF">
                  <a:lumMod val="50000"/>
                </a:srgbClr>
              </a:solidFill>
              <a:ln w="25400" cap="flat" cmpd="sng" algn="ctr">
                <a:noFill/>
                <a:prstDash val="solid"/>
              </a:ln>
              <a:effectLst>
                <a:softEdge rad="31750"/>
              </a:effectLst>
            </p:spPr>
            <p:txBody>
              <a:bodyPr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0" name="Groep 149"/>
              <p:cNvGrpSpPr/>
              <p:nvPr userDrawn="1"/>
            </p:nvGrpSpPr>
            <p:grpSpPr>
              <a:xfrm>
                <a:off x="15281106" y="1587338"/>
                <a:ext cx="511775" cy="560304"/>
                <a:chOff x="10604642" y="969717"/>
                <a:chExt cx="1290643" cy="1427163"/>
              </a:xfrm>
            </p:grpSpPr>
            <p:grpSp>
              <p:nvGrpSpPr>
                <p:cNvPr id="151" name="Group 879"/>
                <p:cNvGrpSpPr>
                  <a:grpSpLocks noChangeAspect="1"/>
                </p:cNvGrpSpPr>
                <p:nvPr userDrawn="1"/>
              </p:nvGrpSpPr>
              <p:grpSpPr bwMode="auto">
                <a:xfrm>
                  <a:off x="10604642" y="969717"/>
                  <a:ext cx="1290643" cy="1427163"/>
                  <a:chOff x="4798" y="1515"/>
                  <a:chExt cx="813" cy="899"/>
                </a:xfrm>
              </p:grpSpPr>
              <p:sp>
                <p:nvSpPr>
                  <p:cNvPr id="153" name="Freeform 886"/>
                  <p:cNvSpPr>
                    <a:spLocks/>
                  </p:cNvSpPr>
                  <p:nvPr userDrawn="1"/>
                </p:nvSpPr>
                <p:spPr bwMode="auto">
                  <a:xfrm>
                    <a:off x="5269" y="1515"/>
                    <a:ext cx="71" cy="898"/>
                  </a:xfrm>
                  <a:custGeom>
                    <a:avLst/>
                    <a:gdLst>
                      <a:gd name="T0" fmla="*/ 282 w 282"/>
                      <a:gd name="T1" fmla="*/ 0 h 3595"/>
                      <a:gd name="T2" fmla="*/ 282 w 282"/>
                      <a:gd name="T3" fmla="*/ 3138 h 3595"/>
                      <a:gd name="T4" fmla="*/ 0 w 282"/>
                      <a:gd name="T5" fmla="*/ 3595 h 3595"/>
                      <a:gd name="T6" fmla="*/ 0 w 282"/>
                      <a:gd name="T7" fmla="*/ 285 h 3595"/>
                      <a:gd name="T8" fmla="*/ 282 w 282"/>
                      <a:gd name="T9" fmla="*/ 0 h 35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2" h="3595">
                        <a:moveTo>
                          <a:pt x="282" y="0"/>
                        </a:moveTo>
                        <a:lnTo>
                          <a:pt x="282" y="3138"/>
                        </a:lnTo>
                        <a:lnTo>
                          <a:pt x="0" y="3595"/>
                        </a:lnTo>
                        <a:lnTo>
                          <a:pt x="0" y="285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solidFill>
                    <a:srgbClr val="FFC000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4" name="Rectangle 880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515"/>
                    <a:ext cx="813" cy="899"/>
                  </a:xfrm>
                  <a:prstGeom prst="rect">
                    <a:avLst/>
                  </a:prstGeom>
                  <a:noFill/>
                  <a:ln w="0">
                    <a:noFill/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5" name="Rectangle 881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857"/>
                    <a:ext cx="228" cy="55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002060"/>
                      </a:gs>
                      <a:gs pos="100000">
                        <a:srgbClr val="1929FF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6" name="Freeform 882"/>
                  <p:cNvSpPr>
                    <a:spLocks/>
                  </p:cNvSpPr>
                  <p:nvPr userDrawn="1"/>
                </p:nvSpPr>
                <p:spPr bwMode="auto">
                  <a:xfrm>
                    <a:off x="4798" y="1771"/>
                    <a:ext cx="314" cy="86"/>
                  </a:xfrm>
                  <a:custGeom>
                    <a:avLst/>
                    <a:gdLst>
                      <a:gd name="T0" fmla="*/ 411 w 1255"/>
                      <a:gd name="T1" fmla="*/ 0 h 342"/>
                      <a:gd name="T2" fmla="*/ 1255 w 1255"/>
                      <a:gd name="T3" fmla="*/ 0 h 342"/>
                      <a:gd name="T4" fmla="*/ 913 w 1255"/>
                      <a:gd name="T5" fmla="*/ 342 h 342"/>
                      <a:gd name="T6" fmla="*/ 0 w 1255"/>
                      <a:gd name="T7" fmla="*/ 342 h 342"/>
                      <a:gd name="T8" fmla="*/ 411 w 1255"/>
                      <a:gd name="T9" fmla="*/ 0 h 3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55" h="342">
                        <a:moveTo>
                          <a:pt x="411" y="0"/>
                        </a:moveTo>
                        <a:lnTo>
                          <a:pt x="1255" y="0"/>
                        </a:lnTo>
                        <a:lnTo>
                          <a:pt x="913" y="342"/>
                        </a:lnTo>
                        <a:lnTo>
                          <a:pt x="0" y="342"/>
                        </a:lnTo>
                        <a:lnTo>
                          <a:pt x="411" y="0"/>
                        </a:lnTo>
                        <a:close/>
                      </a:path>
                    </a:pathLst>
                  </a:custGeom>
                  <a:solidFill>
                    <a:srgbClr val="0039AC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7" name="Freeform 883"/>
                  <p:cNvSpPr>
                    <a:spLocks/>
                  </p:cNvSpPr>
                  <p:nvPr userDrawn="1"/>
                </p:nvSpPr>
                <p:spPr bwMode="auto">
                  <a:xfrm>
                    <a:off x="5026" y="1771"/>
                    <a:ext cx="85" cy="642"/>
                  </a:xfrm>
                  <a:custGeom>
                    <a:avLst/>
                    <a:gdLst>
                      <a:gd name="T0" fmla="*/ 342 w 342"/>
                      <a:gd name="T1" fmla="*/ 0 h 2568"/>
                      <a:gd name="T2" fmla="*/ 342 w 342"/>
                      <a:gd name="T3" fmla="*/ 2111 h 2568"/>
                      <a:gd name="T4" fmla="*/ 0 w 342"/>
                      <a:gd name="T5" fmla="*/ 2568 h 2568"/>
                      <a:gd name="T6" fmla="*/ 0 w 342"/>
                      <a:gd name="T7" fmla="*/ 342 h 2568"/>
                      <a:gd name="T8" fmla="*/ 342 w 342"/>
                      <a:gd name="T9" fmla="*/ 0 h 25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568">
                        <a:moveTo>
                          <a:pt x="342" y="0"/>
                        </a:moveTo>
                        <a:lnTo>
                          <a:pt x="342" y="2111"/>
                        </a:lnTo>
                        <a:lnTo>
                          <a:pt x="0" y="2568"/>
                        </a:lnTo>
                        <a:lnTo>
                          <a:pt x="0" y="342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000075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8" name="Freeform 884"/>
                  <p:cNvSpPr>
                    <a:spLocks/>
                  </p:cNvSpPr>
                  <p:nvPr userDrawn="1"/>
                </p:nvSpPr>
                <p:spPr bwMode="auto">
                  <a:xfrm>
                    <a:off x="5054" y="1515"/>
                    <a:ext cx="286" cy="72"/>
                  </a:xfrm>
                  <a:custGeom>
                    <a:avLst/>
                    <a:gdLst>
                      <a:gd name="T0" fmla="*/ 318 w 1140"/>
                      <a:gd name="T1" fmla="*/ 0 h 289"/>
                      <a:gd name="T2" fmla="*/ 1140 w 1140"/>
                      <a:gd name="T3" fmla="*/ 0 h 289"/>
                      <a:gd name="T4" fmla="*/ 855 w 1140"/>
                      <a:gd name="T5" fmla="*/ 289 h 289"/>
                      <a:gd name="T6" fmla="*/ 0 w 1140"/>
                      <a:gd name="T7" fmla="*/ 289 h 289"/>
                      <a:gd name="T8" fmla="*/ 318 w 1140"/>
                      <a:gd name="T9" fmla="*/ 0 h 2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40" h="289">
                        <a:moveTo>
                          <a:pt x="318" y="0"/>
                        </a:moveTo>
                        <a:lnTo>
                          <a:pt x="1140" y="0"/>
                        </a:lnTo>
                        <a:lnTo>
                          <a:pt x="855" y="289"/>
                        </a:lnTo>
                        <a:lnTo>
                          <a:pt x="0" y="289"/>
                        </a:lnTo>
                        <a:lnTo>
                          <a:pt x="318" y="0"/>
                        </a:lnTo>
                        <a:close/>
                      </a:path>
                    </a:pathLst>
                  </a:custGeom>
                  <a:solidFill>
                    <a:srgbClr val="EEFF26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9" name="Rectangle 885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054" y="1587"/>
                    <a:ext cx="215" cy="82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FFC000"/>
                      </a:gs>
                      <a:gs pos="100000">
                        <a:srgbClr val="FFFF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60" name="Rectangle 887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298" y="1771"/>
                    <a:ext cx="228" cy="643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B80004"/>
                      </a:gs>
                      <a:gs pos="100000">
                        <a:srgbClr val="FF00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61" name="Freeform 888"/>
                  <p:cNvSpPr>
                    <a:spLocks/>
                  </p:cNvSpPr>
                  <p:nvPr userDrawn="1"/>
                </p:nvSpPr>
                <p:spPr bwMode="auto">
                  <a:xfrm>
                    <a:off x="5526" y="1686"/>
                    <a:ext cx="85" cy="727"/>
                  </a:xfrm>
                  <a:custGeom>
                    <a:avLst/>
                    <a:gdLst>
                      <a:gd name="T0" fmla="*/ 342 w 342"/>
                      <a:gd name="T1" fmla="*/ 0 h 2911"/>
                      <a:gd name="T2" fmla="*/ 342 w 342"/>
                      <a:gd name="T3" fmla="*/ 2477 h 2911"/>
                      <a:gd name="T4" fmla="*/ 0 w 342"/>
                      <a:gd name="T5" fmla="*/ 2911 h 2911"/>
                      <a:gd name="T6" fmla="*/ 0 w 342"/>
                      <a:gd name="T7" fmla="*/ 334 h 2911"/>
                      <a:gd name="T8" fmla="*/ 342 w 342"/>
                      <a:gd name="T9" fmla="*/ 0 h 29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911">
                        <a:moveTo>
                          <a:pt x="342" y="0"/>
                        </a:moveTo>
                        <a:lnTo>
                          <a:pt x="342" y="2477"/>
                        </a:lnTo>
                        <a:lnTo>
                          <a:pt x="0" y="2911"/>
                        </a:lnTo>
                        <a:lnTo>
                          <a:pt x="0" y="334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C2001B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  <p:sp>
              <p:nvSpPr>
                <p:cNvPr id="152" name="Vrije vorm 151"/>
                <p:cNvSpPr/>
                <p:nvPr userDrawn="1"/>
              </p:nvSpPr>
              <p:spPr>
                <a:xfrm>
                  <a:off x="11389225" y="1241176"/>
                  <a:ext cx="506025" cy="137883"/>
                </a:xfrm>
                <a:custGeom>
                  <a:avLst/>
                  <a:gdLst>
                    <a:gd name="connsiteX0" fmla="*/ 0 w 508407"/>
                    <a:gd name="connsiteY0" fmla="*/ 142646 h 146304"/>
                    <a:gd name="connsiteX1" fmla="*/ 369418 w 508407"/>
                    <a:gd name="connsiteY1" fmla="*/ 146304 h 146304"/>
                    <a:gd name="connsiteX2" fmla="*/ 508407 w 508407"/>
                    <a:gd name="connsiteY2" fmla="*/ 0 h 146304"/>
                    <a:gd name="connsiteX3" fmla="*/ 168250 w 508407"/>
                    <a:gd name="connsiteY3" fmla="*/ 0 h 146304"/>
                    <a:gd name="connsiteX4" fmla="*/ 0 w 508407"/>
                    <a:gd name="connsiteY4" fmla="*/ 142646 h 146304"/>
                    <a:gd name="connsiteX0" fmla="*/ 0 w 508407"/>
                    <a:gd name="connsiteY0" fmla="*/ 142646 h 142646"/>
                    <a:gd name="connsiteX1" fmla="*/ 376562 w 508407"/>
                    <a:gd name="connsiteY1" fmla="*/ 136779 h 142646"/>
                    <a:gd name="connsiteX2" fmla="*/ 508407 w 508407"/>
                    <a:gd name="connsiteY2" fmla="*/ 0 h 142646"/>
                    <a:gd name="connsiteX3" fmla="*/ 168250 w 508407"/>
                    <a:gd name="connsiteY3" fmla="*/ 0 h 142646"/>
                    <a:gd name="connsiteX4" fmla="*/ 0 w 508407"/>
                    <a:gd name="connsiteY4" fmla="*/ 142646 h 142646"/>
                    <a:gd name="connsiteX0" fmla="*/ 0 w 506025"/>
                    <a:gd name="connsiteY0" fmla="*/ 137883 h 137883"/>
                    <a:gd name="connsiteX1" fmla="*/ 374180 w 506025"/>
                    <a:gd name="connsiteY1" fmla="*/ 136779 h 137883"/>
                    <a:gd name="connsiteX2" fmla="*/ 506025 w 506025"/>
                    <a:gd name="connsiteY2" fmla="*/ 0 h 137883"/>
                    <a:gd name="connsiteX3" fmla="*/ 165868 w 506025"/>
                    <a:gd name="connsiteY3" fmla="*/ 0 h 137883"/>
                    <a:gd name="connsiteX4" fmla="*/ 0 w 506025"/>
                    <a:gd name="connsiteY4" fmla="*/ 137883 h 137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6025" h="137883">
                      <a:moveTo>
                        <a:pt x="0" y="137883"/>
                      </a:moveTo>
                      <a:lnTo>
                        <a:pt x="374180" y="136779"/>
                      </a:lnTo>
                      <a:lnTo>
                        <a:pt x="506025" y="0"/>
                      </a:lnTo>
                      <a:lnTo>
                        <a:pt x="165868" y="0"/>
                      </a:lnTo>
                      <a:lnTo>
                        <a:pt x="0" y="137883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96" name="Groep 95"/>
            <p:cNvGrpSpPr/>
            <p:nvPr/>
          </p:nvGrpSpPr>
          <p:grpSpPr>
            <a:xfrm>
              <a:off x="12487778" y="6003628"/>
              <a:ext cx="1980859" cy="542924"/>
              <a:chOff x="12390702" y="6054428"/>
              <a:chExt cx="1980859" cy="542924"/>
            </a:xfrm>
          </p:grpSpPr>
          <p:sp>
            <p:nvSpPr>
              <p:cNvPr id="115" name="Rechthoek 114"/>
              <p:cNvSpPr/>
              <p:nvPr/>
            </p:nvSpPr>
            <p:spPr>
              <a:xfrm>
                <a:off x="12402284" y="6054428"/>
                <a:ext cx="1969277" cy="54292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116" name="Rechthoek 115"/>
              <p:cNvSpPr/>
              <p:nvPr/>
            </p:nvSpPr>
            <p:spPr>
              <a:xfrm>
                <a:off x="12662053" y="6062530"/>
                <a:ext cx="1268296" cy="2616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1100" dirty="0"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Change chart type</a:t>
                </a:r>
              </a:p>
            </p:txBody>
          </p:sp>
          <p:sp>
            <p:nvSpPr>
              <p:cNvPr id="117" name="Gelijkbenige driehoek 116"/>
              <p:cNvSpPr/>
              <p:nvPr/>
            </p:nvSpPr>
            <p:spPr>
              <a:xfrm rot="5400000">
                <a:off x="14210471" y="6150144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118" name="Afgeronde rechthoek 117"/>
              <p:cNvSpPr/>
              <p:nvPr/>
            </p:nvSpPr>
            <p:spPr>
              <a:xfrm>
                <a:off x="12390702" y="6322741"/>
                <a:ext cx="1973675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Edit data</a:t>
                </a:r>
              </a:p>
            </p:txBody>
          </p:sp>
          <p:grpSp>
            <p:nvGrpSpPr>
              <p:cNvPr id="119" name="Groep 118"/>
              <p:cNvGrpSpPr/>
              <p:nvPr/>
            </p:nvGrpSpPr>
            <p:grpSpPr>
              <a:xfrm>
                <a:off x="12461788" y="6100223"/>
                <a:ext cx="204691" cy="170000"/>
                <a:chOff x="15171969" y="1587338"/>
                <a:chExt cx="755407" cy="627385"/>
              </a:xfrm>
            </p:grpSpPr>
            <p:sp>
              <p:nvSpPr>
                <p:cNvPr id="136" name="Rechthoek 962"/>
                <p:cNvSpPr/>
                <p:nvPr userDrawn="1"/>
              </p:nvSpPr>
              <p:spPr>
                <a:xfrm>
                  <a:off x="15171969" y="2008934"/>
                  <a:ext cx="755407" cy="205789"/>
                </a:xfrm>
                <a:custGeom>
                  <a:avLst/>
                  <a:gdLst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664132 w 664132"/>
                    <a:gd name="connsiteY2" fmla="*/ 27778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664132"/>
                    <a:gd name="connsiteY0" fmla="*/ 0 h 290487"/>
                    <a:gd name="connsiteX1" fmla="*/ 664132 w 664132"/>
                    <a:gd name="connsiteY1" fmla="*/ 0 h 290487"/>
                    <a:gd name="connsiteX2" fmla="*/ 333932 w 664132"/>
                    <a:gd name="connsiteY2" fmla="*/ 290487 h 290487"/>
                    <a:gd name="connsiteX3" fmla="*/ 0 w 664132"/>
                    <a:gd name="connsiteY3" fmla="*/ 277787 h 290487"/>
                    <a:gd name="connsiteX4" fmla="*/ 0 w 664132"/>
                    <a:gd name="connsiteY4" fmla="*/ 0 h 290487"/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575232 w 664132"/>
                    <a:gd name="connsiteY2" fmla="*/ 27143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708582"/>
                    <a:gd name="connsiteY0" fmla="*/ 0 h 277787"/>
                    <a:gd name="connsiteX1" fmla="*/ 708582 w 708582"/>
                    <a:gd name="connsiteY1" fmla="*/ 31750 h 277787"/>
                    <a:gd name="connsiteX2" fmla="*/ 575232 w 708582"/>
                    <a:gd name="connsiteY2" fmla="*/ 271437 h 277787"/>
                    <a:gd name="connsiteX3" fmla="*/ 0 w 708582"/>
                    <a:gd name="connsiteY3" fmla="*/ 277787 h 277787"/>
                    <a:gd name="connsiteX4" fmla="*/ 0 w 708582"/>
                    <a:gd name="connsiteY4" fmla="*/ 0 h 277787"/>
                    <a:gd name="connsiteX0" fmla="*/ 228600 w 708582"/>
                    <a:gd name="connsiteY0" fmla="*/ 6350 h 246037"/>
                    <a:gd name="connsiteX1" fmla="*/ 708582 w 708582"/>
                    <a:gd name="connsiteY1" fmla="*/ 0 h 246037"/>
                    <a:gd name="connsiteX2" fmla="*/ 575232 w 708582"/>
                    <a:gd name="connsiteY2" fmla="*/ 239687 h 246037"/>
                    <a:gd name="connsiteX3" fmla="*/ 0 w 708582"/>
                    <a:gd name="connsiteY3" fmla="*/ 246037 h 246037"/>
                    <a:gd name="connsiteX4" fmla="*/ 228600 w 708582"/>
                    <a:gd name="connsiteY4" fmla="*/ 6350 h 246037"/>
                    <a:gd name="connsiteX0" fmla="*/ 228600 w 778432"/>
                    <a:gd name="connsiteY0" fmla="*/ 0 h 239687"/>
                    <a:gd name="connsiteX1" fmla="*/ 778432 w 778432"/>
                    <a:gd name="connsiteY1" fmla="*/ 25400 h 239687"/>
                    <a:gd name="connsiteX2" fmla="*/ 575232 w 778432"/>
                    <a:gd name="connsiteY2" fmla="*/ 233337 h 239687"/>
                    <a:gd name="connsiteX3" fmla="*/ 0 w 778432"/>
                    <a:gd name="connsiteY3" fmla="*/ 239687 h 239687"/>
                    <a:gd name="connsiteX4" fmla="*/ 228600 w 778432"/>
                    <a:gd name="connsiteY4" fmla="*/ 0 h 239687"/>
                    <a:gd name="connsiteX0" fmla="*/ 228600 w 778432"/>
                    <a:gd name="connsiteY0" fmla="*/ 0 h 214287"/>
                    <a:gd name="connsiteX1" fmla="*/ 778432 w 778432"/>
                    <a:gd name="connsiteY1" fmla="*/ 0 h 214287"/>
                    <a:gd name="connsiteX2" fmla="*/ 575232 w 778432"/>
                    <a:gd name="connsiteY2" fmla="*/ 207937 h 214287"/>
                    <a:gd name="connsiteX3" fmla="*/ 0 w 778432"/>
                    <a:gd name="connsiteY3" fmla="*/ 214287 h 214287"/>
                    <a:gd name="connsiteX4" fmla="*/ 228600 w 778432"/>
                    <a:gd name="connsiteY4" fmla="*/ 0 h 214287"/>
                    <a:gd name="connsiteX0" fmla="*/ 228600 w 730724"/>
                    <a:gd name="connsiteY0" fmla="*/ 3975 h 218262"/>
                    <a:gd name="connsiteX1" fmla="*/ 730724 w 730724"/>
                    <a:gd name="connsiteY1" fmla="*/ 0 h 218262"/>
                    <a:gd name="connsiteX2" fmla="*/ 575232 w 730724"/>
                    <a:gd name="connsiteY2" fmla="*/ 211912 h 218262"/>
                    <a:gd name="connsiteX3" fmla="*/ 0 w 730724"/>
                    <a:gd name="connsiteY3" fmla="*/ 218262 h 218262"/>
                    <a:gd name="connsiteX4" fmla="*/ 228600 w 730724"/>
                    <a:gd name="connsiteY4" fmla="*/ 3975 h 218262"/>
                    <a:gd name="connsiteX0" fmla="*/ 252454 w 754578"/>
                    <a:gd name="connsiteY0" fmla="*/ 3975 h 211912"/>
                    <a:gd name="connsiteX1" fmla="*/ 754578 w 754578"/>
                    <a:gd name="connsiteY1" fmla="*/ 0 h 211912"/>
                    <a:gd name="connsiteX2" fmla="*/ 599086 w 754578"/>
                    <a:gd name="connsiteY2" fmla="*/ 211912 h 211912"/>
                    <a:gd name="connsiteX3" fmla="*/ 0 w 754578"/>
                    <a:gd name="connsiteY3" fmla="*/ 210311 h 211912"/>
                    <a:gd name="connsiteX4" fmla="*/ 252454 w 754578"/>
                    <a:gd name="connsiteY4" fmla="*/ 3975 h 211912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599086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754578"/>
                    <a:gd name="connsiteY0" fmla="*/ 0 h 223840"/>
                    <a:gd name="connsiteX1" fmla="*/ 754578 w 754578"/>
                    <a:gd name="connsiteY1" fmla="*/ 7952 h 223840"/>
                    <a:gd name="connsiteX2" fmla="*/ 654745 w 754578"/>
                    <a:gd name="connsiteY2" fmla="*/ 223840 h 223840"/>
                    <a:gd name="connsiteX3" fmla="*/ 0 w 754578"/>
                    <a:gd name="connsiteY3" fmla="*/ 218263 h 223840"/>
                    <a:gd name="connsiteX4" fmla="*/ 172941 w 754578"/>
                    <a:gd name="connsiteY4" fmla="*/ 0 h 223840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646793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818189"/>
                    <a:gd name="connsiteY0" fmla="*/ 0 h 219864"/>
                    <a:gd name="connsiteX1" fmla="*/ 818189 w 818189"/>
                    <a:gd name="connsiteY1" fmla="*/ 31806 h 219864"/>
                    <a:gd name="connsiteX2" fmla="*/ 646793 w 818189"/>
                    <a:gd name="connsiteY2" fmla="*/ 219864 h 219864"/>
                    <a:gd name="connsiteX3" fmla="*/ 0 w 818189"/>
                    <a:gd name="connsiteY3" fmla="*/ 218263 h 219864"/>
                    <a:gd name="connsiteX4" fmla="*/ 172941 w 818189"/>
                    <a:gd name="connsiteY4" fmla="*/ 0 h 219864"/>
                    <a:gd name="connsiteX0" fmla="*/ 172941 w 806262"/>
                    <a:gd name="connsiteY0" fmla="*/ 0 h 219864"/>
                    <a:gd name="connsiteX1" fmla="*/ 806262 w 806262"/>
                    <a:gd name="connsiteY1" fmla="*/ 11928 h 219864"/>
                    <a:gd name="connsiteX2" fmla="*/ 646793 w 806262"/>
                    <a:gd name="connsiteY2" fmla="*/ 219864 h 219864"/>
                    <a:gd name="connsiteX3" fmla="*/ 0 w 806262"/>
                    <a:gd name="connsiteY3" fmla="*/ 218263 h 219864"/>
                    <a:gd name="connsiteX4" fmla="*/ 172941 w 806262"/>
                    <a:gd name="connsiteY4" fmla="*/ 0 h 219864"/>
                    <a:gd name="connsiteX0" fmla="*/ 172941 w 798310"/>
                    <a:gd name="connsiteY0" fmla="*/ 0 h 219864"/>
                    <a:gd name="connsiteX1" fmla="*/ 798310 w 798310"/>
                    <a:gd name="connsiteY1" fmla="*/ 15903 h 219864"/>
                    <a:gd name="connsiteX2" fmla="*/ 646793 w 798310"/>
                    <a:gd name="connsiteY2" fmla="*/ 219864 h 219864"/>
                    <a:gd name="connsiteX3" fmla="*/ 0 w 798310"/>
                    <a:gd name="connsiteY3" fmla="*/ 218263 h 219864"/>
                    <a:gd name="connsiteX4" fmla="*/ 172941 w 798310"/>
                    <a:gd name="connsiteY4" fmla="*/ 0 h 219864"/>
                    <a:gd name="connsiteX0" fmla="*/ 172941 w 798310"/>
                    <a:gd name="connsiteY0" fmla="*/ 0 h 259620"/>
                    <a:gd name="connsiteX1" fmla="*/ 798310 w 798310"/>
                    <a:gd name="connsiteY1" fmla="*/ 15903 h 259620"/>
                    <a:gd name="connsiteX2" fmla="*/ 614988 w 798310"/>
                    <a:gd name="connsiteY2" fmla="*/ 259620 h 259620"/>
                    <a:gd name="connsiteX3" fmla="*/ 0 w 798310"/>
                    <a:gd name="connsiteY3" fmla="*/ 218263 h 259620"/>
                    <a:gd name="connsiteX4" fmla="*/ 172941 w 798310"/>
                    <a:gd name="connsiteY4" fmla="*/ 0 h 259620"/>
                    <a:gd name="connsiteX0" fmla="*/ 188843 w 814212"/>
                    <a:gd name="connsiteY0" fmla="*/ 0 h 259620"/>
                    <a:gd name="connsiteX1" fmla="*/ 814212 w 814212"/>
                    <a:gd name="connsiteY1" fmla="*/ 15903 h 259620"/>
                    <a:gd name="connsiteX2" fmla="*/ 630890 w 814212"/>
                    <a:gd name="connsiteY2" fmla="*/ 259620 h 259620"/>
                    <a:gd name="connsiteX3" fmla="*/ 0 w 814212"/>
                    <a:gd name="connsiteY3" fmla="*/ 254043 h 259620"/>
                    <a:gd name="connsiteX4" fmla="*/ 188843 w 814212"/>
                    <a:gd name="connsiteY4" fmla="*/ 0 h 259620"/>
                    <a:gd name="connsiteX0" fmla="*/ 208721 w 834090"/>
                    <a:gd name="connsiteY0" fmla="*/ 0 h 259620"/>
                    <a:gd name="connsiteX1" fmla="*/ 834090 w 834090"/>
                    <a:gd name="connsiteY1" fmla="*/ 15903 h 259620"/>
                    <a:gd name="connsiteX2" fmla="*/ 650768 w 834090"/>
                    <a:gd name="connsiteY2" fmla="*/ 259620 h 259620"/>
                    <a:gd name="connsiteX3" fmla="*/ 0 w 834090"/>
                    <a:gd name="connsiteY3" fmla="*/ 254043 h 259620"/>
                    <a:gd name="connsiteX4" fmla="*/ 208721 w 834090"/>
                    <a:gd name="connsiteY4" fmla="*/ 0 h 259620"/>
                    <a:gd name="connsiteX0" fmla="*/ 268356 w 893725"/>
                    <a:gd name="connsiteY0" fmla="*/ 0 h 259620"/>
                    <a:gd name="connsiteX1" fmla="*/ 893725 w 893725"/>
                    <a:gd name="connsiteY1" fmla="*/ 15903 h 259620"/>
                    <a:gd name="connsiteX2" fmla="*/ 710403 w 893725"/>
                    <a:gd name="connsiteY2" fmla="*/ 259620 h 259620"/>
                    <a:gd name="connsiteX3" fmla="*/ 0 w 893725"/>
                    <a:gd name="connsiteY3" fmla="*/ 254043 h 259620"/>
                    <a:gd name="connsiteX4" fmla="*/ 268356 w 893725"/>
                    <a:gd name="connsiteY4" fmla="*/ 0 h 259620"/>
                    <a:gd name="connsiteX0" fmla="*/ 260405 w 885774"/>
                    <a:gd name="connsiteY0" fmla="*/ 0 h 259620"/>
                    <a:gd name="connsiteX1" fmla="*/ 885774 w 885774"/>
                    <a:gd name="connsiteY1" fmla="*/ 15903 h 259620"/>
                    <a:gd name="connsiteX2" fmla="*/ 702452 w 885774"/>
                    <a:gd name="connsiteY2" fmla="*/ 259620 h 259620"/>
                    <a:gd name="connsiteX3" fmla="*/ 0 w 885774"/>
                    <a:gd name="connsiteY3" fmla="*/ 254043 h 259620"/>
                    <a:gd name="connsiteX4" fmla="*/ 260405 w 885774"/>
                    <a:gd name="connsiteY4" fmla="*/ 0 h 259620"/>
                    <a:gd name="connsiteX0" fmla="*/ 220648 w 885774"/>
                    <a:gd name="connsiteY0" fmla="*/ 0 h 243717"/>
                    <a:gd name="connsiteX1" fmla="*/ 885774 w 885774"/>
                    <a:gd name="connsiteY1" fmla="*/ 0 h 243717"/>
                    <a:gd name="connsiteX2" fmla="*/ 702452 w 885774"/>
                    <a:gd name="connsiteY2" fmla="*/ 243717 h 243717"/>
                    <a:gd name="connsiteX3" fmla="*/ 0 w 885774"/>
                    <a:gd name="connsiteY3" fmla="*/ 238140 h 243717"/>
                    <a:gd name="connsiteX4" fmla="*/ 220648 w 885774"/>
                    <a:gd name="connsiteY4" fmla="*/ 0 h 243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5774" h="243717">
                      <a:moveTo>
                        <a:pt x="220648" y="0"/>
                      </a:moveTo>
                      <a:lnTo>
                        <a:pt x="885774" y="0"/>
                      </a:lnTo>
                      <a:lnTo>
                        <a:pt x="702452" y="243717"/>
                      </a:lnTo>
                      <a:lnTo>
                        <a:pt x="0" y="238140"/>
                      </a:lnTo>
                      <a:lnTo>
                        <a:pt x="220648" y="0"/>
                      </a:lnTo>
                      <a:close/>
                    </a:path>
                  </a:pathLst>
                </a:custGeom>
                <a:solidFill>
                  <a:srgbClr val="FFFFFF">
                    <a:lumMod val="50000"/>
                  </a:srgbClr>
                </a:solidFill>
                <a:ln w="25400" cap="flat" cmpd="sng" algn="ctr">
                  <a:noFill/>
                  <a:prstDash val="solid"/>
                </a:ln>
                <a:effectLst>
                  <a:softEdge rad="31750"/>
                </a:effectLst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137" name="Groep 136"/>
                <p:cNvGrpSpPr/>
                <p:nvPr userDrawn="1"/>
              </p:nvGrpSpPr>
              <p:grpSpPr>
                <a:xfrm>
                  <a:off x="15281106" y="1587338"/>
                  <a:ext cx="511775" cy="560304"/>
                  <a:chOff x="10604642" y="969717"/>
                  <a:chExt cx="1290643" cy="1427163"/>
                </a:xfrm>
              </p:grpSpPr>
              <p:grpSp>
                <p:nvGrpSpPr>
                  <p:cNvPr id="138" name="Group 879"/>
                  <p:cNvGrpSpPr>
                    <a:grpSpLocks noChangeAspect="1"/>
                  </p:cNvGrpSpPr>
                  <p:nvPr userDrawn="1"/>
                </p:nvGrpSpPr>
                <p:grpSpPr bwMode="auto">
                  <a:xfrm>
                    <a:off x="10604642" y="969717"/>
                    <a:ext cx="1290643" cy="1427163"/>
                    <a:chOff x="4798" y="1515"/>
                    <a:chExt cx="813" cy="899"/>
                  </a:xfrm>
                </p:grpSpPr>
                <p:sp>
                  <p:nvSpPr>
                    <p:cNvPr id="140" name="Freeform 886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269" y="1515"/>
                      <a:ext cx="71" cy="898"/>
                    </a:xfrm>
                    <a:custGeom>
                      <a:avLst/>
                      <a:gdLst>
                        <a:gd name="T0" fmla="*/ 282 w 282"/>
                        <a:gd name="T1" fmla="*/ 0 h 3595"/>
                        <a:gd name="T2" fmla="*/ 282 w 282"/>
                        <a:gd name="T3" fmla="*/ 3138 h 3595"/>
                        <a:gd name="T4" fmla="*/ 0 w 282"/>
                        <a:gd name="T5" fmla="*/ 3595 h 3595"/>
                        <a:gd name="T6" fmla="*/ 0 w 282"/>
                        <a:gd name="T7" fmla="*/ 285 h 3595"/>
                        <a:gd name="T8" fmla="*/ 282 w 282"/>
                        <a:gd name="T9" fmla="*/ 0 h 359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82" h="3595">
                          <a:moveTo>
                            <a:pt x="282" y="0"/>
                          </a:moveTo>
                          <a:lnTo>
                            <a:pt x="282" y="3138"/>
                          </a:lnTo>
                          <a:lnTo>
                            <a:pt x="0" y="3595"/>
                          </a:lnTo>
                          <a:lnTo>
                            <a:pt x="0" y="285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solidFill>
                      <a:srgbClr val="FFC000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1" name="Rectangle 880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515"/>
                      <a:ext cx="813" cy="899"/>
                    </a:xfrm>
                    <a:prstGeom prst="rect">
                      <a:avLst/>
                    </a:prstGeom>
                    <a:noFill/>
                    <a:ln w="0">
                      <a:noFill/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2" name="Rectangle 881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857"/>
                      <a:ext cx="228" cy="55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002060"/>
                        </a:gs>
                        <a:gs pos="100000">
                          <a:srgbClr val="1929FF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3" name="Freeform 882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4798" y="1771"/>
                      <a:ext cx="314" cy="86"/>
                    </a:xfrm>
                    <a:custGeom>
                      <a:avLst/>
                      <a:gdLst>
                        <a:gd name="T0" fmla="*/ 411 w 1255"/>
                        <a:gd name="T1" fmla="*/ 0 h 342"/>
                        <a:gd name="T2" fmla="*/ 1255 w 1255"/>
                        <a:gd name="T3" fmla="*/ 0 h 342"/>
                        <a:gd name="T4" fmla="*/ 913 w 1255"/>
                        <a:gd name="T5" fmla="*/ 342 h 342"/>
                        <a:gd name="T6" fmla="*/ 0 w 1255"/>
                        <a:gd name="T7" fmla="*/ 342 h 342"/>
                        <a:gd name="T8" fmla="*/ 411 w 1255"/>
                        <a:gd name="T9" fmla="*/ 0 h 3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55" h="342">
                          <a:moveTo>
                            <a:pt x="411" y="0"/>
                          </a:moveTo>
                          <a:lnTo>
                            <a:pt x="1255" y="0"/>
                          </a:lnTo>
                          <a:lnTo>
                            <a:pt x="913" y="342"/>
                          </a:lnTo>
                          <a:lnTo>
                            <a:pt x="0" y="342"/>
                          </a:lnTo>
                          <a:lnTo>
                            <a:pt x="411" y="0"/>
                          </a:lnTo>
                          <a:close/>
                        </a:path>
                      </a:pathLst>
                    </a:custGeom>
                    <a:solidFill>
                      <a:srgbClr val="0039AC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4" name="Freeform 883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26" y="1771"/>
                      <a:ext cx="85" cy="642"/>
                    </a:xfrm>
                    <a:custGeom>
                      <a:avLst/>
                      <a:gdLst>
                        <a:gd name="T0" fmla="*/ 342 w 342"/>
                        <a:gd name="T1" fmla="*/ 0 h 2568"/>
                        <a:gd name="T2" fmla="*/ 342 w 342"/>
                        <a:gd name="T3" fmla="*/ 2111 h 2568"/>
                        <a:gd name="T4" fmla="*/ 0 w 342"/>
                        <a:gd name="T5" fmla="*/ 2568 h 2568"/>
                        <a:gd name="T6" fmla="*/ 0 w 342"/>
                        <a:gd name="T7" fmla="*/ 342 h 2568"/>
                        <a:gd name="T8" fmla="*/ 342 w 342"/>
                        <a:gd name="T9" fmla="*/ 0 h 25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568">
                          <a:moveTo>
                            <a:pt x="342" y="0"/>
                          </a:moveTo>
                          <a:lnTo>
                            <a:pt x="342" y="2111"/>
                          </a:lnTo>
                          <a:lnTo>
                            <a:pt x="0" y="2568"/>
                          </a:lnTo>
                          <a:lnTo>
                            <a:pt x="0" y="342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000075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5" name="Freeform 884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54" y="1515"/>
                      <a:ext cx="286" cy="72"/>
                    </a:xfrm>
                    <a:custGeom>
                      <a:avLst/>
                      <a:gdLst>
                        <a:gd name="T0" fmla="*/ 318 w 1140"/>
                        <a:gd name="T1" fmla="*/ 0 h 289"/>
                        <a:gd name="T2" fmla="*/ 1140 w 1140"/>
                        <a:gd name="T3" fmla="*/ 0 h 289"/>
                        <a:gd name="T4" fmla="*/ 855 w 1140"/>
                        <a:gd name="T5" fmla="*/ 289 h 289"/>
                        <a:gd name="T6" fmla="*/ 0 w 1140"/>
                        <a:gd name="T7" fmla="*/ 289 h 289"/>
                        <a:gd name="T8" fmla="*/ 318 w 1140"/>
                        <a:gd name="T9" fmla="*/ 0 h 2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140" h="289">
                          <a:moveTo>
                            <a:pt x="318" y="0"/>
                          </a:moveTo>
                          <a:lnTo>
                            <a:pt x="1140" y="0"/>
                          </a:lnTo>
                          <a:lnTo>
                            <a:pt x="855" y="289"/>
                          </a:lnTo>
                          <a:lnTo>
                            <a:pt x="0" y="289"/>
                          </a:lnTo>
                          <a:lnTo>
                            <a:pt x="318" y="0"/>
                          </a:lnTo>
                          <a:close/>
                        </a:path>
                      </a:pathLst>
                    </a:custGeom>
                    <a:solidFill>
                      <a:srgbClr val="EEFF26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6" name="Rectangle 885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054" y="1587"/>
                      <a:ext cx="215" cy="82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FFC000"/>
                        </a:gs>
                        <a:gs pos="100000">
                          <a:srgbClr val="FFFF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7" name="Rectangle 887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298" y="1771"/>
                      <a:ext cx="228" cy="643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B80004"/>
                        </a:gs>
                        <a:gs pos="100000">
                          <a:srgbClr val="FF00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8" name="Freeform 888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526" y="1686"/>
                      <a:ext cx="85" cy="727"/>
                    </a:xfrm>
                    <a:custGeom>
                      <a:avLst/>
                      <a:gdLst>
                        <a:gd name="T0" fmla="*/ 342 w 342"/>
                        <a:gd name="T1" fmla="*/ 0 h 2911"/>
                        <a:gd name="T2" fmla="*/ 342 w 342"/>
                        <a:gd name="T3" fmla="*/ 2477 h 2911"/>
                        <a:gd name="T4" fmla="*/ 0 w 342"/>
                        <a:gd name="T5" fmla="*/ 2911 h 2911"/>
                        <a:gd name="T6" fmla="*/ 0 w 342"/>
                        <a:gd name="T7" fmla="*/ 334 h 2911"/>
                        <a:gd name="T8" fmla="*/ 342 w 342"/>
                        <a:gd name="T9" fmla="*/ 0 h 29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911">
                          <a:moveTo>
                            <a:pt x="342" y="0"/>
                          </a:moveTo>
                          <a:lnTo>
                            <a:pt x="342" y="2477"/>
                          </a:lnTo>
                          <a:lnTo>
                            <a:pt x="0" y="2911"/>
                          </a:lnTo>
                          <a:lnTo>
                            <a:pt x="0" y="334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C2001B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</p:grpSp>
              <p:sp>
                <p:nvSpPr>
                  <p:cNvPr id="139" name="Vrije vorm 138"/>
                  <p:cNvSpPr/>
                  <p:nvPr userDrawn="1"/>
                </p:nvSpPr>
                <p:spPr>
                  <a:xfrm>
                    <a:off x="11389225" y="1241176"/>
                    <a:ext cx="506025" cy="137883"/>
                  </a:xfrm>
                  <a:custGeom>
                    <a:avLst/>
                    <a:gdLst>
                      <a:gd name="connsiteX0" fmla="*/ 0 w 508407"/>
                      <a:gd name="connsiteY0" fmla="*/ 142646 h 146304"/>
                      <a:gd name="connsiteX1" fmla="*/ 369418 w 508407"/>
                      <a:gd name="connsiteY1" fmla="*/ 146304 h 146304"/>
                      <a:gd name="connsiteX2" fmla="*/ 508407 w 508407"/>
                      <a:gd name="connsiteY2" fmla="*/ 0 h 146304"/>
                      <a:gd name="connsiteX3" fmla="*/ 168250 w 508407"/>
                      <a:gd name="connsiteY3" fmla="*/ 0 h 146304"/>
                      <a:gd name="connsiteX4" fmla="*/ 0 w 508407"/>
                      <a:gd name="connsiteY4" fmla="*/ 142646 h 146304"/>
                      <a:gd name="connsiteX0" fmla="*/ 0 w 508407"/>
                      <a:gd name="connsiteY0" fmla="*/ 142646 h 142646"/>
                      <a:gd name="connsiteX1" fmla="*/ 376562 w 508407"/>
                      <a:gd name="connsiteY1" fmla="*/ 136779 h 142646"/>
                      <a:gd name="connsiteX2" fmla="*/ 508407 w 508407"/>
                      <a:gd name="connsiteY2" fmla="*/ 0 h 142646"/>
                      <a:gd name="connsiteX3" fmla="*/ 168250 w 508407"/>
                      <a:gd name="connsiteY3" fmla="*/ 0 h 142646"/>
                      <a:gd name="connsiteX4" fmla="*/ 0 w 508407"/>
                      <a:gd name="connsiteY4" fmla="*/ 142646 h 142646"/>
                      <a:gd name="connsiteX0" fmla="*/ 0 w 506025"/>
                      <a:gd name="connsiteY0" fmla="*/ 137883 h 137883"/>
                      <a:gd name="connsiteX1" fmla="*/ 374180 w 506025"/>
                      <a:gd name="connsiteY1" fmla="*/ 136779 h 137883"/>
                      <a:gd name="connsiteX2" fmla="*/ 506025 w 506025"/>
                      <a:gd name="connsiteY2" fmla="*/ 0 h 137883"/>
                      <a:gd name="connsiteX3" fmla="*/ 165868 w 506025"/>
                      <a:gd name="connsiteY3" fmla="*/ 0 h 137883"/>
                      <a:gd name="connsiteX4" fmla="*/ 0 w 506025"/>
                      <a:gd name="connsiteY4" fmla="*/ 137883 h 137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6025" h="137883">
                        <a:moveTo>
                          <a:pt x="0" y="137883"/>
                        </a:moveTo>
                        <a:lnTo>
                          <a:pt x="374180" y="136779"/>
                        </a:lnTo>
                        <a:lnTo>
                          <a:pt x="506025" y="0"/>
                        </a:lnTo>
                        <a:lnTo>
                          <a:pt x="165868" y="0"/>
                        </a:lnTo>
                        <a:lnTo>
                          <a:pt x="0" y="137883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  <p:grpSp>
            <p:nvGrpSpPr>
              <p:cNvPr id="120" name="Groep 119"/>
              <p:cNvGrpSpPr/>
              <p:nvPr/>
            </p:nvGrpSpPr>
            <p:grpSpPr>
              <a:xfrm>
                <a:off x="12468521" y="6356844"/>
                <a:ext cx="133446" cy="114786"/>
                <a:chOff x="14587469" y="6356844"/>
                <a:chExt cx="133446" cy="114786"/>
              </a:xfrm>
            </p:grpSpPr>
            <p:sp>
              <p:nvSpPr>
                <p:cNvPr id="126" name="Rectangle 6"/>
                <p:cNvSpPr>
                  <a:spLocks noChangeArrowheads="1"/>
                </p:cNvSpPr>
                <p:nvPr userDrawn="1"/>
              </p:nvSpPr>
              <p:spPr bwMode="auto">
                <a:xfrm>
                  <a:off x="14588703" y="6379233"/>
                  <a:ext cx="130780" cy="91699"/>
                </a:xfrm>
                <a:prstGeom prst="rect">
                  <a:avLst/>
                </a:prstGeom>
                <a:solidFill>
                  <a:srgbClr val="F2FAFF"/>
                </a:solidFill>
                <a:ln w="0">
                  <a:solidFill>
                    <a:schemeClr val="bg2">
                      <a:lumMod val="5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7" name="Rectangle 15"/>
                <p:cNvSpPr>
                  <a:spLocks noChangeArrowheads="1"/>
                </p:cNvSpPr>
                <p:nvPr userDrawn="1"/>
              </p:nvSpPr>
              <p:spPr bwMode="auto">
                <a:xfrm>
                  <a:off x="14587469" y="6423761"/>
                  <a:ext cx="131076" cy="1446"/>
                </a:xfrm>
                <a:prstGeom prst="rect">
                  <a:avLst/>
                </a:prstGeom>
                <a:gradFill flip="none" rotWithShape="1">
                  <a:gsLst>
                    <a:gs pos="20000">
                      <a:srgbClr val="0039AC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Freeform 14"/>
                <p:cNvSpPr>
                  <a:spLocks noEditPoints="1"/>
                </p:cNvSpPr>
                <p:nvPr userDrawn="1"/>
              </p:nvSpPr>
              <p:spPr bwMode="auto">
                <a:xfrm>
                  <a:off x="14588901" y="6356844"/>
                  <a:ext cx="132014" cy="114786"/>
                </a:xfrm>
                <a:custGeom>
                  <a:avLst/>
                  <a:gdLst>
                    <a:gd name="T0" fmla="*/ 48 w 5347"/>
                    <a:gd name="T1" fmla="*/ 48 h 4605"/>
                    <a:gd name="T2" fmla="*/ 48 w 5347"/>
                    <a:gd name="T3" fmla="*/ 4557 h 4605"/>
                    <a:gd name="T4" fmla="*/ 5299 w 5347"/>
                    <a:gd name="T5" fmla="*/ 4557 h 4605"/>
                    <a:gd name="T6" fmla="*/ 5299 w 5347"/>
                    <a:gd name="T7" fmla="*/ 48 h 4605"/>
                    <a:gd name="T8" fmla="*/ 48 w 5347"/>
                    <a:gd name="T9" fmla="*/ 48 h 4605"/>
                    <a:gd name="T10" fmla="*/ 0 w 5347"/>
                    <a:gd name="T11" fmla="*/ 0 h 4605"/>
                    <a:gd name="T12" fmla="*/ 5347 w 5347"/>
                    <a:gd name="T13" fmla="*/ 0 h 4605"/>
                    <a:gd name="T14" fmla="*/ 5347 w 5347"/>
                    <a:gd name="T15" fmla="*/ 4605 h 4605"/>
                    <a:gd name="T16" fmla="*/ 0 w 5347"/>
                    <a:gd name="T17" fmla="*/ 4605 h 4605"/>
                    <a:gd name="T18" fmla="*/ 0 w 5347"/>
                    <a:gd name="T19" fmla="*/ 0 h 46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347" h="4605">
                      <a:moveTo>
                        <a:pt x="48" y="48"/>
                      </a:moveTo>
                      <a:lnTo>
                        <a:pt x="48" y="4557"/>
                      </a:lnTo>
                      <a:lnTo>
                        <a:pt x="5299" y="4557"/>
                      </a:lnTo>
                      <a:lnTo>
                        <a:pt x="5299" y="48"/>
                      </a:lnTo>
                      <a:lnTo>
                        <a:pt x="48" y="48"/>
                      </a:lnTo>
                      <a:close/>
                      <a:moveTo>
                        <a:pt x="0" y="0"/>
                      </a:moveTo>
                      <a:lnTo>
                        <a:pt x="5347" y="0"/>
                      </a:lnTo>
                      <a:lnTo>
                        <a:pt x="5347" y="4605"/>
                      </a:lnTo>
                      <a:lnTo>
                        <a:pt x="0" y="46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E5D88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cxnSp>
              <p:nvCxnSpPr>
                <p:cNvPr id="129" name="Rechte verbindingslijn 128"/>
                <p:cNvCxnSpPr/>
                <p:nvPr userDrawn="1"/>
              </p:nvCxnSpPr>
              <p:spPr>
                <a:xfrm flipH="1">
                  <a:off x="14654334" y="6382168"/>
                  <a:ext cx="162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0" name="Rechte verbindingslijn 129"/>
                <p:cNvCxnSpPr/>
                <p:nvPr userDrawn="1"/>
              </p:nvCxnSpPr>
              <p:spPr>
                <a:xfrm>
                  <a:off x="14689188" y="6382168"/>
                  <a:ext cx="0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Rechte verbindingslijn 130"/>
                <p:cNvCxnSpPr/>
                <p:nvPr userDrawn="1"/>
              </p:nvCxnSpPr>
              <p:spPr>
                <a:xfrm>
                  <a:off x="14619892" y="6382040"/>
                  <a:ext cx="0" cy="8577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2" name="Rechte verbindingslijn 131"/>
                <p:cNvCxnSpPr/>
                <p:nvPr userDrawn="1"/>
              </p:nvCxnSpPr>
              <p:spPr>
                <a:xfrm flipH="1">
                  <a:off x="14593115" y="6400164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3" name="Rechte verbindingslijn 132"/>
                <p:cNvCxnSpPr/>
                <p:nvPr userDrawn="1"/>
              </p:nvCxnSpPr>
              <p:spPr>
                <a:xfrm flipH="1">
                  <a:off x="14593115" y="6423860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4" name="Rechte verbindingslijn 133"/>
                <p:cNvCxnSpPr/>
                <p:nvPr userDrawn="1"/>
              </p:nvCxnSpPr>
              <p:spPr>
                <a:xfrm flipH="1">
                  <a:off x="14593115" y="6447556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35" name="Rectangle 13"/>
                <p:cNvSpPr>
                  <a:spLocks noChangeArrowheads="1"/>
                </p:cNvSpPr>
                <p:nvPr userDrawn="1"/>
              </p:nvSpPr>
              <p:spPr bwMode="auto">
                <a:xfrm>
                  <a:off x="14590283" y="6359138"/>
                  <a:ext cx="128657" cy="19347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1929FF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21" name="Groep 120"/>
              <p:cNvGrpSpPr/>
              <p:nvPr/>
            </p:nvGrpSpPr>
            <p:grpSpPr>
              <a:xfrm>
                <a:off x="12529899" y="6421402"/>
                <a:ext cx="97399" cy="97399"/>
                <a:chOff x="14546483" y="5323041"/>
                <a:chExt cx="242460" cy="242460"/>
              </a:xfrm>
            </p:grpSpPr>
            <p:sp>
              <p:nvSpPr>
                <p:cNvPr id="122" name="Rechthoek 121"/>
                <p:cNvSpPr/>
                <p:nvPr userDrawn="1"/>
              </p:nvSpPr>
              <p:spPr>
                <a:xfrm>
                  <a:off x="14546483" y="5323041"/>
                  <a:ext cx="242460" cy="2424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rgbClr val="00A4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123" name="Groep 122"/>
                <p:cNvGrpSpPr/>
                <p:nvPr/>
              </p:nvGrpSpPr>
              <p:grpSpPr>
                <a:xfrm>
                  <a:off x="14568035" y="5357818"/>
                  <a:ext cx="199836" cy="175226"/>
                  <a:chOff x="14559757" y="5349611"/>
                  <a:chExt cx="216392" cy="191641"/>
                </a:xfrm>
              </p:grpSpPr>
              <p:sp>
                <p:nvSpPr>
                  <p:cNvPr id="124" name="Parallellogram 123"/>
                  <p:cNvSpPr/>
                  <p:nvPr/>
                </p:nvSpPr>
                <p:spPr>
                  <a:xfrm>
                    <a:off x="14559757" y="5369222"/>
                    <a:ext cx="214316" cy="147762"/>
                  </a:xfrm>
                  <a:prstGeom prst="parallelogram">
                    <a:avLst>
                      <a:gd name="adj" fmla="val 93909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25" name="Parallellogram 124"/>
                  <p:cNvSpPr/>
                  <p:nvPr/>
                </p:nvSpPr>
                <p:spPr>
                  <a:xfrm flipH="1">
                    <a:off x="14561833" y="5349611"/>
                    <a:ext cx="214316" cy="191641"/>
                  </a:xfrm>
                  <a:prstGeom prst="parallelogram">
                    <a:avLst>
                      <a:gd name="adj" fmla="val 68946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sp>
          <p:nvSpPr>
            <p:cNvPr id="97" name="Rechthoek 96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CHART</a:t>
              </a:r>
            </a:p>
          </p:txBody>
        </p:sp>
        <p:sp>
          <p:nvSpPr>
            <p:cNvPr id="98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 chart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9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graph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00" name="Ovaal 99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01" name="Ovaal 100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02" name="Rechte verbindingslijn 101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3" name="Rechte verbindingslijn 102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4" name="Rechte verbindingslijn 103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05" name="Tekstvak 33"/>
            <p:cNvSpPr txBox="1"/>
            <p:nvPr/>
          </p:nvSpPr>
          <p:spPr>
            <a:xfrm>
              <a:off x="12479311" y="5259838"/>
              <a:ext cx="2588841" cy="447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chart,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‘Edit data’</a:t>
              </a:r>
            </a:p>
          </p:txBody>
        </p:sp>
        <p:cxnSp>
          <p:nvCxnSpPr>
            <p:cNvPr id="106" name="Rechte verbindingslijn 105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7" name="Groep 106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11" name="Afgeronde rechthoek 110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2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13" name="Rechte verbindingslijn 112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4" name="Gelijkbenige driehoek 113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08" name="Rechthoek 107"/>
            <p:cNvSpPr/>
            <p:nvPr/>
          </p:nvSpPr>
          <p:spPr>
            <a:xfrm>
              <a:off x="12483705" y="4856599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EDIT CHART</a:t>
              </a:r>
            </a:p>
          </p:txBody>
        </p:sp>
        <p:cxnSp>
          <p:nvCxnSpPr>
            <p:cNvPr id="109" name="Rechte verbindingslijn 108"/>
            <p:cNvCxnSpPr/>
            <p:nvPr/>
          </p:nvCxnSpPr>
          <p:spPr>
            <a:xfrm>
              <a:off x="12487778" y="5145063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10" name="Picture 3"/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254186" y="6395104"/>
              <a:ext cx="158644" cy="2564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sp>
        <p:nvSpPr>
          <p:cNvPr id="162" name="Tijdelijke aanduiding voor inhoud 2"/>
          <p:cNvSpPr>
            <a:spLocks noGrp="1"/>
          </p:cNvSpPr>
          <p:nvPr>
            <p:ph idx="21"/>
          </p:nvPr>
        </p:nvSpPr>
        <p:spPr>
          <a:xfrm>
            <a:off x="522196" y="1592688"/>
            <a:ext cx="5470935" cy="4681111"/>
          </a:xfrm>
          <a:solidFill>
            <a:srgbClr val="E5E9EC"/>
          </a:solidFill>
        </p:spPr>
        <p:txBody>
          <a:bodyPr anchor="ctr"/>
          <a:lstStyle>
            <a:lvl1pPr algn="ctr">
              <a:defRPr sz="14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3" name="Tijdelijke aanduiding voor tekst 2"/>
          <p:cNvSpPr>
            <a:spLocks noGrp="1"/>
          </p:cNvSpPr>
          <p:nvPr>
            <p:ph type="body" idx="22"/>
          </p:nvPr>
        </p:nvSpPr>
        <p:spPr>
          <a:xfrm>
            <a:off x="6297329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64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65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6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67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68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9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0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71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72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74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75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76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77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32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33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34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6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9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0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1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3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78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10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11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12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3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27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0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1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14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15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2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3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4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5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6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16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7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8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9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0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1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9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97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98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9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1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2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3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4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5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6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7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8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9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80" name="Rechte verbindingslijn 24"/>
            <p:cNvCxnSpPr>
              <a:endCxn id="197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81" name="Rechte verbindingslijn 25"/>
            <p:cNvCxnSpPr>
              <a:endCxn id="232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84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85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86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87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88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9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90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91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93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95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96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94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606613352"/>
      </p:ext>
    </p:extLst>
  </p:cSld>
  <p:clrMapOvr>
    <a:masterClrMapping/>
  </p:clrMapOvr>
  <p:transition spd="med">
    <p:fade/>
  </p:transition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ph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11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Graph (XL)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Tijdelijke aanduiding voor inhoud 2"/>
          <p:cNvSpPr>
            <a:spLocks noGrp="1"/>
          </p:cNvSpPr>
          <p:nvPr>
            <p:ph idx="17"/>
          </p:nvPr>
        </p:nvSpPr>
        <p:spPr>
          <a:xfrm>
            <a:off x="517525" y="1592689"/>
            <a:ext cx="11160125" cy="4681112"/>
          </a:xfrm>
          <a:solidFill>
            <a:srgbClr val="E5E9EC"/>
          </a:solidFill>
        </p:spPr>
        <p:txBody>
          <a:bodyPr anchor="ctr"/>
          <a:lstStyle>
            <a:lvl1pPr algn="ctr">
              <a:defRPr sz="14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/>
            </a:lvl1pPr>
          </a:lstStyle>
          <a:p>
            <a:fld id="{2F16C7DF-FA48-4A8F-81E5-425111209FF4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7" name="Instruction Chart &amp; Edit"/>
          <p:cNvGrpSpPr/>
          <p:nvPr userDrawn="1"/>
        </p:nvGrpSpPr>
        <p:grpSpPr>
          <a:xfrm>
            <a:off x="12382788" y="-5444"/>
            <a:ext cx="2697278" cy="6868888"/>
            <a:chOff x="12382788" y="-5444"/>
            <a:chExt cx="2697278" cy="6868888"/>
          </a:xfrm>
        </p:grpSpPr>
        <p:grpSp>
          <p:nvGrpSpPr>
            <p:cNvPr id="9" name="Groep 8"/>
            <p:cNvGrpSpPr/>
            <p:nvPr userDrawn="1"/>
          </p:nvGrpSpPr>
          <p:grpSpPr>
            <a:xfrm>
              <a:off x="12382788" y="1480224"/>
              <a:ext cx="689983" cy="573048"/>
              <a:chOff x="15171969" y="1587338"/>
              <a:chExt cx="755407" cy="627385"/>
            </a:xfrm>
          </p:grpSpPr>
          <p:sp>
            <p:nvSpPr>
              <p:cNvPr id="65" name="Rechthoek 962"/>
              <p:cNvSpPr/>
              <p:nvPr userDrawn="1"/>
            </p:nvSpPr>
            <p:spPr>
              <a:xfrm>
                <a:off x="15171969" y="2008934"/>
                <a:ext cx="755407" cy="205789"/>
              </a:xfrm>
              <a:custGeom>
                <a:avLst/>
                <a:gdLst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664132 w 664132"/>
                  <a:gd name="connsiteY2" fmla="*/ 27778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664132"/>
                  <a:gd name="connsiteY0" fmla="*/ 0 h 290487"/>
                  <a:gd name="connsiteX1" fmla="*/ 664132 w 664132"/>
                  <a:gd name="connsiteY1" fmla="*/ 0 h 290487"/>
                  <a:gd name="connsiteX2" fmla="*/ 333932 w 664132"/>
                  <a:gd name="connsiteY2" fmla="*/ 290487 h 290487"/>
                  <a:gd name="connsiteX3" fmla="*/ 0 w 664132"/>
                  <a:gd name="connsiteY3" fmla="*/ 277787 h 290487"/>
                  <a:gd name="connsiteX4" fmla="*/ 0 w 664132"/>
                  <a:gd name="connsiteY4" fmla="*/ 0 h 290487"/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575232 w 664132"/>
                  <a:gd name="connsiteY2" fmla="*/ 27143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708582"/>
                  <a:gd name="connsiteY0" fmla="*/ 0 h 277787"/>
                  <a:gd name="connsiteX1" fmla="*/ 708582 w 708582"/>
                  <a:gd name="connsiteY1" fmla="*/ 31750 h 277787"/>
                  <a:gd name="connsiteX2" fmla="*/ 575232 w 708582"/>
                  <a:gd name="connsiteY2" fmla="*/ 271437 h 277787"/>
                  <a:gd name="connsiteX3" fmla="*/ 0 w 708582"/>
                  <a:gd name="connsiteY3" fmla="*/ 277787 h 277787"/>
                  <a:gd name="connsiteX4" fmla="*/ 0 w 708582"/>
                  <a:gd name="connsiteY4" fmla="*/ 0 h 277787"/>
                  <a:gd name="connsiteX0" fmla="*/ 228600 w 708582"/>
                  <a:gd name="connsiteY0" fmla="*/ 6350 h 246037"/>
                  <a:gd name="connsiteX1" fmla="*/ 708582 w 708582"/>
                  <a:gd name="connsiteY1" fmla="*/ 0 h 246037"/>
                  <a:gd name="connsiteX2" fmla="*/ 575232 w 708582"/>
                  <a:gd name="connsiteY2" fmla="*/ 239687 h 246037"/>
                  <a:gd name="connsiteX3" fmla="*/ 0 w 708582"/>
                  <a:gd name="connsiteY3" fmla="*/ 246037 h 246037"/>
                  <a:gd name="connsiteX4" fmla="*/ 228600 w 708582"/>
                  <a:gd name="connsiteY4" fmla="*/ 6350 h 246037"/>
                  <a:gd name="connsiteX0" fmla="*/ 228600 w 778432"/>
                  <a:gd name="connsiteY0" fmla="*/ 0 h 239687"/>
                  <a:gd name="connsiteX1" fmla="*/ 778432 w 778432"/>
                  <a:gd name="connsiteY1" fmla="*/ 25400 h 239687"/>
                  <a:gd name="connsiteX2" fmla="*/ 575232 w 778432"/>
                  <a:gd name="connsiteY2" fmla="*/ 233337 h 239687"/>
                  <a:gd name="connsiteX3" fmla="*/ 0 w 778432"/>
                  <a:gd name="connsiteY3" fmla="*/ 239687 h 239687"/>
                  <a:gd name="connsiteX4" fmla="*/ 228600 w 778432"/>
                  <a:gd name="connsiteY4" fmla="*/ 0 h 239687"/>
                  <a:gd name="connsiteX0" fmla="*/ 228600 w 778432"/>
                  <a:gd name="connsiteY0" fmla="*/ 0 h 214287"/>
                  <a:gd name="connsiteX1" fmla="*/ 778432 w 778432"/>
                  <a:gd name="connsiteY1" fmla="*/ 0 h 214287"/>
                  <a:gd name="connsiteX2" fmla="*/ 575232 w 778432"/>
                  <a:gd name="connsiteY2" fmla="*/ 207937 h 214287"/>
                  <a:gd name="connsiteX3" fmla="*/ 0 w 778432"/>
                  <a:gd name="connsiteY3" fmla="*/ 214287 h 214287"/>
                  <a:gd name="connsiteX4" fmla="*/ 228600 w 778432"/>
                  <a:gd name="connsiteY4" fmla="*/ 0 h 214287"/>
                  <a:gd name="connsiteX0" fmla="*/ 228600 w 730724"/>
                  <a:gd name="connsiteY0" fmla="*/ 3975 h 218262"/>
                  <a:gd name="connsiteX1" fmla="*/ 730724 w 730724"/>
                  <a:gd name="connsiteY1" fmla="*/ 0 h 218262"/>
                  <a:gd name="connsiteX2" fmla="*/ 575232 w 730724"/>
                  <a:gd name="connsiteY2" fmla="*/ 211912 h 218262"/>
                  <a:gd name="connsiteX3" fmla="*/ 0 w 730724"/>
                  <a:gd name="connsiteY3" fmla="*/ 218262 h 218262"/>
                  <a:gd name="connsiteX4" fmla="*/ 228600 w 730724"/>
                  <a:gd name="connsiteY4" fmla="*/ 3975 h 218262"/>
                  <a:gd name="connsiteX0" fmla="*/ 252454 w 754578"/>
                  <a:gd name="connsiteY0" fmla="*/ 3975 h 211912"/>
                  <a:gd name="connsiteX1" fmla="*/ 754578 w 754578"/>
                  <a:gd name="connsiteY1" fmla="*/ 0 h 211912"/>
                  <a:gd name="connsiteX2" fmla="*/ 599086 w 754578"/>
                  <a:gd name="connsiteY2" fmla="*/ 211912 h 211912"/>
                  <a:gd name="connsiteX3" fmla="*/ 0 w 754578"/>
                  <a:gd name="connsiteY3" fmla="*/ 210311 h 211912"/>
                  <a:gd name="connsiteX4" fmla="*/ 252454 w 754578"/>
                  <a:gd name="connsiteY4" fmla="*/ 3975 h 211912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599086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754578"/>
                  <a:gd name="connsiteY0" fmla="*/ 0 h 223840"/>
                  <a:gd name="connsiteX1" fmla="*/ 754578 w 754578"/>
                  <a:gd name="connsiteY1" fmla="*/ 7952 h 223840"/>
                  <a:gd name="connsiteX2" fmla="*/ 654745 w 754578"/>
                  <a:gd name="connsiteY2" fmla="*/ 223840 h 223840"/>
                  <a:gd name="connsiteX3" fmla="*/ 0 w 754578"/>
                  <a:gd name="connsiteY3" fmla="*/ 218263 h 223840"/>
                  <a:gd name="connsiteX4" fmla="*/ 172941 w 754578"/>
                  <a:gd name="connsiteY4" fmla="*/ 0 h 223840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646793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818189"/>
                  <a:gd name="connsiteY0" fmla="*/ 0 h 219864"/>
                  <a:gd name="connsiteX1" fmla="*/ 818189 w 818189"/>
                  <a:gd name="connsiteY1" fmla="*/ 31806 h 219864"/>
                  <a:gd name="connsiteX2" fmla="*/ 646793 w 818189"/>
                  <a:gd name="connsiteY2" fmla="*/ 219864 h 219864"/>
                  <a:gd name="connsiteX3" fmla="*/ 0 w 818189"/>
                  <a:gd name="connsiteY3" fmla="*/ 218263 h 219864"/>
                  <a:gd name="connsiteX4" fmla="*/ 172941 w 818189"/>
                  <a:gd name="connsiteY4" fmla="*/ 0 h 219864"/>
                  <a:gd name="connsiteX0" fmla="*/ 172941 w 806262"/>
                  <a:gd name="connsiteY0" fmla="*/ 0 h 219864"/>
                  <a:gd name="connsiteX1" fmla="*/ 806262 w 806262"/>
                  <a:gd name="connsiteY1" fmla="*/ 11928 h 219864"/>
                  <a:gd name="connsiteX2" fmla="*/ 646793 w 806262"/>
                  <a:gd name="connsiteY2" fmla="*/ 219864 h 219864"/>
                  <a:gd name="connsiteX3" fmla="*/ 0 w 806262"/>
                  <a:gd name="connsiteY3" fmla="*/ 218263 h 219864"/>
                  <a:gd name="connsiteX4" fmla="*/ 172941 w 806262"/>
                  <a:gd name="connsiteY4" fmla="*/ 0 h 219864"/>
                  <a:gd name="connsiteX0" fmla="*/ 172941 w 798310"/>
                  <a:gd name="connsiteY0" fmla="*/ 0 h 219864"/>
                  <a:gd name="connsiteX1" fmla="*/ 798310 w 798310"/>
                  <a:gd name="connsiteY1" fmla="*/ 15903 h 219864"/>
                  <a:gd name="connsiteX2" fmla="*/ 646793 w 798310"/>
                  <a:gd name="connsiteY2" fmla="*/ 219864 h 219864"/>
                  <a:gd name="connsiteX3" fmla="*/ 0 w 798310"/>
                  <a:gd name="connsiteY3" fmla="*/ 218263 h 219864"/>
                  <a:gd name="connsiteX4" fmla="*/ 172941 w 798310"/>
                  <a:gd name="connsiteY4" fmla="*/ 0 h 219864"/>
                  <a:gd name="connsiteX0" fmla="*/ 172941 w 798310"/>
                  <a:gd name="connsiteY0" fmla="*/ 0 h 259620"/>
                  <a:gd name="connsiteX1" fmla="*/ 798310 w 798310"/>
                  <a:gd name="connsiteY1" fmla="*/ 15903 h 259620"/>
                  <a:gd name="connsiteX2" fmla="*/ 614988 w 798310"/>
                  <a:gd name="connsiteY2" fmla="*/ 259620 h 259620"/>
                  <a:gd name="connsiteX3" fmla="*/ 0 w 798310"/>
                  <a:gd name="connsiteY3" fmla="*/ 218263 h 259620"/>
                  <a:gd name="connsiteX4" fmla="*/ 172941 w 798310"/>
                  <a:gd name="connsiteY4" fmla="*/ 0 h 259620"/>
                  <a:gd name="connsiteX0" fmla="*/ 188843 w 814212"/>
                  <a:gd name="connsiteY0" fmla="*/ 0 h 259620"/>
                  <a:gd name="connsiteX1" fmla="*/ 814212 w 814212"/>
                  <a:gd name="connsiteY1" fmla="*/ 15903 h 259620"/>
                  <a:gd name="connsiteX2" fmla="*/ 630890 w 814212"/>
                  <a:gd name="connsiteY2" fmla="*/ 259620 h 259620"/>
                  <a:gd name="connsiteX3" fmla="*/ 0 w 814212"/>
                  <a:gd name="connsiteY3" fmla="*/ 254043 h 259620"/>
                  <a:gd name="connsiteX4" fmla="*/ 188843 w 814212"/>
                  <a:gd name="connsiteY4" fmla="*/ 0 h 259620"/>
                  <a:gd name="connsiteX0" fmla="*/ 208721 w 834090"/>
                  <a:gd name="connsiteY0" fmla="*/ 0 h 259620"/>
                  <a:gd name="connsiteX1" fmla="*/ 834090 w 834090"/>
                  <a:gd name="connsiteY1" fmla="*/ 15903 h 259620"/>
                  <a:gd name="connsiteX2" fmla="*/ 650768 w 834090"/>
                  <a:gd name="connsiteY2" fmla="*/ 259620 h 259620"/>
                  <a:gd name="connsiteX3" fmla="*/ 0 w 834090"/>
                  <a:gd name="connsiteY3" fmla="*/ 254043 h 259620"/>
                  <a:gd name="connsiteX4" fmla="*/ 208721 w 834090"/>
                  <a:gd name="connsiteY4" fmla="*/ 0 h 259620"/>
                  <a:gd name="connsiteX0" fmla="*/ 268356 w 893725"/>
                  <a:gd name="connsiteY0" fmla="*/ 0 h 259620"/>
                  <a:gd name="connsiteX1" fmla="*/ 893725 w 893725"/>
                  <a:gd name="connsiteY1" fmla="*/ 15903 h 259620"/>
                  <a:gd name="connsiteX2" fmla="*/ 710403 w 893725"/>
                  <a:gd name="connsiteY2" fmla="*/ 259620 h 259620"/>
                  <a:gd name="connsiteX3" fmla="*/ 0 w 893725"/>
                  <a:gd name="connsiteY3" fmla="*/ 254043 h 259620"/>
                  <a:gd name="connsiteX4" fmla="*/ 268356 w 893725"/>
                  <a:gd name="connsiteY4" fmla="*/ 0 h 259620"/>
                  <a:gd name="connsiteX0" fmla="*/ 260405 w 885774"/>
                  <a:gd name="connsiteY0" fmla="*/ 0 h 259620"/>
                  <a:gd name="connsiteX1" fmla="*/ 885774 w 885774"/>
                  <a:gd name="connsiteY1" fmla="*/ 15903 h 259620"/>
                  <a:gd name="connsiteX2" fmla="*/ 702452 w 885774"/>
                  <a:gd name="connsiteY2" fmla="*/ 259620 h 259620"/>
                  <a:gd name="connsiteX3" fmla="*/ 0 w 885774"/>
                  <a:gd name="connsiteY3" fmla="*/ 254043 h 259620"/>
                  <a:gd name="connsiteX4" fmla="*/ 260405 w 885774"/>
                  <a:gd name="connsiteY4" fmla="*/ 0 h 259620"/>
                  <a:gd name="connsiteX0" fmla="*/ 220648 w 885774"/>
                  <a:gd name="connsiteY0" fmla="*/ 0 h 243717"/>
                  <a:gd name="connsiteX1" fmla="*/ 885774 w 885774"/>
                  <a:gd name="connsiteY1" fmla="*/ 0 h 243717"/>
                  <a:gd name="connsiteX2" fmla="*/ 702452 w 885774"/>
                  <a:gd name="connsiteY2" fmla="*/ 243717 h 243717"/>
                  <a:gd name="connsiteX3" fmla="*/ 0 w 885774"/>
                  <a:gd name="connsiteY3" fmla="*/ 238140 h 243717"/>
                  <a:gd name="connsiteX4" fmla="*/ 220648 w 885774"/>
                  <a:gd name="connsiteY4" fmla="*/ 0 h 24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5774" h="243717">
                    <a:moveTo>
                      <a:pt x="220648" y="0"/>
                    </a:moveTo>
                    <a:lnTo>
                      <a:pt x="885774" y="0"/>
                    </a:lnTo>
                    <a:lnTo>
                      <a:pt x="702452" y="243717"/>
                    </a:lnTo>
                    <a:lnTo>
                      <a:pt x="0" y="238140"/>
                    </a:lnTo>
                    <a:lnTo>
                      <a:pt x="220648" y="0"/>
                    </a:lnTo>
                    <a:close/>
                  </a:path>
                </a:pathLst>
              </a:custGeom>
              <a:solidFill>
                <a:srgbClr val="FFFFFF">
                  <a:lumMod val="50000"/>
                </a:srgbClr>
              </a:solidFill>
              <a:ln w="25400" cap="flat" cmpd="sng" algn="ctr">
                <a:noFill/>
                <a:prstDash val="solid"/>
              </a:ln>
              <a:effectLst>
                <a:softEdge rad="31750"/>
              </a:effectLst>
            </p:spPr>
            <p:txBody>
              <a:bodyPr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66" name="Groep 65"/>
              <p:cNvGrpSpPr/>
              <p:nvPr userDrawn="1"/>
            </p:nvGrpSpPr>
            <p:grpSpPr>
              <a:xfrm>
                <a:off x="15281106" y="1587338"/>
                <a:ext cx="511775" cy="560304"/>
                <a:chOff x="10604642" y="969717"/>
                <a:chExt cx="1290643" cy="1427163"/>
              </a:xfrm>
            </p:grpSpPr>
            <p:grpSp>
              <p:nvGrpSpPr>
                <p:cNvPr id="67" name="Group 879"/>
                <p:cNvGrpSpPr>
                  <a:grpSpLocks noChangeAspect="1"/>
                </p:cNvGrpSpPr>
                <p:nvPr userDrawn="1"/>
              </p:nvGrpSpPr>
              <p:grpSpPr bwMode="auto">
                <a:xfrm>
                  <a:off x="10604642" y="969717"/>
                  <a:ext cx="1290643" cy="1427163"/>
                  <a:chOff x="4798" y="1515"/>
                  <a:chExt cx="813" cy="899"/>
                </a:xfrm>
              </p:grpSpPr>
              <p:sp>
                <p:nvSpPr>
                  <p:cNvPr id="69" name="Freeform 886"/>
                  <p:cNvSpPr>
                    <a:spLocks/>
                  </p:cNvSpPr>
                  <p:nvPr userDrawn="1"/>
                </p:nvSpPr>
                <p:spPr bwMode="auto">
                  <a:xfrm>
                    <a:off x="5269" y="1515"/>
                    <a:ext cx="71" cy="898"/>
                  </a:xfrm>
                  <a:custGeom>
                    <a:avLst/>
                    <a:gdLst>
                      <a:gd name="T0" fmla="*/ 282 w 282"/>
                      <a:gd name="T1" fmla="*/ 0 h 3595"/>
                      <a:gd name="T2" fmla="*/ 282 w 282"/>
                      <a:gd name="T3" fmla="*/ 3138 h 3595"/>
                      <a:gd name="T4" fmla="*/ 0 w 282"/>
                      <a:gd name="T5" fmla="*/ 3595 h 3595"/>
                      <a:gd name="T6" fmla="*/ 0 w 282"/>
                      <a:gd name="T7" fmla="*/ 285 h 3595"/>
                      <a:gd name="T8" fmla="*/ 282 w 282"/>
                      <a:gd name="T9" fmla="*/ 0 h 35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2" h="3595">
                        <a:moveTo>
                          <a:pt x="282" y="0"/>
                        </a:moveTo>
                        <a:lnTo>
                          <a:pt x="282" y="3138"/>
                        </a:lnTo>
                        <a:lnTo>
                          <a:pt x="0" y="3595"/>
                        </a:lnTo>
                        <a:lnTo>
                          <a:pt x="0" y="285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solidFill>
                    <a:srgbClr val="FFC000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0" name="Rectangle 880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515"/>
                    <a:ext cx="813" cy="899"/>
                  </a:xfrm>
                  <a:prstGeom prst="rect">
                    <a:avLst/>
                  </a:prstGeom>
                  <a:noFill/>
                  <a:ln w="0">
                    <a:noFill/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1" name="Rectangle 881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857"/>
                    <a:ext cx="228" cy="55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002060"/>
                      </a:gs>
                      <a:gs pos="100000">
                        <a:srgbClr val="1929FF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2" name="Freeform 882"/>
                  <p:cNvSpPr>
                    <a:spLocks/>
                  </p:cNvSpPr>
                  <p:nvPr userDrawn="1"/>
                </p:nvSpPr>
                <p:spPr bwMode="auto">
                  <a:xfrm>
                    <a:off x="4798" y="1771"/>
                    <a:ext cx="314" cy="86"/>
                  </a:xfrm>
                  <a:custGeom>
                    <a:avLst/>
                    <a:gdLst>
                      <a:gd name="T0" fmla="*/ 411 w 1255"/>
                      <a:gd name="T1" fmla="*/ 0 h 342"/>
                      <a:gd name="T2" fmla="*/ 1255 w 1255"/>
                      <a:gd name="T3" fmla="*/ 0 h 342"/>
                      <a:gd name="T4" fmla="*/ 913 w 1255"/>
                      <a:gd name="T5" fmla="*/ 342 h 342"/>
                      <a:gd name="T6" fmla="*/ 0 w 1255"/>
                      <a:gd name="T7" fmla="*/ 342 h 342"/>
                      <a:gd name="T8" fmla="*/ 411 w 1255"/>
                      <a:gd name="T9" fmla="*/ 0 h 3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55" h="342">
                        <a:moveTo>
                          <a:pt x="411" y="0"/>
                        </a:moveTo>
                        <a:lnTo>
                          <a:pt x="1255" y="0"/>
                        </a:lnTo>
                        <a:lnTo>
                          <a:pt x="913" y="342"/>
                        </a:lnTo>
                        <a:lnTo>
                          <a:pt x="0" y="342"/>
                        </a:lnTo>
                        <a:lnTo>
                          <a:pt x="411" y="0"/>
                        </a:lnTo>
                        <a:close/>
                      </a:path>
                    </a:pathLst>
                  </a:custGeom>
                  <a:solidFill>
                    <a:srgbClr val="0039AC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3" name="Freeform 883"/>
                  <p:cNvSpPr>
                    <a:spLocks/>
                  </p:cNvSpPr>
                  <p:nvPr userDrawn="1"/>
                </p:nvSpPr>
                <p:spPr bwMode="auto">
                  <a:xfrm>
                    <a:off x="5026" y="1771"/>
                    <a:ext cx="85" cy="642"/>
                  </a:xfrm>
                  <a:custGeom>
                    <a:avLst/>
                    <a:gdLst>
                      <a:gd name="T0" fmla="*/ 342 w 342"/>
                      <a:gd name="T1" fmla="*/ 0 h 2568"/>
                      <a:gd name="T2" fmla="*/ 342 w 342"/>
                      <a:gd name="T3" fmla="*/ 2111 h 2568"/>
                      <a:gd name="T4" fmla="*/ 0 w 342"/>
                      <a:gd name="T5" fmla="*/ 2568 h 2568"/>
                      <a:gd name="T6" fmla="*/ 0 w 342"/>
                      <a:gd name="T7" fmla="*/ 342 h 2568"/>
                      <a:gd name="T8" fmla="*/ 342 w 342"/>
                      <a:gd name="T9" fmla="*/ 0 h 25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568">
                        <a:moveTo>
                          <a:pt x="342" y="0"/>
                        </a:moveTo>
                        <a:lnTo>
                          <a:pt x="342" y="2111"/>
                        </a:lnTo>
                        <a:lnTo>
                          <a:pt x="0" y="2568"/>
                        </a:lnTo>
                        <a:lnTo>
                          <a:pt x="0" y="342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000075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4" name="Freeform 884"/>
                  <p:cNvSpPr>
                    <a:spLocks/>
                  </p:cNvSpPr>
                  <p:nvPr userDrawn="1"/>
                </p:nvSpPr>
                <p:spPr bwMode="auto">
                  <a:xfrm>
                    <a:off x="5054" y="1515"/>
                    <a:ext cx="286" cy="72"/>
                  </a:xfrm>
                  <a:custGeom>
                    <a:avLst/>
                    <a:gdLst>
                      <a:gd name="T0" fmla="*/ 318 w 1140"/>
                      <a:gd name="T1" fmla="*/ 0 h 289"/>
                      <a:gd name="T2" fmla="*/ 1140 w 1140"/>
                      <a:gd name="T3" fmla="*/ 0 h 289"/>
                      <a:gd name="T4" fmla="*/ 855 w 1140"/>
                      <a:gd name="T5" fmla="*/ 289 h 289"/>
                      <a:gd name="T6" fmla="*/ 0 w 1140"/>
                      <a:gd name="T7" fmla="*/ 289 h 289"/>
                      <a:gd name="T8" fmla="*/ 318 w 1140"/>
                      <a:gd name="T9" fmla="*/ 0 h 2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40" h="289">
                        <a:moveTo>
                          <a:pt x="318" y="0"/>
                        </a:moveTo>
                        <a:lnTo>
                          <a:pt x="1140" y="0"/>
                        </a:lnTo>
                        <a:lnTo>
                          <a:pt x="855" y="289"/>
                        </a:lnTo>
                        <a:lnTo>
                          <a:pt x="0" y="289"/>
                        </a:lnTo>
                        <a:lnTo>
                          <a:pt x="318" y="0"/>
                        </a:lnTo>
                        <a:close/>
                      </a:path>
                    </a:pathLst>
                  </a:custGeom>
                  <a:solidFill>
                    <a:srgbClr val="EEFF26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5" name="Rectangle 885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054" y="1587"/>
                    <a:ext cx="215" cy="82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FFC000"/>
                      </a:gs>
                      <a:gs pos="100000">
                        <a:srgbClr val="FFFF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6" name="Rectangle 887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298" y="1771"/>
                    <a:ext cx="228" cy="643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B80004"/>
                      </a:gs>
                      <a:gs pos="100000">
                        <a:srgbClr val="FF00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7" name="Freeform 888"/>
                  <p:cNvSpPr>
                    <a:spLocks/>
                  </p:cNvSpPr>
                  <p:nvPr userDrawn="1"/>
                </p:nvSpPr>
                <p:spPr bwMode="auto">
                  <a:xfrm>
                    <a:off x="5526" y="1686"/>
                    <a:ext cx="85" cy="727"/>
                  </a:xfrm>
                  <a:custGeom>
                    <a:avLst/>
                    <a:gdLst>
                      <a:gd name="T0" fmla="*/ 342 w 342"/>
                      <a:gd name="T1" fmla="*/ 0 h 2911"/>
                      <a:gd name="T2" fmla="*/ 342 w 342"/>
                      <a:gd name="T3" fmla="*/ 2477 h 2911"/>
                      <a:gd name="T4" fmla="*/ 0 w 342"/>
                      <a:gd name="T5" fmla="*/ 2911 h 2911"/>
                      <a:gd name="T6" fmla="*/ 0 w 342"/>
                      <a:gd name="T7" fmla="*/ 334 h 2911"/>
                      <a:gd name="T8" fmla="*/ 342 w 342"/>
                      <a:gd name="T9" fmla="*/ 0 h 29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911">
                        <a:moveTo>
                          <a:pt x="342" y="0"/>
                        </a:moveTo>
                        <a:lnTo>
                          <a:pt x="342" y="2477"/>
                        </a:lnTo>
                        <a:lnTo>
                          <a:pt x="0" y="2911"/>
                        </a:lnTo>
                        <a:lnTo>
                          <a:pt x="0" y="334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C2001B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  <p:sp>
              <p:nvSpPr>
                <p:cNvPr id="68" name="Vrije vorm 67"/>
                <p:cNvSpPr/>
                <p:nvPr userDrawn="1"/>
              </p:nvSpPr>
              <p:spPr>
                <a:xfrm>
                  <a:off x="11389225" y="1241176"/>
                  <a:ext cx="506025" cy="137883"/>
                </a:xfrm>
                <a:custGeom>
                  <a:avLst/>
                  <a:gdLst>
                    <a:gd name="connsiteX0" fmla="*/ 0 w 508407"/>
                    <a:gd name="connsiteY0" fmla="*/ 142646 h 146304"/>
                    <a:gd name="connsiteX1" fmla="*/ 369418 w 508407"/>
                    <a:gd name="connsiteY1" fmla="*/ 146304 h 146304"/>
                    <a:gd name="connsiteX2" fmla="*/ 508407 w 508407"/>
                    <a:gd name="connsiteY2" fmla="*/ 0 h 146304"/>
                    <a:gd name="connsiteX3" fmla="*/ 168250 w 508407"/>
                    <a:gd name="connsiteY3" fmla="*/ 0 h 146304"/>
                    <a:gd name="connsiteX4" fmla="*/ 0 w 508407"/>
                    <a:gd name="connsiteY4" fmla="*/ 142646 h 146304"/>
                    <a:gd name="connsiteX0" fmla="*/ 0 w 508407"/>
                    <a:gd name="connsiteY0" fmla="*/ 142646 h 142646"/>
                    <a:gd name="connsiteX1" fmla="*/ 376562 w 508407"/>
                    <a:gd name="connsiteY1" fmla="*/ 136779 h 142646"/>
                    <a:gd name="connsiteX2" fmla="*/ 508407 w 508407"/>
                    <a:gd name="connsiteY2" fmla="*/ 0 h 142646"/>
                    <a:gd name="connsiteX3" fmla="*/ 168250 w 508407"/>
                    <a:gd name="connsiteY3" fmla="*/ 0 h 142646"/>
                    <a:gd name="connsiteX4" fmla="*/ 0 w 508407"/>
                    <a:gd name="connsiteY4" fmla="*/ 142646 h 142646"/>
                    <a:gd name="connsiteX0" fmla="*/ 0 w 506025"/>
                    <a:gd name="connsiteY0" fmla="*/ 137883 h 137883"/>
                    <a:gd name="connsiteX1" fmla="*/ 374180 w 506025"/>
                    <a:gd name="connsiteY1" fmla="*/ 136779 h 137883"/>
                    <a:gd name="connsiteX2" fmla="*/ 506025 w 506025"/>
                    <a:gd name="connsiteY2" fmla="*/ 0 h 137883"/>
                    <a:gd name="connsiteX3" fmla="*/ 165868 w 506025"/>
                    <a:gd name="connsiteY3" fmla="*/ 0 h 137883"/>
                    <a:gd name="connsiteX4" fmla="*/ 0 w 506025"/>
                    <a:gd name="connsiteY4" fmla="*/ 137883 h 137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6025" h="137883">
                      <a:moveTo>
                        <a:pt x="0" y="137883"/>
                      </a:moveTo>
                      <a:lnTo>
                        <a:pt x="374180" y="136779"/>
                      </a:lnTo>
                      <a:lnTo>
                        <a:pt x="506025" y="0"/>
                      </a:lnTo>
                      <a:lnTo>
                        <a:pt x="165868" y="0"/>
                      </a:lnTo>
                      <a:lnTo>
                        <a:pt x="0" y="137883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" name="Groep 9"/>
            <p:cNvGrpSpPr/>
            <p:nvPr/>
          </p:nvGrpSpPr>
          <p:grpSpPr>
            <a:xfrm>
              <a:off x="12487778" y="6003628"/>
              <a:ext cx="1980859" cy="542924"/>
              <a:chOff x="12390702" y="6054428"/>
              <a:chExt cx="1980859" cy="542924"/>
            </a:xfrm>
          </p:grpSpPr>
          <p:sp>
            <p:nvSpPr>
              <p:cNvPr id="31" name="Rechthoek 30"/>
              <p:cNvSpPr/>
              <p:nvPr/>
            </p:nvSpPr>
            <p:spPr>
              <a:xfrm>
                <a:off x="12402284" y="6054428"/>
                <a:ext cx="1969277" cy="54292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32" name="Rechthoek 31"/>
              <p:cNvSpPr/>
              <p:nvPr/>
            </p:nvSpPr>
            <p:spPr>
              <a:xfrm>
                <a:off x="12662053" y="6062530"/>
                <a:ext cx="1268296" cy="2616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1100" dirty="0"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Change chart type</a:t>
                </a:r>
              </a:p>
            </p:txBody>
          </p:sp>
          <p:sp>
            <p:nvSpPr>
              <p:cNvPr id="33" name="Gelijkbenige driehoek 32"/>
              <p:cNvSpPr/>
              <p:nvPr/>
            </p:nvSpPr>
            <p:spPr>
              <a:xfrm rot="5400000">
                <a:off x="14210471" y="6150144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34" name="Afgeronde rechthoek 33"/>
              <p:cNvSpPr/>
              <p:nvPr/>
            </p:nvSpPr>
            <p:spPr>
              <a:xfrm>
                <a:off x="12390702" y="6322741"/>
                <a:ext cx="1973675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Edit data</a:t>
                </a:r>
              </a:p>
            </p:txBody>
          </p:sp>
          <p:grpSp>
            <p:nvGrpSpPr>
              <p:cNvPr id="35" name="Groep 34"/>
              <p:cNvGrpSpPr/>
              <p:nvPr/>
            </p:nvGrpSpPr>
            <p:grpSpPr>
              <a:xfrm>
                <a:off x="12461788" y="6100223"/>
                <a:ext cx="204691" cy="170000"/>
                <a:chOff x="15171969" y="1587338"/>
                <a:chExt cx="755407" cy="627385"/>
              </a:xfrm>
            </p:grpSpPr>
            <p:sp>
              <p:nvSpPr>
                <p:cNvPr id="52" name="Rechthoek 962"/>
                <p:cNvSpPr/>
                <p:nvPr userDrawn="1"/>
              </p:nvSpPr>
              <p:spPr>
                <a:xfrm>
                  <a:off x="15171969" y="2008934"/>
                  <a:ext cx="755407" cy="205789"/>
                </a:xfrm>
                <a:custGeom>
                  <a:avLst/>
                  <a:gdLst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664132 w 664132"/>
                    <a:gd name="connsiteY2" fmla="*/ 27778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664132"/>
                    <a:gd name="connsiteY0" fmla="*/ 0 h 290487"/>
                    <a:gd name="connsiteX1" fmla="*/ 664132 w 664132"/>
                    <a:gd name="connsiteY1" fmla="*/ 0 h 290487"/>
                    <a:gd name="connsiteX2" fmla="*/ 333932 w 664132"/>
                    <a:gd name="connsiteY2" fmla="*/ 290487 h 290487"/>
                    <a:gd name="connsiteX3" fmla="*/ 0 w 664132"/>
                    <a:gd name="connsiteY3" fmla="*/ 277787 h 290487"/>
                    <a:gd name="connsiteX4" fmla="*/ 0 w 664132"/>
                    <a:gd name="connsiteY4" fmla="*/ 0 h 290487"/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575232 w 664132"/>
                    <a:gd name="connsiteY2" fmla="*/ 27143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708582"/>
                    <a:gd name="connsiteY0" fmla="*/ 0 h 277787"/>
                    <a:gd name="connsiteX1" fmla="*/ 708582 w 708582"/>
                    <a:gd name="connsiteY1" fmla="*/ 31750 h 277787"/>
                    <a:gd name="connsiteX2" fmla="*/ 575232 w 708582"/>
                    <a:gd name="connsiteY2" fmla="*/ 271437 h 277787"/>
                    <a:gd name="connsiteX3" fmla="*/ 0 w 708582"/>
                    <a:gd name="connsiteY3" fmla="*/ 277787 h 277787"/>
                    <a:gd name="connsiteX4" fmla="*/ 0 w 708582"/>
                    <a:gd name="connsiteY4" fmla="*/ 0 h 277787"/>
                    <a:gd name="connsiteX0" fmla="*/ 228600 w 708582"/>
                    <a:gd name="connsiteY0" fmla="*/ 6350 h 246037"/>
                    <a:gd name="connsiteX1" fmla="*/ 708582 w 708582"/>
                    <a:gd name="connsiteY1" fmla="*/ 0 h 246037"/>
                    <a:gd name="connsiteX2" fmla="*/ 575232 w 708582"/>
                    <a:gd name="connsiteY2" fmla="*/ 239687 h 246037"/>
                    <a:gd name="connsiteX3" fmla="*/ 0 w 708582"/>
                    <a:gd name="connsiteY3" fmla="*/ 246037 h 246037"/>
                    <a:gd name="connsiteX4" fmla="*/ 228600 w 708582"/>
                    <a:gd name="connsiteY4" fmla="*/ 6350 h 246037"/>
                    <a:gd name="connsiteX0" fmla="*/ 228600 w 778432"/>
                    <a:gd name="connsiteY0" fmla="*/ 0 h 239687"/>
                    <a:gd name="connsiteX1" fmla="*/ 778432 w 778432"/>
                    <a:gd name="connsiteY1" fmla="*/ 25400 h 239687"/>
                    <a:gd name="connsiteX2" fmla="*/ 575232 w 778432"/>
                    <a:gd name="connsiteY2" fmla="*/ 233337 h 239687"/>
                    <a:gd name="connsiteX3" fmla="*/ 0 w 778432"/>
                    <a:gd name="connsiteY3" fmla="*/ 239687 h 239687"/>
                    <a:gd name="connsiteX4" fmla="*/ 228600 w 778432"/>
                    <a:gd name="connsiteY4" fmla="*/ 0 h 239687"/>
                    <a:gd name="connsiteX0" fmla="*/ 228600 w 778432"/>
                    <a:gd name="connsiteY0" fmla="*/ 0 h 214287"/>
                    <a:gd name="connsiteX1" fmla="*/ 778432 w 778432"/>
                    <a:gd name="connsiteY1" fmla="*/ 0 h 214287"/>
                    <a:gd name="connsiteX2" fmla="*/ 575232 w 778432"/>
                    <a:gd name="connsiteY2" fmla="*/ 207937 h 214287"/>
                    <a:gd name="connsiteX3" fmla="*/ 0 w 778432"/>
                    <a:gd name="connsiteY3" fmla="*/ 214287 h 214287"/>
                    <a:gd name="connsiteX4" fmla="*/ 228600 w 778432"/>
                    <a:gd name="connsiteY4" fmla="*/ 0 h 214287"/>
                    <a:gd name="connsiteX0" fmla="*/ 228600 w 730724"/>
                    <a:gd name="connsiteY0" fmla="*/ 3975 h 218262"/>
                    <a:gd name="connsiteX1" fmla="*/ 730724 w 730724"/>
                    <a:gd name="connsiteY1" fmla="*/ 0 h 218262"/>
                    <a:gd name="connsiteX2" fmla="*/ 575232 w 730724"/>
                    <a:gd name="connsiteY2" fmla="*/ 211912 h 218262"/>
                    <a:gd name="connsiteX3" fmla="*/ 0 w 730724"/>
                    <a:gd name="connsiteY3" fmla="*/ 218262 h 218262"/>
                    <a:gd name="connsiteX4" fmla="*/ 228600 w 730724"/>
                    <a:gd name="connsiteY4" fmla="*/ 3975 h 218262"/>
                    <a:gd name="connsiteX0" fmla="*/ 252454 w 754578"/>
                    <a:gd name="connsiteY0" fmla="*/ 3975 h 211912"/>
                    <a:gd name="connsiteX1" fmla="*/ 754578 w 754578"/>
                    <a:gd name="connsiteY1" fmla="*/ 0 h 211912"/>
                    <a:gd name="connsiteX2" fmla="*/ 599086 w 754578"/>
                    <a:gd name="connsiteY2" fmla="*/ 211912 h 211912"/>
                    <a:gd name="connsiteX3" fmla="*/ 0 w 754578"/>
                    <a:gd name="connsiteY3" fmla="*/ 210311 h 211912"/>
                    <a:gd name="connsiteX4" fmla="*/ 252454 w 754578"/>
                    <a:gd name="connsiteY4" fmla="*/ 3975 h 211912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599086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754578"/>
                    <a:gd name="connsiteY0" fmla="*/ 0 h 223840"/>
                    <a:gd name="connsiteX1" fmla="*/ 754578 w 754578"/>
                    <a:gd name="connsiteY1" fmla="*/ 7952 h 223840"/>
                    <a:gd name="connsiteX2" fmla="*/ 654745 w 754578"/>
                    <a:gd name="connsiteY2" fmla="*/ 223840 h 223840"/>
                    <a:gd name="connsiteX3" fmla="*/ 0 w 754578"/>
                    <a:gd name="connsiteY3" fmla="*/ 218263 h 223840"/>
                    <a:gd name="connsiteX4" fmla="*/ 172941 w 754578"/>
                    <a:gd name="connsiteY4" fmla="*/ 0 h 223840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646793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818189"/>
                    <a:gd name="connsiteY0" fmla="*/ 0 h 219864"/>
                    <a:gd name="connsiteX1" fmla="*/ 818189 w 818189"/>
                    <a:gd name="connsiteY1" fmla="*/ 31806 h 219864"/>
                    <a:gd name="connsiteX2" fmla="*/ 646793 w 818189"/>
                    <a:gd name="connsiteY2" fmla="*/ 219864 h 219864"/>
                    <a:gd name="connsiteX3" fmla="*/ 0 w 818189"/>
                    <a:gd name="connsiteY3" fmla="*/ 218263 h 219864"/>
                    <a:gd name="connsiteX4" fmla="*/ 172941 w 818189"/>
                    <a:gd name="connsiteY4" fmla="*/ 0 h 219864"/>
                    <a:gd name="connsiteX0" fmla="*/ 172941 w 806262"/>
                    <a:gd name="connsiteY0" fmla="*/ 0 h 219864"/>
                    <a:gd name="connsiteX1" fmla="*/ 806262 w 806262"/>
                    <a:gd name="connsiteY1" fmla="*/ 11928 h 219864"/>
                    <a:gd name="connsiteX2" fmla="*/ 646793 w 806262"/>
                    <a:gd name="connsiteY2" fmla="*/ 219864 h 219864"/>
                    <a:gd name="connsiteX3" fmla="*/ 0 w 806262"/>
                    <a:gd name="connsiteY3" fmla="*/ 218263 h 219864"/>
                    <a:gd name="connsiteX4" fmla="*/ 172941 w 806262"/>
                    <a:gd name="connsiteY4" fmla="*/ 0 h 219864"/>
                    <a:gd name="connsiteX0" fmla="*/ 172941 w 798310"/>
                    <a:gd name="connsiteY0" fmla="*/ 0 h 219864"/>
                    <a:gd name="connsiteX1" fmla="*/ 798310 w 798310"/>
                    <a:gd name="connsiteY1" fmla="*/ 15903 h 219864"/>
                    <a:gd name="connsiteX2" fmla="*/ 646793 w 798310"/>
                    <a:gd name="connsiteY2" fmla="*/ 219864 h 219864"/>
                    <a:gd name="connsiteX3" fmla="*/ 0 w 798310"/>
                    <a:gd name="connsiteY3" fmla="*/ 218263 h 219864"/>
                    <a:gd name="connsiteX4" fmla="*/ 172941 w 798310"/>
                    <a:gd name="connsiteY4" fmla="*/ 0 h 219864"/>
                    <a:gd name="connsiteX0" fmla="*/ 172941 w 798310"/>
                    <a:gd name="connsiteY0" fmla="*/ 0 h 259620"/>
                    <a:gd name="connsiteX1" fmla="*/ 798310 w 798310"/>
                    <a:gd name="connsiteY1" fmla="*/ 15903 h 259620"/>
                    <a:gd name="connsiteX2" fmla="*/ 614988 w 798310"/>
                    <a:gd name="connsiteY2" fmla="*/ 259620 h 259620"/>
                    <a:gd name="connsiteX3" fmla="*/ 0 w 798310"/>
                    <a:gd name="connsiteY3" fmla="*/ 218263 h 259620"/>
                    <a:gd name="connsiteX4" fmla="*/ 172941 w 798310"/>
                    <a:gd name="connsiteY4" fmla="*/ 0 h 259620"/>
                    <a:gd name="connsiteX0" fmla="*/ 188843 w 814212"/>
                    <a:gd name="connsiteY0" fmla="*/ 0 h 259620"/>
                    <a:gd name="connsiteX1" fmla="*/ 814212 w 814212"/>
                    <a:gd name="connsiteY1" fmla="*/ 15903 h 259620"/>
                    <a:gd name="connsiteX2" fmla="*/ 630890 w 814212"/>
                    <a:gd name="connsiteY2" fmla="*/ 259620 h 259620"/>
                    <a:gd name="connsiteX3" fmla="*/ 0 w 814212"/>
                    <a:gd name="connsiteY3" fmla="*/ 254043 h 259620"/>
                    <a:gd name="connsiteX4" fmla="*/ 188843 w 814212"/>
                    <a:gd name="connsiteY4" fmla="*/ 0 h 259620"/>
                    <a:gd name="connsiteX0" fmla="*/ 208721 w 834090"/>
                    <a:gd name="connsiteY0" fmla="*/ 0 h 259620"/>
                    <a:gd name="connsiteX1" fmla="*/ 834090 w 834090"/>
                    <a:gd name="connsiteY1" fmla="*/ 15903 h 259620"/>
                    <a:gd name="connsiteX2" fmla="*/ 650768 w 834090"/>
                    <a:gd name="connsiteY2" fmla="*/ 259620 h 259620"/>
                    <a:gd name="connsiteX3" fmla="*/ 0 w 834090"/>
                    <a:gd name="connsiteY3" fmla="*/ 254043 h 259620"/>
                    <a:gd name="connsiteX4" fmla="*/ 208721 w 834090"/>
                    <a:gd name="connsiteY4" fmla="*/ 0 h 259620"/>
                    <a:gd name="connsiteX0" fmla="*/ 268356 w 893725"/>
                    <a:gd name="connsiteY0" fmla="*/ 0 h 259620"/>
                    <a:gd name="connsiteX1" fmla="*/ 893725 w 893725"/>
                    <a:gd name="connsiteY1" fmla="*/ 15903 h 259620"/>
                    <a:gd name="connsiteX2" fmla="*/ 710403 w 893725"/>
                    <a:gd name="connsiteY2" fmla="*/ 259620 h 259620"/>
                    <a:gd name="connsiteX3" fmla="*/ 0 w 893725"/>
                    <a:gd name="connsiteY3" fmla="*/ 254043 h 259620"/>
                    <a:gd name="connsiteX4" fmla="*/ 268356 w 893725"/>
                    <a:gd name="connsiteY4" fmla="*/ 0 h 259620"/>
                    <a:gd name="connsiteX0" fmla="*/ 260405 w 885774"/>
                    <a:gd name="connsiteY0" fmla="*/ 0 h 259620"/>
                    <a:gd name="connsiteX1" fmla="*/ 885774 w 885774"/>
                    <a:gd name="connsiteY1" fmla="*/ 15903 h 259620"/>
                    <a:gd name="connsiteX2" fmla="*/ 702452 w 885774"/>
                    <a:gd name="connsiteY2" fmla="*/ 259620 h 259620"/>
                    <a:gd name="connsiteX3" fmla="*/ 0 w 885774"/>
                    <a:gd name="connsiteY3" fmla="*/ 254043 h 259620"/>
                    <a:gd name="connsiteX4" fmla="*/ 260405 w 885774"/>
                    <a:gd name="connsiteY4" fmla="*/ 0 h 259620"/>
                    <a:gd name="connsiteX0" fmla="*/ 220648 w 885774"/>
                    <a:gd name="connsiteY0" fmla="*/ 0 h 243717"/>
                    <a:gd name="connsiteX1" fmla="*/ 885774 w 885774"/>
                    <a:gd name="connsiteY1" fmla="*/ 0 h 243717"/>
                    <a:gd name="connsiteX2" fmla="*/ 702452 w 885774"/>
                    <a:gd name="connsiteY2" fmla="*/ 243717 h 243717"/>
                    <a:gd name="connsiteX3" fmla="*/ 0 w 885774"/>
                    <a:gd name="connsiteY3" fmla="*/ 238140 h 243717"/>
                    <a:gd name="connsiteX4" fmla="*/ 220648 w 885774"/>
                    <a:gd name="connsiteY4" fmla="*/ 0 h 243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5774" h="243717">
                      <a:moveTo>
                        <a:pt x="220648" y="0"/>
                      </a:moveTo>
                      <a:lnTo>
                        <a:pt x="885774" y="0"/>
                      </a:lnTo>
                      <a:lnTo>
                        <a:pt x="702452" y="243717"/>
                      </a:lnTo>
                      <a:lnTo>
                        <a:pt x="0" y="238140"/>
                      </a:lnTo>
                      <a:lnTo>
                        <a:pt x="220648" y="0"/>
                      </a:lnTo>
                      <a:close/>
                    </a:path>
                  </a:pathLst>
                </a:custGeom>
                <a:solidFill>
                  <a:srgbClr val="FFFFFF">
                    <a:lumMod val="50000"/>
                  </a:srgbClr>
                </a:solidFill>
                <a:ln w="25400" cap="flat" cmpd="sng" algn="ctr">
                  <a:noFill/>
                  <a:prstDash val="solid"/>
                </a:ln>
                <a:effectLst>
                  <a:softEdge rad="31750"/>
                </a:effectLst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53" name="Groep 52"/>
                <p:cNvGrpSpPr/>
                <p:nvPr userDrawn="1"/>
              </p:nvGrpSpPr>
              <p:grpSpPr>
                <a:xfrm>
                  <a:off x="15281106" y="1587338"/>
                  <a:ext cx="511775" cy="560304"/>
                  <a:chOff x="10604642" y="969717"/>
                  <a:chExt cx="1290643" cy="1427163"/>
                </a:xfrm>
              </p:grpSpPr>
              <p:grpSp>
                <p:nvGrpSpPr>
                  <p:cNvPr id="54" name="Group 879"/>
                  <p:cNvGrpSpPr>
                    <a:grpSpLocks noChangeAspect="1"/>
                  </p:cNvGrpSpPr>
                  <p:nvPr userDrawn="1"/>
                </p:nvGrpSpPr>
                <p:grpSpPr bwMode="auto">
                  <a:xfrm>
                    <a:off x="10604642" y="969717"/>
                    <a:ext cx="1290643" cy="1427163"/>
                    <a:chOff x="4798" y="1515"/>
                    <a:chExt cx="813" cy="899"/>
                  </a:xfrm>
                </p:grpSpPr>
                <p:sp>
                  <p:nvSpPr>
                    <p:cNvPr id="56" name="Freeform 886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269" y="1515"/>
                      <a:ext cx="71" cy="898"/>
                    </a:xfrm>
                    <a:custGeom>
                      <a:avLst/>
                      <a:gdLst>
                        <a:gd name="T0" fmla="*/ 282 w 282"/>
                        <a:gd name="T1" fmla="*/ 0 h 3595"/>
                        <a:gd name="T2" fmla="*/ 282 w 282"/>
                        <a:gd name="T3" fmla="*/ 3138 h 3595"/>
                        <a:gd name="T4" fmla="*/ 0 w 282"/>
                        <a:gd name="T5" fmla="*/ 3595 h 3595"/>
                        <a:gd name="T6" fmla="*/ 0 w 282"/>
                        <a:gd name="T7" fmla="*/ 285 h 3595"/>
                        <a:gd name="T8" fmla="*/ 282 w 282"/>
                        <a:gd name="T9" fmla="*/ 0 h 359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82" h="3595">
                          <a:moveTo>
                            <a:pt x="282" y="0"/>
                          </a:moveTo>
                          <a:lnTo>
                            <a:pt x="282" y="3138"/>
                          </a:lnTo>
                          <a:lnTo>
                            <a:pt x="0" y="3595"/>
                          </a:lnTo>
                          <a:lnTo>
                            <a:pt x="0" y="285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solidFill>
                      <a:srgbClr val="FFC000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57" name="Rectangle 880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515"/>
                      <a:ext cx="813" cy="899"/>
                    </a:xfrm>
                    <a:prstGeom prst="rect">
                      <a:avLst/>
                    </a:prstGeom>
                    <a:noFill/>
                    <a:ln w="0">
                      <a:noFill/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58" name="Rectangle 881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857"/>
                      <a:ext cx="228" cy="55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002060"/>
                        </a:gs>
                        <a:gs pos="100000">
                          <a:srgbClr val="1929FF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59" name="Freeform 882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4798" y="1771"/>
                      <a:ext cx="314" cy="86"/>
                    </a:xfrm>
                    <a:custGeom>
                      <a:avLst/>
                      <a:gdLst>
                        <a:gd name="T0" fmla="*/ 411 w 1255"/>
                        <a:gd name="T1" fmla="*/ 0 h 342"/>
                        <a:gd name="T2" fmla="*/ 1255 w 1255"/>
                        <a:gd name="T3" fmla="*/ 0 h 342"/>
                        <a:gd name="T4" fmla="*/ 913 w 1255"/>
                        <a:gd name="T5" fmla="*/ 342 h 342"/>
                        <a:gd name="T6" fmla="*/ 0 w 1255"/>
                        <a:gd name="T7" fmla="*/ 342 h 342"/>
                        <a:gd name="T8" fmla="*/ 411 w 1255"/>
                        <a:gd name="T9" fmla="*/ 0 h 3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55" h="342">
                          <a:moveTo>
                            <a:pt x="411" y="0"/>
                          </a:moveTo>
                          <a:lnTo>
                            <a:pt x="1255" y="0"/>
                          </a:lnTo>
                          <a:lnTo>
                            <a:pt x="913" y="342"/>
                          </a:lnTo>
                          <a:lnTo>
                            <a:pt x="0" y="342"/>
                          </a:lnTo>
                          <a:lnTo>
                            <a:pt x="411" y="0"/>
                          </a:lnTo>
                          <a:close/>
                        </a:path>
                      </a:pathLst>
                    </a:custGeom>
                    <a:solidFill>
                      <a:srgbClr val="0039AC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0" name="Freeform 883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26" y="1771"/>
                      <a:ext cx="85" cy="642"/>
                    </a:xfrm>
                    <a:custGeom>
                      <a:avLst/>
                      <a:gdLst>
                        <a:gd name="T0" fmla="*/ 342 w 342"/>
                        <a:gd name="T1" fmla="*/ 0 h 2568"/>
                        <a:gd name="T2" fmla="*/ 342 w 342"/>
                        <a:gd name="T3" fmla="*/ 2111 h 2568"/>
                        <a:gd name="T4" fmla="*/ 0 w 342"/>
                        <a:gd name="T5" fmla="*/ 2568 h 2568"/>
                        <a:gd name="T6" fmla="*/ 0 w 342"/>
                        <a:gd name="T7" fmla="*/ 342 h 2568"/>
                        <a:gd name="T8" fmla="*/ 342 w 342"/>
                        <a:gd name="T9" fmla="*/ 0 h 25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568">
                          <a:moveTo>
                            <a:pt x="342" y="0"/>
                          </a:moveTo>
                          <a:lnTo>
                            <a:pt x="342" y="2111"/>
                          </a:lnTo>
                          <a:lnTo>
                            <a:pt x="0" y="2568"/>
                          </a:lnTo>
                          <a:lnTo>
                            <a:pt x="0" y="342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000075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1" name="Freeform 884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54" y="1515"/>
                      <a:ext cx="286" cy="72"/>
                    </a:xfrm>
                    <a:custGeom>
                      <a:avLst/>
                      <a:gdLst>
                        <a:gd name="T0" fmla="*/ 318 w 1140"/>
                        <a:gd name="T1" fmla="*/ 0 h 289"/>
                        <a:gd name="T2" fmla="*/ 1140 w 1140"/>
                        <a:gd name="T3" fmla="*/ 0 h 289"/>
                        <a:gd name="T4" fmla="*/ 855 w 1140"/>
                        <a:gd name="T5" fmla="*/ 289 h 289"/>
                        <a:gd name="T6" fmla="*/ 0 w 1140"/>
                        <a:gd name="T7" fmla="*/ 289 h 289"/>
                        <a:gd name="T8" fmla="*/ 318 w 1140"/>
                        <a:gd name="T9" fmla="*/ 0 h 2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140" h="289">
                          <a:moveTo>
                            <a:pt x="318" y="0"/>
                          </a:moveTo>
                          <a:lnTo>
                            <a:pt x="1140" y="0"/>
                          </a:lnTo>
                          <a:lnTo>
                            <a:pt x="855" y="289"/>
                          </a:lnTo>
                          <a:lnTo>
                            <a:pt x="0" y="289"/>
                          </a:lnTo>
                          <a:lnTo>
                            <a:pt x="318" y="0"/>
                          </a:lnTo>
                          <a:close/>
                        </a:path>
                      </a:pathLst>
                    </a:custGeom>
                    <a:solidFill>
                      <a:srgbClr val="EEFF26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2" name="Rectangle 885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054" y="1587"/>
                      <a:ext cx="215" cy="82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FFC000"/>
                        </a:gs>
                        <a:gs pos="100000">
                          <a:srgbClr val="FFFF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3" name="Rectangle 887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298" y="1771"/>
                      <a:ext cx="228" cy="643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B80004"/>
                        </a:gs>
                        <a:gs pos="100000">
                          <a:srgbClr val="FF00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4" name="Freeform 888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526" y="1686"/>
                      <a:ext cx="85" cy="727"/>
                    </a:xfrm>
                    <a:custGeom>
                      <a:avLst/>
                      <a:gdLst>
                        <a:gd name="T0" fmla="*/ 342 w 342"/>
                        <a:gd name="T1" fmla="*/ 0 h 2911"/>
                        <a:gd name="T2" fmla="*/ 342 w 342"/>
                        <a:gd name="T3" fmla="*/ 2477 h 2911"/>
                        <a:gd name="T4" fmla="*/ 0 w 342"/>
                        <a:gd name="T5" fmla="*/ 2911 h 2911"/>
                        <a:gd name="T6" fmla="*/ 0 w 342"/>
                        <a:gd name="T7" fmla="*/ 334 h 2911"/>
                        <a:gd name="T8" fmla="*/ 342 w 342"/>
                        <a:gd name="T9" fmla="*/ 0 h 29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911">
                          <a:moveTo>
                            <a:pt x="342" y="0"/>
                          </a:moveTo>
                          <a:lnTo>
                            <a:pt x="342" y="2477"/>
                          </a:lnTo>
                          <a:lnTo>
                            <a:pt x="0" y="2911"/>
                          </a:lnTo>
                          <a:lnTo>
                            <a:pt x="0" y="334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C2001B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</p:grpSp>
              <p:sp>
                <p:nvSpPr>
                  <p:cNvPr id="55" name="Vrije vorm 54"/>
                  <p:cNvSpPr/>
                  <p:nvPr userDrawn="1"/>
                </p:nvSpPr>
                <p:spPr>
                  <a:xfrm>
                    <a:off x="11389225" y="1241176"/>
                    <a:ext cx="506025" cy="137883"/>
                  </a:xfrm>
                  <a:custGeom>
                    <a:avLst/>
                    <a:gdLst>
                      <a:gd name="connsiteX0" fmla="*/ 0 w 508407"/>
                      <a:gd name="connsiteY0" fmla="*/ 142646 h 146304"/>
                      <a:gd name="connsiteX1" fmla="*/ 369418 w 508407"/>
                      <a:gd name="connsiteY1" fmla="*/ 146304 h 146304"/>
                      <a:gd name="connsiteX2" fmla="*/ 508407 w 508407"/>
                      <a:gd name="connsiteY2" fmla="*/ 0 h 146304"/>
                      <a:gd name="connsiteX3" fmla="*/ 168250 w 508407"/>
                      <a:gd name="connsiteY3" fmla="*/ 0 h 146304"/>
                      <a:gd name="connsiteX4" fmla="*/ 0 w 508407"/>
                      <a:gd name="connsiteY4" fmla="*/ 142646 h 146304"/>
                      <a:gd name="connsiteX0" fmla="*/ 0 w 508407"/>
                      <a:gd name="connsiteY0" fmla="*/ 142646 h 142646"/>
                      <a:gd name="connsiteX1" fmla="*/ 376562 w 508407"/>
                      <a:gd name="connsiteY1" fmla="*/ 136779 h 142646"/>
                      <a:gd name="connsiteX2" fmla="*/ 508407 w 508407"/>
                      <a:gd name="connsiteY2" fmla="*/ 0 h 142646"/>
                      <a:gd name="connsiteX3" fmla="*/ 168250 w 508407"/>
                      <a:gd name="connsiteY3" fmla="*/ 0 h 142646"/>
                      <a:gd name="connsiteX4" fmla="*/ 0 w 508407"/>
                      <a:gd name="connsiteY4" fmla="*/ 142646 h 142646"/>
                      <a:gd name="connsiteX0" fmla="*/ 0 w 506025"/>
                      <a:gd name="connsiteY0" fmla="*/ 137883 h 137883"/>
                      <a:gd name="connsiteX1" fmla="*/ 374180 w 506025"/>
                      <a:gd name="connsiteY1" fmla="*/ 136779 h 137883"/>
                      <a:gd name="connsiteX2" fmla="*/ 506025 w 506025"/>
                      <a:gd name="connsiteY2" fmla="*/ 0 h 137883"/>
                      <a:gd name="connsiteX3" fmla="*/ 165868 w 506025"/>
                      <a:gd name="connsiteY3" fmla="*/ 0 h 137883"/>
                      <a:gd name="connsiteX4" fmla="*/ 0 w 506025"/>
                      <a:gd name="connsiteY4" fmla="*/ 137883 h 137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6025" h="137883">
                        <a:moveTo>
                          <a:pt x="0" y="137883"/>
                        </a:moveTo>
                        <a:lnTo>
                          <a:pt x="374180" y="136779"/>
                        </a:lnTo>
                        <a:lnTo>
                          <a:pt x="506025" y="0"/>
                        </a:lnTo>
                        <a:lnTo>
                          <a:pt x="165868" y="0"/>
                        </a:lnTo>
                        <a:lnTo>
                          <a:pt x="0" y="137883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  <p:grpSp>
            <p:nvGrpSpPr>
              <p:cNvPr id="36" name="Groep 35"/>
              <p:cNvGrpSpPr/>
              <p:nvPr/>
            </p:nvGrpSpPr>
            <p:grpSpPr>
              <a:xfrm>
                <a:off x="12468521" y="6356844"/>
                <a:ext cx="133446" cy="114786"/>
                <a:chOff x="14587469" y="6356844"/>
                <a:chExt cx="133446" cy="114786"/>
              </a:xfrm>
            </p:grpSpPr>
            <p:sp>
              <p:nvSpPr>
                <p:cNvPr id="42" name="Rectangle 6"/>
                <p:cNvSpPr>
                  <a:spLocks noChangeArrowheads="1"/>
                </p:cNvSpPr>
                <p:nvPr userDrawn="1"/>
              </p:nvSpPr>
              <p:spPr bwMode="auto">
                <a:xfrm>
                  <a:off x="14588703" y="6379233"/>
                  <a:ext cx="130780" cy="91699"/>
                </a:xfrm>
                <a:prstGeom prst="rect">
                  <a:avLst/>
                </a:prstGeom>
                <a:solidFill>
                  <a:srgbClr val="F2FAFF"/>
                </a:solidFill>
                <a:ln w="0">
                  <a:solidFill>
                    <a:schemeClr val="bg2">
                      <a:lumMod val="5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43" name="Rectangle 15"/>
                <p:cNvSpPr>
                  <a:spLocks noChangeArrowheads="1"/>
                </p:cNvSpPr>
                <p:nvPr userDrawn="1"/>
              </p:nvSpPr>
              <p:spPr bwMode="auto">
                <a:xfrm>
                  <a:off x="14587469" y="6423761"/>
                  <a:ext cx="131076" cy="1446"/>
                </a:xfrm>
                <a:prstGeom prst="rect">
                  <a:avLst/>
                </a:prstGeom>
                <a:gradFill flip="none" rotWithShape="1">
                  <a:gsLst>
                    <a:gs pos="20000">
                      <a:srgbClr val="0039AC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44" name="Freeform 14"/>
                <p:cNvSpPr>
                  <a:spLocks noEditPoints="1"/>
                </p:cNvSpPr>
                <p:nvPr userDrawn="1"/>
              </p:nvSpPr>
              <p:spPr bwMode="auto">
                <a:xfrm>
                  <a:off x="14588901" y="6356844"/>
                  <a:ext cx="132014" cy="114786"/>
                </a:xfrm>
                <a:custGeom>
                  <a:avLst/>
                  <a:gdLst>
                    <a:gd name="T0" fmla="*/ 48 w 5347"/>
                    <a:gd name="T1" fmla="*/ 48 h 4605"/>
                    <a:gd name="T2" fmla="*/ 48 w 5347"/>
                    <a:gd name="T3" fmla="*/ 4557 h 4605"/>
                    <a:gd name="T4" fmla="*/ 5299 w 5347"/>
                    <a:gd name="T5" fmla="*/ 4557 h 4605"/>
                    <a:gd name="T6" fmla="*/ 5299 w 5347"/>
                    <a:gd name="T7" fmla="*/ 48 h 4605"/>
                    <a:gd name="T8" fmla="*/ 48 w 5347"/>
                    <a:gd name="T9" fmla="*/ 48 h 4605"/>
                    <a:gd name="T10" fmla="*/ 0 w 5347"/>
                    <a:gd name="T11" fmla="*/ 0 h 4605"/>
                    <a:gd name="T12" fmla="*/ 5347 w 5347"/>
                    <a:gd name="T13" fmla="*/ 0 h 4605"/>
                    <a:gd name="T14" fmla="*/ 5347 w 5347"/>
                    <a:gd name="T15" fmla="*/ 4605 h 4605"/>
                    <a:gd name="T16" fmla="*/ 0 w 5347"/>
                    <a:gd name="T17" fmla="*/ 4605 h 4605"/>
                    <a:gd name="T18" fmla="*/ 0 w 5347"/>
                    <a:gd name="T19" fmla="*/ 0 h 46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347" h="4605">
                      <a:moveTo>
                        <a:pt x="48" y="48"/>
                      </a:moveTo>
                      <a:lnTo>
                        <a:pt x="48" y="4557"/>
                      </a:lnTo>
                      <a:lnTo>
                        <a:pt x="5299" y="4557"/>
                      </a:lnTo>
                      <a:lnTo>
                        <a:pt x="5299" y="48"/>
                      </a:lnTo>
                      <a:lnTo>
                        <a:pt x="48" y="48"/>
                      </a:lnTo>
                      <a:close/>
                      <a:moveTo>
                        <a:pt x="0" y="0"/>
                      </a:moveTo>
                      <a:lnTo>
                        <a:pt x="5347" y="0"/>
                      </a:lnTo>
                      <a:lnTo>
                        <a:pt x="5347" y="4605"/>
                      </a:lnTo>
                      <a:lnTo>
                        <a:pt x="0" y="46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E5D88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cxnSp>
              <p:nvCxnSpPr>
                <p:cNvPr id="45" name="Rechte verbindingslijn 44"/>
                <p:cNvCxnSpPr/>
                <p:nvPr userDrawn="1"/>
              </p:nvCxnSpPr>
              <p:spPr>
                <a:xfrm flipH="1">
                  <a:off x="14654334" y="6382168"/>
                  <a:ext cx="162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" name="Rechte verbindingslijn 45"/>
                <p:cNvCxnSpPr/>
                <p:nvPr userDrawn="1"/>
              </p:nvCxnSpPr>
              <p:spPr>
                <a:xfrm>
                  <a:off x="14689188" y="6382168"/>
                  <a:ext cx="0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" name="Rechte verbindingslijn 46"/>
                <p:cNvCxnSpPr/>
                <p:nvPr userDrawn="1"/>
              </p:nvCxnSpPr>
              <p:spPr>
                <a:xfrm>
                  <a:off x="14619892" y="6382040"/>
                  <a:ext cx="0" cy="8577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" name="Rechte verbindingslijn 47"/>
                <p:cNvCxnSpPr/>
                <p:nvPr userDrawn="1"/>
              </p:nvCxnSpPr>
              <p:spPr>
                <a:xfrm flipH="1">
                  <a:off x="14593115" y="6400164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" name="Rechte verbindingslijn 48"/>
                <p:cNvCxnSpPr/>
                <p:nvPr userDrawn="1"/>
              </p:nvCxnSpPr>
              <p:spPr>
                <a:xfrm flipH="1">
                  <a:off x="14593115" y="6423860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" name="Rechte verbindingslijn 49"/>
                <p:cNvCxnSpPr/>
                <p:nvPr userDrawn="1"/>
              </p:nvCxnSpPr>
              <p:spPr>
                <a:xfrm flipH="1">
                  <a:off x="14593115" y="6447556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1" name="Rectangle 13"/>
                <p:cNvSpPr>
                  <a:spLocks noChangeArrowheads="1"/>
                </p:cNvSpPr>
                <p:nvPr userDrawn="1"/>
              </p:nvSpPr>
              <p:spPr bwMode="auto">
                <a:xfrm>
                  <a:off x="14590283" y="6359138"/>
                  <a:ext cx="128657" cy="19347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1929FF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37" name="Groep 36"/>
              <p:cNvGrpSpPr/>
              <p:nvPr/>
            </p:nvGrpSpPr>
            <p:grpSpPr>
              <a:xfrm>
                <a:off x="12529899" y="6421402"/>
                <a:ext cx="97399" cy="97399"/>
                <a:chOff x="14546483" y="5323041"/>
                <a:chExt cx="242460" cy="242460"/>
              </a:xfrm>
            </p:grpSpPr>
            <p:sp>
              <p:nvSpPr>
                <p:cNvPr id="38" name="Rechthoek 37"/>
                <p:cNvSpPr/>
                <p:nvPr userDrawn="1"/>
              </p:nvSpPr>
              <p:spPr>
                <a:xfrm>
                  <a:off x="14546483" y="5323041"/>
                  <a:ext cx="242460" cy="2424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rgbClr val="00A4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39" name="Groep 38"/>
                <p:cNvGrpSpPr/>
                <p:nvPr/>
              </p:nvGrpSpPr>
              <p:grpSpPr>
                <a:xfrm>
                  <a:off x="14568035" y="5357818"/>
                  <a:ext cx="199836" cy="175226"/>
                  <a:chOff x="14559757" y="5349611"/>
                  <a:chExt cx="216392" cy="191641"/>
                </a:xfrm>
              </p:grpSpPr>
              <p:sp>
                <p:nvSpPr>
                  <p:cNvPr id="40" name="Parallellogram 39"/>
                  <p:cNvSpPr/>
                  <p:nvPr/>
                </p:nvSpPr>
                <p:spPr>
                  <a:xfrm>
                    <a:off x="14559757" y="5369222"/>
                    <a:ext cx="214316" cy="147762"/>
                  </a:xfrm>
                  <a:prstGeom prst="parallelogram">
                    <a:avLst>
                      <a:gd name="adj" fmla="val 93909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41" name="Parallellogram 40"/>
                  <p:cNvSpPr/>
                  <p:nvPr/>
                </p:nvSpPr>
                <p:spPr>
                  <a:xfrm flipH="1">
                    <a:off x="14561833" y="5349611"/>
                    <a:ext cx="214316" cy="191641"/>
                  </a:xfrm>
                  <a:prstGeom prst="parallelogram">
                    <a:avLst>
                      <a:gd name="adj" fmla="val 68946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sp>
          <p:nvSpPr>
            <p:cNvPr id="12" name="Rechthoek 11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CHART</a:t>
              </a:r>
            </a:p>
          </p:txBody>
        </p:sp>
        <p:sp>
          <p:nvSpPr>
            <p:cNvPr id="14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 chart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5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graph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" name="Ovaal 15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" name="Ovaal 16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8" name="Rechte verbindingslijn 17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9" name="Rechte verbindingslijn 18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0" name="Rechte verbindingslijn 19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1" name="Tekstvak 33"/>
            <p:cNvSpPr txBox="1"/>
            <p:nvPr/>
          </p:nvSpPr>
          <p:spPr>
            <a:xfrm>
              <a:off x="12479311" y="5259838"/>
              <a:ext cx="2588841" cy="447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chart,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‘Edit data’</a:t>
              </a:r>
            </a:p>
          </p:txBody>
        </p:sp>
        <p:cxnSp>
          <p:nvCxnSpPr>
            <p:cNvPr id="22" name="Rechte verbindingslijn 21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3" name="Groep 22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27" name="Afgeronde rechthoek 2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29" name="Rechte verbindingslijn 2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" name="Gelijkbenige driehoek 2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24" name="Rechthoek 23"/>
            <p:cNvSpPr/>
            <p:nvPr/>
          </p:nvSpPr>
          <p:spPr>
            <a:xfrm>
              <a:off x="12483705" y="4856599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EDIT CHART</a:t>
              </a:r>
            </a:p>
          </p:txBody>
        </p:sp>
        <p:cxnSp>
          <p:nvCxnSpPr>
            <p:cNvPr id="25" name="Rechte verbindingslijn 24"/>
            <p:cNvCxnSpPr/>
            <p:nvPr/>
          </p:nvCxnSpPr>
          <p:spPr>
            <a:xfrm>
              <a:off x="12487778" y="5145063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26" name="Picture 3"/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254186" y="6395104"/>
              <a:ext cx="158644" cy="2564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3769036745"/>
      </p:ext>
    </p:extLst>
  </p:cSld>
  <p:clrMapOvr>
    <a:masterClrMapping/>
  </p:clrMapOvr>
  <p:transition spd="med">
    <p:fade/>
  </p:transition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10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5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VIDEO</a:t>
            </a:r>
            <a:r>
              <a:rPr lang="en-US" sz="1600" baseline="0" dirty="0">
                <a:solidFill>
                  <a:schemeClr val="bg2"/>
                </a:solidFill>
              </a:rPr>
              <a:t> 100%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3" name="Tijdelijke aanduiding voor media 2"/>
          <p:cNvSpPr>
            <a:spLocks noGrp="1"/>
          </p:cNvSpPr>
          <p:nvPr>
            <p:ph type="media" sz="quarter" idx="17" hasCustomPrompt="1"/>
          </p:nvPr>
        </p:nvSpPr>
        <p:spPr>
          <a:xfrm>
            <a:off x="-1" y="0"/>
            <a:ext cx="12195175" cy="6858001"/>
          </a:xfr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612000" tIns="2484000"/>
          <a:lstStyle>
            <a:lvl1pPr algn="ctr">
              <a:lnSpc>
                <a:spcPct val="300000"/>
              </a:lnSpc>
              <a:defRPr baseline="0"/>
            </a:lvl1pPr>
          </a:lstStyle>
          <a:p>
            <a:r>
              <a:rPr lang="en-US" dirty="0"/>
              <a:t>Click on the icon</a:t>
            </a:r>
            <a:br>
              <a:rPr lang="en-US" dirty="0"/>
            </a:br>
            <a:r>
              <a:rPr lang="en-US" dirty="0"/>
              <a:t>to insert a video</a:t>
            </a:r>
          </a:p>
        </p:txBody>
      </p:sp>
      <p:sp>
        <p:nvSpPr>
          <p:cNvPr id="11" name="Rechthoek 10"/>
          <p:cNvSpPr/>
          <p:nvPr userDrawn="1"/>
        </p:nvSpPr>
        <p:spPr>
          <a:xfrm>
            <a:off x="-1588" y="0"/>
            <a:ext cx="12198351" cy="817563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254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dirty="0"/>
          </a:p>
        </p:txBody>
      </p:sp>
      <p:sp>
        <p:nvSpPr>
          <p:cNvPr id="106" name="Tijdelijke aanduiding voor tekst 4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0"/>
            <a:ext cx="12195174" cy="817563"/>
          </a:xfrm>
          <a:solidFill>
            <a:schemeClr val="bg1"/>
          </a:solidFill>
          <a:effectLst>
            <a:outerShdw dist="25400" dir="5400000" algn="ctr" rotWithShape="0">
              <a:schemeClr val="tx1">
                <a:alpha val="10000"/>
              </a:schemeClr>
            </a:outerShdw>
          </a:effectLst>
        </p:spPr>
        <p:txBody>
          <a:bodyPr lIns="0" tIns="0"/>
          <a:lstStyle>
            <a:lvl1pPr>
              <a:defRPr sz="12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 dirty="0"/>
              <a:t>balk</a:t>
            </a:r>
          </a:p>
        </p:txBody>
      </p:sp>
      <p:sp>
        <p:nvSpPr>
          <p:cNvPr id="15" name="Tijdelijke aanduiding voor titel 1"/>
          <p:cNvSpPr>
            <a:spLocks noGrp="1"/>
          </p:cNvSpPr>
          <p:nvPr>
            <p:ph type="title"/>
          </p:nvPr>
        </p:nvSpPr>
        <p:spPr>
          <a:xfrm>
            <a:off x="0" y="0"/>
            <a:ext cx="9332913" cy="817563"/>
          </a:xfrm>
          <a:prstGeom prst="rect">
            <a:avLst/>
          </a:prstGeom>
          <a:noFill/>
          <a:effectLst/>
        </p:spPr>
        <p:txBody>
          <a:bodyPr vert="horz" lIns="612000" tIns="252000" rIns="144000" bIns="144000" rtlCol="0" anchor="ctr">
            <a:noAutofit/>
          </a:bodyPr>
          <a:lstStyle/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grpSp>
        <p:nvGrpSpPr>
          <p:cNvPr id="8" name="Instruction video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9" name="Video icoon"/>
            <p:cNvGrpSpPr/>
            <p:nvPr/>
          </p:nvGrpSpPr>
          <p:grpSpPr>
            <a:xfrm>
              <a:off x="12484900" y="1490716"/>
              <a:ext cx="510875" cy="521956"/>
              <a:chOff x="10510560" y="2589326"/>
              <a:chExt cx="939297" cy="959670"/>
            </a:xfrm>
          </p:grpSpPr>
          <p:sp>
            <p:nvSpPr>
              <p:cNvPr id="37" name="Ovaal 36"/>
              <p:cNvSpPr/>
              <p:nvPr userDrawn="1"/>
            </p:nvSpPr>
            <p:spPr>
              <a:xfrm>
                <a:off x="10565049" y="2589326"/>
                <a:ext cx="769780" cy="769780"/>
              </a:xfrm>
              <a:prstGeom prst="ellipse">
                <a:avLst/>
              </a:prstGeom>
              <a:gradFill flip="none" rotWithShape="1">
                <a:gsLst>
                  <a:gs pos="53000">
                    <a:srgbClr val="1D1D1B">
                      <a:lumMod val="25000"/>
                      <a:lumOff val="75000"/>
                    </a:srgbClr>
                  </a:gs>
                  <a:gs pos="100000">
                    <a:srgbClr val="1D1D1B">
                      <a:lumMod val="50000"/>
                      <a:lumOff val="50000"/>
                    </a:srgbClr>
                  </a:gs>
                </a:gsLst>
                <a:lin ang="8100000" scaled="1"/>
                <a:tileRect/>
              </a:gradFill>
              <a:ln w="19050" cap="flat" cmpd="sng" algn="ctr">
                <a:solidFill>
                  <a:srgbClr val="FFFFFF">
                    <a:lumMod val="50000"/>
                  </a:srgbClr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38" name="Ovaal 37"/>
              <p:cNvSpPr/>
              <p:nvPr userDrawn="1"/>
            </p:nvSpPr>
            <p:spPr>
              <a:xfrm>
                <a:off x="10646722" y="2589326"/>
                <a:ext cx="769780" cy="769780"/>
              </a:xfrm>
              <a:prstGeom prst="ellipse">
                <a:avLst/>
              </a:prstGeom>
              <a:gradFill>
                <a:gsLst>
                  <a:gs pos="0">
                    <a:srgbClr val="1D1D1B">
                      <a:lumMod val="10000"/>
                      <a:lumOff val="90000"/>
                    </a:srgbClr>
                  </a:gs>
                  <a:gs pos="100000">
                    <a:srgbClr val="1D1D1B">
                      <a:lumMod val="25000"/>
                      <a:lumOff val="75000"/>
                    </a:srgbClr>
                  </a:gs>
                </a:gsLst>
                <a:lin ang="8100000" scaled="1"/>
              </a:gradFill>
              <a:ln w="19050" cap="flat" cmpd="sng" algn="ctr">
                <a:solidFill>
                  <a:srgbClr val="FFFFFF">
                    <a:lumMod val="50000"/>
                  </a:srgbClr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grpSp>
            <p:nvGrpSpPr>
              <p:cNvPr id="39" name="Groep 38"/>
              <p:cNvGrpSpPr/>
              <p:nvPr userDrawn="1"/>
            </p:nvGrpSpPr>
            <p:grpSpPr>
              <a:xfrm>
                <a:off x="10704223" y="2644466"/>
                <a:ext cx="655000" cy="631020"/>
                <a:chOff x="10707687" y="2647930"/>
                <a:chExt cx="655000" cy="631020"/>
              </a:xfrm>
            </p:grpSpPr>
            <p:sp>
              <p:nvSpPr>
                <p:cNvPr id="42" name="Ovaal 41"/>
                <p:cNvSpPr/>
                <p:nvPr userDrawn="1"/>
              </p:nvSpPr>
              <p:spPr>
                <a:xfrm>
                  <a:off x="10923711" y="2647930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3" name="Ovaal 42"/>
                <p:cNvSpPr/>
                <p:nvPr userDrawn="1"/>
              </p:nvSpPr>
              <p:spPr>
                <a:xfrm>
                  <a:off x="10707687" y="2800330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4" name="Ovaal 43"/>
                <p:cNvSpPr/>
                <p:nvPr userDrawn="1"/>
              </p:nvSpPr>
              <p:spPr>
                <a:xfrm>
                  <a:off x="11146663" y="2800330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5" name="Ovaal 44"/>
                <p:cNvSpPr/>
                <p:nvPr userDrawn="1"/>
              </p:nvSpPr>
              <p:spPr>
                <a:xfrm>
                  <a:off x="10793802" y="3062926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6" name="Ovaal 45"/>
                <p:cNvSpPr/>
                <p:nvPr userDrawn="1"/>
              </p:nvSpPr>
              <p:spPr>
                <a:xfrm>
                  <a:off x="11067727" y="3062926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7" name="Ovaal 46"/>
                <p:cNvSpPr/>
                <p:nvPr userDrawn="1"/>
              </p:nvSpPr>
              <p:spPr>
                <a:xfrm>
                  <a:off x="10953403" y="2892430"/>
                  <a:ext cx="170496" cy="170496"/>
                </a:xfrm>
                <a:prstGeom prst="ellipse">
                  <a:avLst/>
                </a:prstGeom>
                <a:gradFill>
                  <a:gsLst>
                    <a:gs pos="0">
                      <a:srgbClr val="1D1D1B">
                        <a:lumMod val="10000"/>
                        <a:lumOff val="90000"/>
                      </a:srgbClr>
                    </a:gs>
                    <a:gs pos="100000">
                      <a:srgbClr val="1D1D1B">
                        <a:lumMod val="25000"/>
                        <a:lumOff val="75000"/>
                      </a:srgbClr>
                    </a:gs>
                  </a:gsLst>
                  <a:path path="circle">
                    <a:fillToRect l="100000" t="100000"/>
                  </a:path>
                </a:gradFill>
                <a:ln w="25400" cap="flat" cmpd="sng" algn="ctr">
                  <a:solidFill>
                    <a:srgbClr val="FFFFFF">
                      <a:lumMod val="65000"/>
                      <a:alpha val="38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0" name="Rechthoek 10"/>
              <p:cNvSpPr/>
              <p:nvPr userDrawn="1"/>
            </p:nvSpPr>
            <p:spPr>
              <a:xfrm>
                <a:off x="10510560" y="3140981"/>
                <a:ext cx="939297" cy="408015"/>
              </a:xfrm>
              <a:custGeom>
                <a:avLst/>
                <a:gdLst>
                  <a:gd name="connsiteX0" fmla="*/ 0 w 1129820"/>
                  <a:gd name="connsiteY0" fmla="*/ 0 h 386313"/>
                  <a:gd name="connsiteX1" fmla="*/ 1129820 w 1129820"/>
                  <a:gd name="connsiteY1" fmla="*/ 0 h 386313"/>
                  <a:gd name="connsiteX2" fmla="*/ 1129820 w 1129820"/>
                  <a:gd name="connsiteY2" fmla="*/ 386313 h 386313"/>
                  <a:gd name="connsiteX3" fmla="*/ 0 w 1129820"/>
                  <a:gd name="connsiteY3" fmla="*/ 386313 h 386313"/>
                  <a:gd name="connsiteX4" fmla="*/ 0 w 1129820"/>
                  <a:gd name="connsiteY4" fmla="*/ 0 h 386313"/>
                  <a:gd name="connsiteX0" fmla="*/ 145473 w 1129820"/>
                  <a:gd name="connsiteY0" fmla="*/ 0 h 427876"/>
                  <a:gd name="connsiteX1" fmla="*/ 1129820 w 1129820"/>
                  <a:gd name="connsiteY1" fmla="*/ 41563 h 427876"/>
                  <a:gd name="connsiteX2" fmla="*/ 1129820 w 1129820"/>
                  <a:gd name="connsiteY2" fmla="*/ 427876 h 427876"/>
                  <a:gd name="connsiteX3" fmla="*/ 0 w 1129820"/>
                  <a:gd name="connsiteY3" fmla="*/ 427876 h 427876"/>
                  <a:gd name="connsiteX4" fmla="*/ 145473 w 1129820"/>
                  <a:gd name="connsiteY4" fmla="*/ 0 h 427876"/>
                  <a:gd name="connsiteX0" fmla="*/ 145473 w 1129820"/>
                  <a:gd name="connsiteY0" fmla="*/ 0 h 427876"/>
                  <a:gd name="connsiteX1" fmla="*/ 1129820 w 1129820"/>
                  <a:gd name="connsiteY1" fmla="*/ 41563 h 427876"/>
                  <a:gd name="connsiteX2" fmla="*/ 1129820 w 1129820"/>
                  <a:gd name="connsiteY2" fmla="*/ 427876 h 427876"/>
                  <a:gd name="connsiteX3" fmla="*/ 0 w 1129820"/>
                  <a:gd name="connsiteY3" fmla="*/ 427876 h 427876"/>
                  <a:gd name="connsiteX4" fmla="*/ 145473 w 1129820"/>
                  <a:gd name="connsiteY4" fmla="*/ 0 h 427876"/>
                  <a:gd name="connsiteX0" fmla="*/ 33864 w 1018211"/>
                  <a:gd name="connsiteY0" fmla="*/ 0 h 427876"/>
                  <a:gd name="connsiteX1" fmla="*/ 1018211 w 1018211"/>
                  <a:gd name="connsiteY1" fmla="*/ 41563 h 427876"/>
                  <a:gd name="connsiteX2" fmla="*/ 1018211 w 1018211"/>
                  <a:gd name="connsiteY2" fmla="*/ 427876 h 427876"/>
                  <a:gd name="connsiteX3" fmla="*/ 151628 w 1018211"/>
                  <a:gd name="connsiteY3" fmla="*/ 310112 h 427876"/>
                  <a:gd name="connsiteX4" fmla="*/ 33864 w 1018211"/>
                  <a:gd name="connsiteY4" fmla="*/ 0 h 427876"/>
                  <a:gd name="connsiteX0" fmla="*/ 100890 w 1085237"/>
                  <a:gd name="connsiteY0" fmla="*/ 0 h 427876"/>
                  <a:gd name="connsiteX1" fmla="*/ 1085237 w 1085237"/>
                  <a:gd name="connsiteY1" fmla="*/ 41563 h 427876"/>
                  <a:gd name="connsiteX2" fmla="*/ 1085237 w 1085237"/>
                  <a:gd name="connsiteY2" fmla="*/ 427876 h 427876"/>
                  <a:gd name="connsiteX3" fmla="*/ 218654 w 1085237"/>
                  <a:gd name="connsiteY3" fmla="*/ 310112 h 427876"/>
                  <a:gd name="connsiteX4" fmla="*/ 100890 w 1085237"/>
                  <a:gd name="connsiteY4" fmla="*/ 0 h 427876"/>
                  <a:gd name="connsiteX0" fmla="*/ 103919 w 1081338"/>
                  <a:gd name="connsiteY0" fmla="*/ 0 h 448658"/>
                  <a:gd name="connsiteX1" fmla="*/ 1081338 w 1081338"/>
                  <a:gd name="connsiteY1" fmla="*/ 62345 h 448658"/>
                  <a:gd name="connsiteX2" fmla="*/ 1081338 w 1081338"/>
                  <a:gd name="connsiteY2" fmla="*/ 448658 h 448658"/>
                  <a:gd name="connsiteX3" fmla="*/ 214755 w 1081338"/>
                  <a:gd name="connsiteY3" fmla="*/ 330894 h 448658"/>
                  <a:gd name="connsiteX4" fmla="*/ 103919 w 1081338"/>
                  <a:gd name="connsiteY4" fmla="*/ 0 h 448658"/>
                  <a:gd name="connsiteX0" fmla="*/ 123695 w 1101114"/>
                  <a:gd name="connsiteY0" fmla="*/ 0 h 448658"/>
                  <a:gd name="connsiteX1" fmla="*/ 1101114 w 1101114"/>
                  <a:gd name="connsiteY1" fmla="*/ 62345 h 448658"/>
                  <a:gd name="connsiteX2" fmla="*/ 1101114 w 1101114"/>
                  <a:gd name="connsiteY2" fmla="*/ 448658 h 448658"/>
                  <a:gd name="connsiteX3" fmla="*/ 234531 w 1101114"/>
                  <a:gd name="connsiteY3" fmla="*/ 330894 h 448658"/>
                  <a:gd name="connsiteX4" fmla="*/ 123695 w 1101114"/>
                  <a:gd name="connsiteY4" fmla="*/ 0 h 448658"/>
                  <a:gd name="connsiteX0" fmla="*/ 123695 w 1101114"/>
                  <a:gd name="connsiteY0" fmla="*/ 0 h 448658"/>
                  <a:gd name="connsiteX1" fmla="*/ 1101114 w 1101114"/>
                  <a:gd name="connsiteY1" fmla="*/ 62345 h 448658"/>
                  <a:gd name="connsiteX2" fmla="*/ 1101114 w 1101114"/>
                  <a:gd name="connsiteY2" fmla="*/ 448658 h 448658"/>
                  <a:gd name="connsiteX3" fmla="*/ 403939 w 1101114"/>
                  <a:gd name="connsiteY3" fmla="*/ 175382 h 448658"/>
                  <a:gd name="connsiteX4" fmla="*/ 234531 w 1101114"/>
                  <a:gd name="connsiteY4" fmla="*/ 330894 h 448658"/>
                  <a:gd name="connsiteX5" fmla="*/ 123695 w 1101114"/>
                  <a:gd name="connsiteY5" fmla="*/ 0 h 448658"/>
                  <a:gd name="connsiteX0" fmla="*/ 123695 w 1101114"/>
                  <a:gd name="connsiteY0" fmla="*/ 4727 h 453385"/>
                  <a:gd name="connsiteX1" fmla="*/ 1101114 w 1101114"/>
                  <a:gd name="connsiteY1" fmla="*/ 67072 h 453385"/>
                  <a:gd name="connsiteX2" fmla="*/ 1101114 w 1101114"/>
                  <a:gd name="connsiteY2" fmla="*/ 453385 h 453385"/>
                  <a:gd name="connsiteX3" fmla="*/ 577120 w 1101114"/>
                  <a:gd name="connsiteY3" fmla="*/ 0 h 453385"/>
                  <a:gd name="connsiteX4" fmla="*/ 234531 w 1101114"/>
                  <a:gd name="connsiteY4" fmla="*/ 335621 h 453385"/>
                  <a:gd name="connsiteX5" fmla="*/ 123695 w 1101114"/>
                  <a:gd name="connsiteY5" fmla="*/ 4727 h 453385"/>
                  <a:gd name="connsiteX0" fmla="*/ 123695 w 1101114"/>
                  <a:gd name="connsiteY0" fmla="*/ 4727 h 453385"/>
                  <a:gd name="connsiteX1" fmla="*/ 1101114 w 1101114"/>
                  <a:gd name="connsiteY1" fmla="*/ 67072 h 453385"/>
                  <a:gd name="connsiteX2" fmla="*/ 1101114 w 1101114"/>
                  <a:gd name="connsiteY2" fmla="*/ 453385 h 453385"/>
                  <a:gd name="connsiteX3" fmla="*/ 577120 w 1101114"/>
                  <a:gd name="connsiteY3" fmla="*/ 0 h 453385"/>
                  <a:gd name="connsiteX4" fmla="*/ 234531 w 1101114"/>
                  <a:gd name="connsiteY4" fmla="*/ 335621 h 453385"/>
                  <a:gd name="connsiteX5" fmla="*/ 123695 w 1101114"/>
                  <a:gd name="connsiteY5" fmla="*/ 4727 h 453385"/>
                  <a:gd name="connsiteX0" fmla="*/ 123695 w 1101114"/>
                  <a:gd name="connsiteY0" fmla="*/ 11654 h 460312"/>
                  <a:gd name="connsiteX1" fmla="*/ 1101114 w 1101114"/>
                  <a:gd name="connsiteY1" fmla="*/ 73999 h 460312"/>
                  <a:gd name="connsiteX2" fmla="*/ 1101114 w 1101114"/>
                  <a:gd name="connsiteY2" fmla="*/ 460312 h 460312"/>
                  <a:gd name="connsiteX3" fmla="*/ 604829 w 1101114"/>
                  <a:gd name="connsiteY3" fmla="*/ 0 h 460312"/>
                  <a:gd name="connsiteX4" fmla="*/ 234531 w 1101114"/>
                  <a:gd name="connsiteY4" fmla="*/ 342548 h 460312"/>
                  <a:gd name="connsiteX5" fmla="*/ 123695 w 1101114"/>
                  <a:gd name="connsiteY5" fmla="*/ 11654 h 460312"/>
                  <a:gd name="connsiteX0" fmla="*/ 123695 w 1101114"/>
                  <a:gd name="connsiteY0" fmla="*/ 11654 h 460312"/>
                  <a:gd name="connsiteX1" fmla="*/ 1101114 w 1101114"/>
                  <a:gd name="connsiteY1" fmla="*/ 73999 h 460312"/>
                  <a:gd name="connsiteX2" fmla="*/ 1101114 w 1101114"/>
                  <a:gd name="connsiteY2" fmla="*/ 460312 h 460312"/>
                  <a:gd name="connsiteX3" fmla="*/ 604829 w 1101114"/>
                  <a:gd name="connsiteY3" fmla="*/ 0 h 460312"/>
                  <a:gd name="connsiteX4" fmla="*/ 234531 w 1101114"/>
                  <a:gd name="connsiteY4" fmla="*/ 342548 h 460312"/>
                  <a:gd name="connsiteX5" fmla="*/ 123695 w 1101114"/>
                  <a:gd name="connsiteY5" fmla="*/ 11654 h 460312"/>
                  <a:gd name="connsiteX0" fmla="*/ 123695 w 1101114"/>
                  <a:gd name="connsiteY0" fmla="*/ 11654 h 460312"/>
                  <a:gd name="connsiteX1" fmla="*/ 1101114 w 1101114"/>
                  <a:gd name="connsiteY1" fmla="*/ 73999 h 460312"/>
                  <a:gd name="connsiteX2" fmla="*/ 1101114 w 1101114"/>
                  <a:gd name="connsiteY2" fmla="*/ 460312 h 460312"/>
                  <a:gd name="connsiteX3" fmla="*/ 604829 w 1101114"/>
                  <a:gd name="connsiteY3" fmla="*/ 0 h 460312"/>
                  <a:gd name="connsiteX4" fmla="*/ 234531 w 1101114"/>
                  <a:gd name="connsiteY4" fmla="*/ 342548 h 460312"/>
                  <a:gd name="connsiteX5" fmla="*/ 123695 w 1101114"/>
                  <a:gd name="connsiteY5" fmla="*/ 11654 h 460312"/>
                  <a:gd name="connsiteX0" fmla="*/ 98893 w 1076312"/>
                  <a:gd name="connsiteY0" fmla="*/ 11654 h 460312"/>
                  <a:gd name="connsiteX1" fmla="*/ 1076312 w 1076312"/>
                  <a:gd name="connsiteY1" fmla="*/ 73999 h 460312"/>
                  <a:gd name="connsiteX2" fmla="*/ 1076312 w 1076312"/>
                  <a:gd name="connsiteY2" fmla="*/ 460312 h 460312"/>
                  <a:gd name="connsiteX3" fmla="*/ 580027 w 1076312"/>
                  <a:gd name="connsiteY3" fmla="*/ 0 h 460312"/>
                  <a:gd name="connsiteX4" fmla="*/ 209729 w 1076312"/>
                  <a:gd name="connsiteY4" fmla="*/ 342548 h 460312"/>
                  <a:gd name="connsiteX5" fmla="*/ 98893 w 1076312"/>
                  <a:gd name="connsiteY5" fmla="*/ 11654 h 460312"/>
                  <a:gd name="connsiteX0" fmla="*/ 103531 w 1080950"/>
                  <a:gd name="connsiteY0" fmla="*/ 11654 h 460312"/>
                  <a:gd name="connsiteX1" fmla="*/ 1080950 w 1080950"/>
                  <a:gd name="connsiteY1" fmla="*/ 73999 h 460312"/>
                  <a:gd name="connsiteX2" fmla="*/ 1080950 w 1080950"/>
                  <a:gd name="connsiteY2" fmla="*/ 460312 h 460312"/>
                  <a:gd name="connsiteX3" fmla="*/ 584665 w 1080950"/>
                  <a:gd name="connsiteY3" fmla="*/ 0 h 460312"/>
                  <a:gd name="connsiteX4" fmla="*/ 200512 w 1080950"/>
                  <a:gd name="connsiteY4" fmla="*/ 342548 h 460312"/>
                  <a:gd name="connsiteX5" fmla="*/ 103531 w 1080950"/>
                  <a:gd name="connsiteY5" fmla="*/ 11654 h 460312"/>
                  <a:gd name="connsiteX0" fmla="*/ 103531 w 1080950"/>
                  <a:gd name="connsiteY0" fmla="*/ 11654 h 460312"/>
                  <a:gd name="connsiteX1" fmla="*/ 1080950 w 1080950"/>
                  <a:gd name="connsiteY1" fmla="*/ 73999 h 460312"/>
                  <a:gd name="connsiteX2" fmla="*/ 1080950 w 1080950"/>
                  <a:gd name="connsiteY2" fmla="*/ 460312 h 460312"/>
                  <a:gd name="connsiteX3" fmla="*/ 584665 w 1080950"/>
                  <a:gd name="connsiteY3" fmla="*/ 0 h 460312"/>
                  <a:gd name="connsiteX4" fmla="*/ 200512 w 1080950"/>
                  <a:gd name="connsiteY4" fmla="*/ 342548 h 460312"/>
                  <a:gd name="connsiteX5" fmla="*/ 103531 w 1080950"/>
                  <a:gd name="connsiteY5" fmla="*/ 11654 h 460312"/>
                  <a:gd name="connsiteX0" fmla="*/ 115967 w 1093386"/>
                  <a:gd name="connsiteY0" fmla="*/ 11654 h 460312"/>
                  <a:gd name="connsiteX1" fmla="*/ 1093386 w 1093386"/>
                  <a:gd name="connsiteY1" fmla="*/ 73999 h 460312"/>
                  <a:gd name="connsiteX2" fmla="*/ 1093386 w 1093386"/>
                  <a:gd name="connsiteY2" fmla="*/ 460312 h 460312"/>
                  <a:gd name="connsiteX3" fmla="*/ 597101 w 1093386"/>
                  <a:gd name="connsiteY3" fmla="*/ 0 h 460312"/>
                  <a:gd name="connsiteX4" fmla="*/ 212948 w 1093386"/>
                  <a:gd name="connsiteY4" fmla="*/ 342548 h 460312"/>
                  <a:gd name="connsiteX5" fmla="*/ 115967 w 1093386"/>
                  <a:gd name="connsiteY5" fmla="*/ 11654 h 460312"/>
                  <a:gd name="connsiteX0" fmla="*/ 115967 w 1093386"/>
                  <a:gd name="connsiteY0" fmla="*/ 11654 h 460312"/>
                  <a:gd name="connsiteX1" fmla="*/ 1093386 w 1093386"/>
                  <a:gd name="connsiteY1" fmla="*/ 73999 h 460312"/>
                  <a:gd name="connsiteX2" fmla="*/ 1093386 w 1093386"/>
                  <a:gd name="connsiteY2" fmla="*/ 460312 h 460312"/>
                  <a:gd name="connsiteX3" fmla="*/ 597101 w 1093386"/>
                  <a:gd name="connsiteY3" fmla="*/ 0 h 460312"/>
                  <a:gd name="connsiteX4" fmla="*/ 212948 w 1093386"/>
                  <a:gd name="connsiteY4" fmla="*/ 342548 h 460312"/>
                  <a:gd name="connsiteX5" fmla="*/ 115967 w 1093386"/>
                  <a:gd name="connsiteY5" fmla="*/ 11654 h 460312"/>
                  <a:gd name="connsiteX0" fmla="*/ 76283 w 1053702"/>
                  <a:gd name="connsiteY0" fmla="*/ 32436 h 481094"/>
                  <a:gd name="connsiteX1" fmla="*/ 1053702 w 1053702"/>
                  <a:gd name="connsiteY1" fmla="*/ 94781 h 481094"/>
                  <a:gd name="connsiteX2" fmla="*/ 1053702 w 1053702"/>
                  <a:gd name="connsiteY2" fmla="*/ 481094 h 481094"/>
                  <a:gd name="connsiteX3" fmla="*/ 640544 w 1053702"/>
                  <a:gd name="connsiteY3" fmla="*/ 0 h 481094"/>
                  <a:gd name="connsiteX4" fmla="*/ 173264 w 1053702"/>
                  <a:gd name="connsiteY4" fmla="*/ 363330 h 481094"/>
                  <a:gd name="connsiteX5" fmla="*/ 76283 w 1053702"/>
                  <a:gd name="connsiteY5" fmla="*/ 32436 h 481094"/>
                  <a:gd name="connsiteX0" fmla="*/ 108719 w 1086138"/>
                  <a:gd name="connsiteY0" fmla="*/ 32436 h 481094"/>
                  <a:gd name="connsiteX1" fmla="*/ 1086138 w 1086138"/>
                  <a:gd name="connsiteY1" fmla="*/ 94781 h 481094"/>
                  <a:gd name="connsiteX2" fmla="*/ 1086138 w 1086138"/>
                  <a:gd name="connsiteY2" fmla="*/ 481094 h 481094"/>
                  <a:gd name="connsiteX3" fmla="*/ 672980 w 1086138"/>
                  <a:gd name="connsiteY3" fmla="*/ 0 h 481094"/>
                  <a:gd name="connsiteX4" fmla="*/ 205700 w 1086138"/>
                  <a:gd name="connsiteY4" fmla="*/ 363330 h 481094"/>
                  <a:gd name="connsiteX5" fmla="*/ 108719 w 1086138"/>
                  <a:gd name="connsiteY5" fmla="*/ 32436 h 481094"/>
                  <a:gd name="connsiteX0" fmla="*/ 108719 w 1086138"/>
                  <a:gd name="connsiteY0" fmla="*/ 32436 h 481094"/>
                  <a:gd name="connsiteX1" fmla="*/ 1086138 w 1086138"/>
                  <a:gd name="connsiteY1" fmla="*/ 94781 h 481094"/>
                  <a:gd name="connsiteX2" fmla="*/ 1086138 w 1086138"/>
                  <a:gd name="connsiteY2" fmla="*/ 481094 h 481094"/>
                  <a:gd name="connsiteX3" fmla="*/ 672980 w 1086138"/>
                  <a:gd name="connsiteY3" fmla="*/ 0 h 481094"/>
                  <a:gd name="connsiteX4" fmla="*/ 205700 w 1086138"/>
                  <a:gd name="connsiteY4" fmla="*/ 363330 h 481094"/>
                  <a:gd name="connsiteX5" fmla="*/ 108719 w 1086138"/>
                  <a:gd name="connsiteY5" fmla="*/ 32436 h 481094"/>
                  <a:gd name="connsiteX0" fmla="*/ 108719 w 1210829"/>
                  <a:gd name="connsiteY0" fmla="*/ 32436 h 481094"/>
                  <a:gd name="connsiteX1" fmla="*/ 1210829 w 1210829"/>
                  <a:gd name="connsiteY1" fmla="*/ 351090 h 481094"/>
                  <a:gd name="connsiteX2" fmla="*/ 1086138 w 1210829"/>
                  <a:gd name="connsiteY2" fmla="*/ 481094 h 481094"/>
                  <a:gd name="connsiteX3" fmla="*/ 672980 w 1210829"/>
                  <a:gd name="connsiteY3" fmla="*/ 0 h 481094"/>
                  <a:gd name="connsiteX4" fmla="*/ 205700 w 1210829"/>
                  <a:gd name="connsiteY4" fmla="*/ 363330 h 481094"/>
                  <a:gd name="connsiteX5" fmla="*/ 108719 w 1210829"/>
                  <a:gd name="connsiteY5" fmla="*/ 32436 h 481094"/>
                  <a:gd name="connsiteX0" fmla="*/ 108719 w 1210829"/>
                  <a:gd name="connsiteY0" fmla="*/ 32436 h 367783"/>
                  <a:gd name="connsiteX1" fmla="*/ 1210829 w 1210829"/>
                  <a:gd name="connsiteY1" fmla="*/ 351090 h 367783"/>
                  <a:gd name="connsiteX2" fmla="*/ 996084 w 1210829"/>
                  <a:gd name="connsiteY2" fmla="*/ 30822 h 367783"/>
                  <a:gd name="connsiteX3" fmla="*/ 672980 w 1210829"/>
                  <a:gd name="connsiteY3" fmla="*/ 0 h 367783"/>
                  <a:gd name="connsiteX4" fmla="*/ 205700 w 1210829"/>
                  <a:gd name="connsiteY4" fmla="*/ 363330 h 367783"/>
                  <a:gd name="connsiteX5" fmla="*/ 108719 w 1210829"/>
                  <a:gd name="connsiteY5" fmla="*/ 32436 h 367783"/>
                  <a:gd name="connsiteX0" fmla="*/ 108719 w 996084"/>
                  <a:gd name="connsiteY0" fmla="*/ 32436 h 600471"/>
                  <a:gd name="connsiteX1" fmla="*/ 899101 w 996084"/>
                  <a:gd name="connsiteY1" fmla="*/ 600471 h 600471"/>
                  <a:gd name="connsiteX2" fmla="*/ 996084 w 996084"/>
                  <a:gd name="connsiteY2" fmla="*/ 30822 h 600471"/>
                  <a:gd name="connsiteX3" fmla="*/ 672980 w 996084"/>
                  <a:gd name="connsiteY3" fmla="*/ 0 h 600471"/>
                  <a:gd name="connsiteX4" fmla="*/ 205700 w 996084"/>
                  <a:gd name="connsiteY4" fmla="*/ 363330 h 600471"/>
                  <a:gd name="connsiteX5" fmla="*/ 108719 w 996084"/>
                  <a:gd name="connsiteY5" fmla="*/ 32436 h 600471"/>
                  <a:gd name="connsiteX0" fmla="*/ 108719 w 899101"/>
                  <a:gd name="connsiteY0" fmla="*/ 32436 h 600471"/>
                  <a:gd name="connsiteX1" fmla="*/ 899101 w 899101"/>
                  <a:gd name="connsiteY1" fmla="*/ 600471 h 600471"/>
                  <a:gd name="connsiteX2" fmla="*/ 767484 w 899101"/>
                  <a:gd name="connsiteY2" fmla="*/ 391040 h 600471"/>
                  <a:gd name="connsiteX3" fmla="*/ 672980 w 899101"/>
                  <a:gd name="connsiteY3" fmla="*/ 0 h 600471"/>
                  <a:gd name="connsiteX4" fmla="*/ 205700 w 899101"/>
                  <a:gd name="connsiteY4" fmla="*/ 363330 h 600471"/>
                  <a:gd name="connsiteX5" fmla="*/ 108719 w 899101"/>
                  <a:gd name="connsiteY5" fmla="*/ 32436 h 600471"/>
                  <a:gd name="connsiteX0" fmla="*/ 108719 w 923424"/>
                  <a:gd name="connsiteY0" fmla="*/ 32436 h 600471"/>
                  <a:gd name="connsiteX1" fmla="*/ 899101 w 923424"/>
                  <a:gd name="connsiteY1" fmla="*/ 600471 h 600471"/>
                  <a:gd name="connsiteX2" fmla="*/ 767484 w 923424"/>
                  <a:gd name="connsiteY2" fmla="*/ 391040 h 600471"/>
                  <a:gd name="connsiteX3" fmla="*/ 672980 w 923424"/>
                  <a:gd name="connsiteY3" fmla="*/ 0 h 600471"/>
                  <a:gd name="connsiteX4" fmla="*/ 205700 w 923424"/>
                  <a:gd name="connsiteY4" fmla="*/ 363330 h 600471"/>
                  <a:gd name="connsiteX5" fmla="*/ 108719 w 923424"/>
                  <a:gd name="connsiteY5" fmla="*/ 32436 h 600471"/>
                  <a:gd name="connsiteX0" fmla="*/ 108719 w 925266"/>
                  <a:gd name="connsiteY0" fmla="*/ 34821 h 602856"/>
                  <a:gd name="connsiteX1" fmla="*/ 899101 w 925266"/>
                  <a:gd name="connsiteY1" fmla="*/ 602856 h 602856"/>
                  <a:gd name="connsiteX2" fmla="*/ 767484 w 925266"/>
                  <a:gd name="connsiteY2" fmla="*/ 393425 h 602856"/>
                  <a:gd name="connsiteX3" fmla="*/ 672980 w 925266"/>
                  <a:gd name="connsiteY3" fmla="*/ 2385 h 602856"/>
                  <a:gd name="connsiteX4" fmla="*/ 205700 w 925266"/>
                  <a:gd name="connsiteY4" fmla="*/ 365715 h 602856"/>
                  <a:gd name="connsiteX5" fmla="*/ 108719 w 925266"/>
                  <a:gd name="connsiteY5" fmla="*/ 34821 h 602856"/>
                  <a:gd name="connsiteX0" fmla="*/ 108719 w 934847"/>
                  <a:gd name="connsiteY0" fmla="*/ 32442 h 600477"/>
                  <a:gd name="connsiteX1" fmla="*/ 899101 w 934847"/>
                  <a:gd name="connsiteY1" fmla="*/ 600477 h 600477"/>
                  <a:gd name="connsiteX2" fmla="*/ 767484 w 934847"/>
                  <a:gd name="connsiteY2" fmla="*/ 391046 h 600477"/>
                  <a:gd name="connsiteX3" fmla="*/ 672980 w 934847"/>
                  <a:gd name="connsiteY3" fmla="*/ 6 h 600477"/>
                  <a:gd name="connsiteX4" fmla="*/ 205700 w 934847"/>
                  <a:gd name="connsiteY4" fmla="*/ 363336 h 600477"/>
                  <a:gd name="connsiteX5" fmla="*/ 108719 w 934847"/>
                  <a:gd name="connsiteY5" fmla="*/ 32442 h 600477"/>
                  <a:gd name="connsiteX0" fmla="*/ 108719 w 922877"/>
                  <a:gd name="connsiteY0" fmla="*/ 32442 h 600477"/>
                  <a:gd name="connsiteX1" fmla="*/ 899101 w 922877"/>
                  <a:gd name="connsiteY1" fmla="*/ 600477 h 600477"/>
                  <a:gd name="connsiteX2" fmla="*/ 767484 w 922877"/>
                  <a:gd name="connsiteY2" fmla="*/ 391046 h 600477"/>
                  <a:gd name="connsiteX3" fmla="*/ 672980 w 922877"/>
                  <a:gd name="connsiteY3" fmla="*/ 6 h 600477"/>
                  <a:gd name="connsiteX4" fmla="*/ 205700 w 922877"/>
                  <a:gd name="connsiteY4" fmla="*/ 363336 h 600477"/>
                  <a:gd name="connsiteX5" fmla="*/ 108719 w 922877"/>
                  <a:gd name="connsiteY5" fmla="*/ 32442 h 600477"/>
                  <a:gd name="connsiteX0" fmla="*/ 108719 w 940851"/>
                  <a:gd name="connsiteY0" fmla="*/ 32442 h 600477"/>
                  <a:gd name="connsiteX1" fmla="*/ 899101 w 940851"/>
                  <a:gd name="connsiteY1" fmla="*/ 600477 h 600477"/>
                  <a:gd name="connsiteX2" fmla="*/ 767484 w 940851"/>
                  <a:gd name="connsiteY2" fmla="*/ 391046 h 600477"/>
                  <a:gd name="connsiteX3" fmla="*/ 672980 w 940851"/>
                  <a:gd name="connsiteY3" fmla="*/ 6 h 600477"/>
                  <a:gd name="connsiteX4" fmla="*/ 205700 w 940851"/>
                  <a:gd name="connsiteY4" fmla="*/ 363336 h 600477"/>
                  <a:gd name="connsiteX5" fmla="*/ 108719 w 940851"/>
                  <a:gd name="connsiteY5" fmla="*/ 32442 h 600477"/>
                  <a:gd name="connsiteX0" fmla="*/ 108719 w 942823"/>
                  <a:gd name="connsiteY0" fmla="*/ 35699 h 603734"/>
                  <a:gd name="connsiteX1" fmla="*/ 899101 w 942823"/>
                  <a:gd name="connsiteY1" fmla="*/ 603734 h 603734"/>
                  <a:gd name="connsiteX2" fmla="*/ 767484 w 942823"/>
                  <a:gd name="connsiteY2" fmla="*/ 394303 h 603734"/>
                  <a:gd name="connsiteX3" fmla="*/ 672980 w 942823"/>
                  <a:gd name="connsiteY3" fmla="*/ 3263 h 603734"/>
                  <a:gd name="connsiteX4" fmla="*/ 205700 w 942823"/>
                  <a:gd name="connsiteY4" fmla="*/ 366593 h 603734"/>
                  <a:gd name="connsiteX5" fmla="*/ 108719 w 942823"/>
                  <a:gd name="connsiteY5" fmla="*/ 35699 h 603734"/>
                  <a:gd name="connsiteX0" fmla="*/ 108719 w 942823"/>
                  <a:gd name="connsiteY0" fmla="*/ 35699 h 603734"/>
                  <a:gd name="connsiteX1" fmla="*/ 899101 w 942823"/>
                  <a:gd name="connsiteY1" fmla="*/ 603734 h 603734"/>
                  <a:gd name="connsiteX2" fmla="*/ 767484 w 942823"/>
                  <a:gd name="connsiteY2" fmla="*/ 394303 h 603734"/>
                  <a:gd name="connsiteX3" fmla="*/ 672980 w 942823"/>
                  <a:gd name="connsiteY3" fmla="*/ 3263 h 603734"/>
                  <a:gd name="connsiteX4" fmla="*/ 205700 w 942823"/>
                  <a:gd name="connsiteY4" fmla="*/ 366593 h 603734"/>
                  <a:gd name="connsiteX5" fmla="*/ 108719 w 942823"/>
                  <a:gd name="connsiteY5" fmla="*/ 35699 h 603734"/>
                  <a:gd name="connsiteX0" fmla="*/ 108719 w 942823"/>
                  <a:gd name="connsiteY0" fmla="*/ 35699 h 394303"/>
                  <a:gd name="connsiteX1" fmla="*/ 635865 w 942823"/>
                  <a:gd name="connsiteY1" fmla="*/ 354352 h 394303"/>
                  <a:gd name="connsiteX2" fmla="*/ 767484 w 942823"/>
                  <a:gd name="connsiteY2" fmla="*/ 394303 h 394303"/>
                  <a:gd name="connsiteX3" fmla="*/ 672980 w 942823"/>
                  <a:gd name="connsiteY3" fmla="*/ 3263 h 394303"/>
                  <a:gd name="connsiteX4" fmla="*/ 205700 w 942823"/>
                  <a:gd name="connsiteY4" fmla="*/ 366593 h 394303"/>
                  <a:gd name="connsiteX5" fmla="*/ 108719 w 942823"/>
                  <a:gd name="connsiteY5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99206 w 933310"/>
                  <a:gd name="connsiteY0" fmla="*/ 35699 h 394303"/>
                  <a:gd name="connsiteX1" fmla="*/ 233977 w 933310"/>
                  <a:gd name="connsiteY1" fmla="*/ 391193 h 394303"/>
                  <a:gd name="connsiteX2" fmla="*/ 705032 w 933310"/>
                  <a:gd name="connsiteY2" fmla="*/ 30975 h 394303"/>
                  <a:gd name="connsiteX3" fmla="*/ 626352 w 933310"/>
                  <a:gd name="connsiteY3" fmla="*/ 354352 h 394303"/>
                  <a:gd name="connsiteX4" fmla="*/ 757971 w 933310"/>
                  <a:gd name="connsiteY4" fmla="*/ 394303 h 394303"/>
                  <a:gd name="connsiteX5" fmla="*/ 663467 w 933310"/>
                  <a:gd name="connsiteY5" fmla="*/ 3263 h 394303"/>
                  <a:gd name="connsiteX6" fmla="*/ 223896 w 933310"/>
                  <a:gd name="connsiteY6" fmla="*/ 338883 h 394303"/>
                  <a:gd name="connsiteX7" fmla="*/ 99206 w 933310"/>
                  <a:gd name="connsiteY7" fmla="*/ 35699 h 394303"/>
                  <a:gd name="connsiteX0" fmla="*/ 111296 w 945400"/>
                  <a:gd name="connsiteY0" fmla="*/ 35699 h 394303"/>
                  <a:gd name="connsiteX1" fmla="*/ 246067 w 945400"/>
                  <a:gd name="connsiteY1" fmla="*/ 391193 h 394303"/>
                  <a:gd name="connsiteX2" fmla="*/ 717122 w 945400"/>
                  <a:gd name="connsiteY2" fmla="*/ 30975 h 394303"/>
                  <a:gd name="connsiteX3" fmla="*/ 638442 w 945400"/>
                  <a:gd name="connsiteY3" fmla="*/ 354352 h 394303"/>
                  <a:gd name="connsiteX4" fmla="*/ 770061 w 945400"/>
                  <a:gd name="connsiteY4" fmla="*/ 394303 h 394303"/>
                  <a:gd name="connsiteX5" fmla="*/ 675557 w 945400"/>
                  <a:gd name="connsiteY5" fmla="*/ 3263 h 394303"/>
                  <a:gd name="connsiteX6" fmla="*/ 201349 w 945400"/>
                  <a:gd name="connsiteY6" fmla="*/ 380446 h 394303"/>
                  <a:gd name="connsiteX7" fmla="*/ 111296 w 945400"/>
                  <a:gd name="connsiteY7" fmla="*/ 35699 h 394303"/>
                  <a:gd name="connsiteX0" fmla="*/ 111296 w 945400"/>
                  <a:gd name="connsiteY0" fmla="*/ 35699 h 394303"/>
                  <a:gd name="connsiteX1" fmla="*/ 232213 w 945400"/>
                  <a:gd name="connsiteY1" fmla="*/ 328847 h 394303"/>
                  <a:gd name="connsiteX2" fmla="*/ 717122 w 945400"/>
                  <a:gd name="connsiteY2" fmla="*/ 30975 h 394303"/>
                  <a:gd name="connsiteX3" fmla="*/ 638442 w 945400"/>
                  <a:gd name="connsiteY3" fmla="*/ 354352 h 394303"/>
                  <a:gd name="connsiteX4" fmla="*/ 770061 w 945400"/>
                  <a:gd name="connsiteY4" fmla="*/ 394303 h 394303"/>
                  <a:gd name="connsiteX5" fmla="*/ 675557 w 945400"/>
                  <a:gd name="connsiteY5" fmla="*/ 3263 h 394303"/>
                  <a:gd name="connsiteX6" fmla="*/ 201349 w 945400"/>
                  <a:gd name="connsiteY6" fmla="*/ 380446 h 394303"/>
                  <a:gd name="connsiteX7" fmla="*/ 111296 w 945400"/>
                  <a:gd name="connsiteY7" fmla="*/ 35699 h 394303"/>
                  <a:gd name="connsiteX0" fmla="*/ 111296 w 945400"/>
                  <a:gd name="connsiteY0" fmla="*/ 35699 h 394303"/>
                  <a:gd name="connsiteX1" fmla="*/ 232213 w 945400"/>
                  <a:gd name="connsiteY1" fmla="*/ 328847 h 394303"/>
                  <a:gd name="connsiteX2" fmla="*/ 717122 w 945400"/>
                  <a:gd name="connsiteY2" fmla="*/ 30975 h 394303"/>
                  <a:gd name="connsiteX3" fmla="*/ 638442 w 945400"/>
                  <a:gd name="connsiteY3" fmla="*/ 354352 h 394303"/>
                  <a:gd name="connsiteX4" fmla="*/ 770061 w 945400"/>
                  <a:gd name="connsiteY4" fmla="*/ 394303 h 394303"/>
                  <a:gd name="connsiteX5" fmla="*/ 675557 w 945400"/>
                  <a:gd name="connsiteY5" fmla="*/ 3263 h 394303"/>
                  <a:gd name="connsiteX6" fmla="*/ 201349 w 945400"/>
                  <a:gd name="connsiteY6" fmla="*/ 380446 h 394303"/>
                  <a:gd name="connsiteX7" fmla="*/ 111296 w 945400"/>
                  <a:gd name="connsiteY7" fmla="*/ 35699 h 394303"/>
                  <a:gd name="connsiteX0" fmla="*/ 94898 w 929002"/>
                  <a:gd name="connsiteY0" fmla="*/ 35699 h 394303"/>
                  <a:gd name="connsiteX1" fmla="*/ 215815 w 929002"/>
                  <a:gd name="connsiteY1" fmla="*/ 328847 h 394303"/>
                  <a:gd name="connsiteX2" fmla="*/ 700724 w 929002"/>
                  <a:gd name="connsiteY2" fmla="*/ 30975 h 394303"/>
                  <a:gd name="connsiteX3" fmla="*/ 622044 w 929002"/>
                  <a:gd name="connsiteY3" fmla="*/ 354352 h 394303"/>
                  <a:gd name="connsiteX4" fmla="*/ 753663 w 929002"/>
                  <a:gd name="connsiteY4" fmla="*/ 394303 h 394303"/>
                  <a:gd name="connsiteX5" fmla="*/ 659159 w 929002"/>
                  <a:gd name="connsiteY5" fmla="*/ 3263 h 394303"/>
                  <a:gd name="connsiteX6" fmla="*/ 233442 w 929002"/>
                  <a:gd name="connsiteY6" fmla="*/ 380446 h 394303"/>
                  <a:gd name="connsiteX7" fmla="*/ 94898 w 929002"/>
                  <a:gd name="connsiteY7" fmla="*/ 35699 h 394303"/>
                  <a:gd name="connsiteX0" fmla="*/ 98467 w 932571"/>
                  <a:gd name="connsiteY0" fmla="*/ 35699 h 394303"/>
                  <a:gd name="connsiteX1" fmla="*/ 219384 w 932571"/>
                  <a:gd name="connsiteY1" fmla="*/ 328847 h 394303"/>
                  <a:gd name="connsiteX2" fmla="*/ 704293 w 932571"/>
                  <a:gd name="connsiteY2" fmla="*/ 30975 h 394303"/>
                  <a:gd name="connsiteX3" fmla="*/ 625613 w 932571"/>
                  <a:gd name="connsiteY3" fmla="*/ 354352 h 394303"/>
                  <a:gd name="connsiteX4" fmla="*/ 757232 w 932571"/>
                  <a:gd name="connsiteY4" fmla="*/ 394303 h 394303"/>
                  <a:gd name="connsiteX5" fmla="*/ 662728 w 932571"/>
                  <a:gd name="connsiteY5" fmla="*/ 3263 h 394303"/>
                  <a:gd name="connsiteX6" fmla="*/ 237011 w 932571"/>
                  <a:gd name="connsiteY6" fmla="*/ 380446 h 394303"/>
                  <a:gd name="connsiteX7" fmla="*/ 98467 w 932571"/>
                  <a:gd name="connsiteY7" fmla="*/ 35699 h 394303"/>
                  <a:gd name="connsiteX0" fmla="*/ 105342 w 939446"/>
                  <a:gd name="connsiteY0" fmla="*/ 35699 h 394303"/>
                  <a:gd name="connsiteX1" fmla="*/ 226259 w 939446"/>
                  <a:gd name="connsiteY1" fmla="*/ 328847 h 394303"/>
                  <a:gd name="connsiteX2" fmla="*/ 711168 w 939446"/>
                  <a:gd name="connsiteY2" fmla="*/ 30975 h 394303"/>
                  <a:gd name="connsiteX3" fmla="*/ 632488 w 939446"/>
                  <a:gd name="connsiteY3" fmla="*/ 354352 h 394303"/>
                  <a:gd name="connsiteX4" fmla="*/ 764107 w 939446"/>
                  <a:gd name="connsiteY4" fmla="*/ 394303 h 394303"/>
                  <a:gd name="connsiteX5" fmla="*/ 669603 w 939446"/>
                  <a:gd name="connsiteY5" fmla="*/ 3263 h 394303"/>
                  <a:gd name="connsiteX6" fmla="*/ 223105 w 939446"/>
                  <a:gd name="connsiteY6" fmla="*/ 352737 h 394303"/>
                  <a:gd name="connsiteX7" fmla="*/ 105342 w 939446"/>
                  <a:gd name="connsiteY7" fmla="*/ 35699 h 394303"/>
                  <a:gd name="connsiteX0" fmla="*/ 105342 w 939446"/>
                  <a:gd name="connsiteY0" fmla="*/ 35699 h 403258"/>
                  <a:gd name="connsiteX1" fmla="*/ 198550 w 939446"/>
                  <a:gd name="connsiteY1" fmla="*/ 363484 h 403258"/>
                  <a:gd name="connsiteX2" fmla="*/ 711168 w 939446"/>
                  <a:gd name="connsiteY2" fmla="*/ 30975 h 403258"/>
                  <a:gd name="connsiteX3" fmla="*/ 632488 w 939446"/>
                  <a:gd name="connsiteY3" fmla="*/ 354352 h 403258"/>
                  <a:gd name="connsiteX4" fmla="*/ 764107 w 939446"/>
                  <a:gd name="connsiteY4" fmla="*/ 394303 h 403258"/>
                  <a:gd name="connsiteX5" fmla="*/ 669603 w 939446"/>
                  <a:gd name="connsiteY5" fmla="*/ 3263 h 403258"/>
                  <a:gd name="connsiteX6" fmla="*/ 223105 w 939446"/>
                  <a:gd name="connsiteY6" fmla="*/ 352737 h 403258"/>
                  <a:gd name="connsiteX7" fmla="*/ 105342 w 939446"/>
                  <a:gd name="connsiteY7" fmla="*/ 35699 h 403258"/>
                  <a:gd name="connsiteX0" fmla="*/ 105342 w 939446"/>
                  <a:gd name="connsiteY0" fmla="*/ 35699 h 394303"/>
                  <a:gd name="connsiteX1" fmla="*/ 198550 w 939446"/>
                  <a:gd name="connsiteY1" fmla="*/ 363484 h 394303"/>
                  <a:gd name="connsiteX2" fmla="*/ 711168 w 939446"/>
                  <a:gd name="connsiteY2" fmla="*/ 30975 h 394303"/>
                  <a:gd name="connsiteX3" fmla="*/ 632488 w 939446"/>
                  <a:gd name="connsiteY3" fmla="*/ 354352 h 394303"/>
                  <a:gd name="connsiteX4" fmla="*/ 764107 w 939446"/>
                  <a:gd name="connsiteY4" fmla="*/ 394303 h 394303"/>
                  <a:gd name="connsiteX5" fmla="*/ 669603 w 939446"/>
                  <a:gd name="connsiteY5" fmla="*/ 3263 h 394303"/>
                  <a:gd name="connsiteX6" fmla="*/ 223105 w 939446"/>
                  <a:gd name="connsiteY6" fmla="*/ 352737 h 394303"/>
                  <a:gd name="connsiteX7" fmla="*/ 105342 w 939446"/>
                  <a:gd name="connsiteY7" fmla="*/ 35699 h 394303"/>
                  <a:gd name="connsiteX0" fmla="*/ 105342 w 939446"/>
                  <a:gd name="connsiteY0" fmla="*/ 35699 h 394303"/>
                  <a:gd name="connsiteX1" fmla="*/ 198550 w 939446"/>
                  <a:gd name="connsiteY1" fmla="*/ 363484 h 394303"/>
                  <a:gd name="connsiteX2" fmla="*/ 711168 w 939446"/>
                  <a:gd name="connsiteY2" fmla="*/ 30975 h 394303"/>
                  <a:gd name="connsiteX3" fmla="*/ 632488 w 939446"/>
                  <a:gd name="connsiteY3" fmla="*/ 354352 h 394303"/>
                  <a:gd name="connsiteX4" fmla="*/ 764107 w 939446"/>
                  <a:gd name="connsiteY4" fmla="*/ 394303 h 394303"/>
                  <a:gd name="connsiteX5" fmla="*/ 669603 w 939446"/>
                  <a:gd name="connsiteY5" fmla="*/ 3263 h 394303"/>
                  <a:gd name="connsiteX6" fmla="*/ 223105 w 939446"/>
                  <a:gd name="connsiteY6" fmla="*/ 352737 h 394303"/>
                  <a:gd name="connsiteX7" fmla="*/ 105342 w 939446"/>
                  <a:gd name="connsiteY7" fmla="*/ 35699 h 394303"/>
                  <a:gd name="connsiteX0" fmla="*/ 105342 w 939446"/>
                  <a:gd name="connsiteY0" fmla="*/ 35699 h 394303"/>
                  <a:gd name="connsiteX1" fmla="*/ 170841 w 939446"/>
                  <a:gd name="connsiteY1" fmla="*/ 37902 h 394303"/>
                  <a:gd name="connsiteX2" fmla="*/ 198550 w 939446"/>
                  <a:gd name="connsiteY2" fmla="*/ 363484 h 394303"/>
                  <a:gd name="connsiteX3" fmla="*/ 711168 w 939446"/>
                  <a:gd name="connsiteY3" fmla="*/ 30975 h 394303"/>
                  <a:gd name="connsiteX4" fmla="*/ 632488 w 939446"/>
                  <a:gd name="connsiteY4" fmla="*/ 354352 h 394303"/>
                  <a:gd name="connsiteX5" fmla="*/ 764107 w 939446"/>
                  <a:gd name="connsiteY5" fmla="*/ 394303 h 394303"/>
                  <a:gd name="connsiteX6" fmla="*/ 669603 w 939446"/>
                  <a:gd name="connsiteY6" fmla="*/ 3263 h 394303"/>
                  <a:gd name="connsiteX7" fmla="*/ 223105 w 939446"/>
                  <a:gd name="connsiteY7" fmla="*/ 352737 h 394303"/>
                  <a:gd name="connsiteX8" fmla="*/ 105342 w 939446"/>
                  <a:gd name="connsiteY8" fmla="*/ 35699 h 394303"/>
                  <a:gd name="connsiteX0" fmla="*/ 105342 w 939446"/>
                  <a:gd name="connsiteY0" fmla="*/ 35699 h 394303"/>
                  <a:gd name="connsiteX1" fmla="*/ 170841 w 939446"/>
                  <a:gd name="connsiteY1" fmla="*/ 37902 h 394303"/>
                  <a:gd name="connsiteX2" fmla="*/ 198550 w 939446"/>
                  <a:gd name="connsiteY2" fmla="*/ 363484 h 394303"/>
                  <a:gd name="connsiteX3" fmla="*/ 711168 w 939446"/>
                  <a:gd name="connsiteY3" fmla="*/ 30975 h 394303"/>
                  <a:gd name="connsiteX4" fmla="*/ 632488 w 939446"/>
                  <a:gd name="connsiteY4" fmla="*/ 354352 h 394303"/>
                  <a:gd name="connsiteX5" fmla="*/ 764107 w 939446"/>
                  <a:gd name="connsiteY5" fmla="*/ 394303 h 394303"/>
                  <a:gd name="connsiteX6" fmla="*/ 669603 w 939446"/>
                  <a:gd name="connsiteY6" fmla="*/ 3263 h 394303"/>
                  <a:gd name="connsiteX7" fmla="*/ 223105 w 939446"/>
                  <a:gd name="connsiteY7" fmla="*/ 352737 h 394303"/>
                  <a:gd name="connsiteX8" fmla="*/ 105342 w 939446"/>
                  <a:gd name="connsiteY8" fmla="*/ 35699 h 394303"/>
                  <a:gd name="connsiteX0" fmla="*/ 105342 w 939446"/>
                  <a:gd name="connsiteY0" fmla="*/ 35699 h 394303"/>
                  <a:gd name="connsiteX1" fmla="*/ 170841 w 939446"/>
                  <a:gd name="connsiteY1" fmla="*/ 37902 h 394303"/>
                  <a:gd name="connsiteX2" fmla="*/ 198550 w 939446"/>
                  <a:gd name="connsiteY2" fmla="*/ 363484 h 394303"/>
                  <a:gd name="connsiteX3" fmla="*/ 711168 w 939446"/>
                  <a:gd name="connsiteY3" fmla="*/ 30975 h 394303"/>
                  <a:gd name="connsiteX4" fmla="*/ 632488 w 939446"/>
                  <a:gd name="connsiteY4" fmla="*/ 354352 h 394303"/>
                  <a:gd name="connsiteX5" fmla="*/ 764107 w 939446"/>
                  <a:gd name="connsiteY5" fmla="*/ 394303 h 394303"/>
                  <a:gd name="connsiteX6" fmla="*/ 669603 w 939446"/>
                  <a:gd name="connsiteY6" fmla="*/ 3263 h 394303"/>
                  <a:gd name="connsiteX7" fmla="*/ 223105 w 939446"/>
                  <a:gd name="connsiteY7" fmla="*/ 352737 h 394303"/>
                  <a:gd name="connsiteX8" fmla="*/ 105342 w 939446"/>
                  <a:gd name="connsiteY8" fmla="*/ 35699 h 394303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198550 w 930539"/>
                  <a:gd name="connsiteY2" fmla="*/ 363341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52594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18314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52594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18314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181232 w 930539"/>
                  <a:gd name="connsiteY2" fmla="*/ 352951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70269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70269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70269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70269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11595 w 936792"/>
                  <a:gd name="connsiteY0" fmla="*/ 35556 h 408015"/>
                  <a:gd name="connsiteX1" fmla="*/ 177094 w 936792"/>
                  <a:gd name="connsiteY1" fmla="*/ 37759 h 408015"/>
                  <a:gd name="connsiteX2" fmla="*/ 235976 w 936792"/>
                  <a:gd name="connsiteY2" fmla="*/ 370269 h 408015"/>
                  <a:gd name="connsiteX3" fmla="*/ 717421 w 936792"/>
                  <a:gd name="connsiteY3" fmla="*/ 30832 h 408015"/>
                  <a:gd name="connsiteX4" fmla="*/ 638741 w 936792"/>
                  <a:gd name="connsiteY4" fmla="*/ 354209 h 408015"/>
                  <a:gd name="connsiteX5" fmla="*/ 756506 w 936792"/>
                  <a:gd name="connsiteY5" fmla="*/ 408015 h 408015"/>
                  <a:gd name="connsiteX6" fmla="*/ 675856 w 936792"/>
                  <a:gd name="connsiteY6" fmla="*/ 3120 h 408015"/>
                  <a:gd name="connsiteX7" fmla="*/ 212040 w 936792"/>
                  <a:gd name="connsiteY7" fmla="*/ 373375 h 408015"/>
                  <a:gd name="connsiteX8" fmla="*/ 111595 w 936792"/>
                  <a:gd name="connsiteY8" fmla="*/ 35556 h 408015"/>
                  <a:gd name="connsiteX0" fmla="*/ 104452 w 929649"/>
                  <a:gd name="connsiteY0" fmla="*/ 35556 h 408015"/>
                  <a:gd name="connsiteX1" fmla="*/ 169951 w 929649"/>
                  <a:gd name="connsiteY1" fmla="*/ 37759 h 408015"/>
                  <a:gd name="connsiteX2" fmla="*/ 228833 w 929649"/>
                  <a:gd name="connsiteY2" fmla="*/ 370269 h 408015"/>
                  <a:gd name="connsiteX3" fmla="*/ 710278 w 929649"/>
                  <a:gd name="connsiteY3" fmla="*/ 30832 h 408015"/>
                  <a:gd name="connsiteX4" fmla="*/ 631598 w 929649"/>
                  <a:gd name="connsiteY4" fmla="*/ 354209 h 408015"/>
                  <a:gd name="connsiteX5" fmla="*/ 749363 w 929649"/>
                  <a:gd name="connsiteY5" fmla="*/ 408015 h 408015"/>
                  <a:gd name="connsiteX6" fmla="*/ 668713 w 929649"/>
                  <a:gd name="connsiteY6" fmla="*/ 3120 h 408015"/>
                  <a:gd name="connsiteX7" fmla="*/ 204897 w 929649"/>
                  <a:gd name="connsiteY7" fmla="*/ 373375 h 408015"/>
                  <a:gd name="connsiteX8" fmla="*/ 104452 w 929649"/>
                  <a:gd name="connsiteY8" fmla="*/ 35556 h 408015"/>
                  <a:gd name="connsiteX0" fmla="*/ 110549 w 935746"/>
                  <a:gd name="connsiteY0" fmla="*/ 35556 h 408015"/>
                  <a:gd name="connsiteX1" fmla="*/ 176048 w 935746"/>
                  <a:gd name="connsiteY1" fmla="*/ 37759 h 408015"/>
                  <a:gd name="connsiteX2" fmla="*/ 234930 w 935746"/>
                  <a:gd name="connsiteY2" fmla="*/ 370269 h 408015"/>
                  <a:gd name="connsiteX3" fmla="*/ 716375 w 935746"/>
                  <a:gd name="connsiteY3" fmla="*/ 3083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76048 w 935746"/>
                  <a:gd name="connsiteY1" fmla="*/ 37759 h 408015"/>
                  <a:gd name="connsiteX2" fmla="*/ 234930 w 935746"/>
                  <a:gd name="connsiteY2" fmla="*/ 370269 h 408015"/>
                  <a:gd name="connsiteX3" fmla="*/ 716375 w 935746"/>
                  <a:gd name="connsiteY3" fmla="*/ 3083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76048 w 935746"/>
                  <a:gd name="connsiteY1" fmla="*/ 37759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31020 w 935746"/>
                  <a:gd name="connsiteY1" fmla="*/ 79322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72992 w 912044"/>
                  <a:gd name="connsiteY0" fmla="*/ 35556 h 408015"/>
                  <a:gd name="connsiteX1" fmla="*/ 107318 w 912044"/>
                  <a:gd name="connsiteY1" fmla="*/ 79322 h 408015"/>
                  <a:gd name="connsiteX2" fmla="*/ 211228 w 912044"/>
                  <a:gd name="connsiteY2" fmla="*/ 370269 h 408015"/>
                  <a:gd name="connsiteX3" fmla="*/ 696137 w 912044"/>
                  <a:gd name="connsiteY3" fmla="*/ 3122 h 408015"/>
                  <a:gd name="connsiteX4" fmla="*/ 613993 w 912044"/>
                  <a:gd name="connsiteY4" fmla="*/ 354209 h 408015"/>
                  <a:gd name="connsiteX5" fmla="*/ 731758 w 912044"/>
                  <a:gd name="connsiteY5" fmla="*/ 408015 h 408015"/>
                  <a:gd name="connsiteX6" fmla="*/ 651108 w 912044"/>
                  <a:gd name="connsiteY6" fmla="*/ 3120 h 408015"/>
                  <a:gd name="connsiteX7" fmla="*/ 187292 w 912044"/>
                  <a:gd name="connsiteY7" fmla="*/ 373375 h 408015"/>
                  <a:gd name="connsiteX8" fmla="*/ 72992 w 912044"/>
                  <a:gd name="connsiteY8" fmla="*/ 35556 h 408015"/>
                  <a:gd name="connsiteX0" fmla="*/ 95861 w 934913"/>
                  <a:gd name="connsiteY0" fmla="*/ 35556 h 408015"/>
                  <a:gd name="connsiteX1" fmla="*/ 130187 w 934913"/>
                  <a:gd name="connsiteY1" fmla="*/ 79322 h 408015"/>
                  <a:gd name="connsiteX2" fmla="*/ 234097 w 934913"/>
                  <a:gd name="connsiteY2" fmla="*/ 370269 h 408015"/>
                  <a:gd name="connsiteX3" fmla="*/ 719006 w 934913"/>
                  <a:gd name="connsiteY3" fmla="*/ 3122 h 408015"/>
                  <a:gd name="connsiteX4" fmla="*/ 636862 w 934913"/>
                  <a:gd name="connsiteY4" fmla="*/ 354209 h 408015"/>
                  <a:gd name="connsiteX5" fmla="*/ 754627 w 934913"/>
                  <a:gd name="connsiteY5" fmla="*/ 408015 h 408015"/>
                  <a:gd name="connsiteX6" fmla="*/ 673977 w 934913"/>
                  <a:gd name="connsiteY6" fmla="*/ 3120 h 408015"/>
                  <a:gd name="connsiteX7" fmla="*/ 210161 w 934913"/>
                  <a:gd name="connsiteY7" fmla="*/ 373375 h 408015"/>
                  <a:gd name="connsiteX8" fmla="*/ 95861 w 934913"/>
                  <a:gd name="connsiteY8" fmla="*/ 35556 h 408015"/>
                  <a:gd name="connsiteX0" fmla="*/ 128786 w 967838"/>
                  <a:gd name="connsiteY0" fmla="*/ 35556 h 408015"/>
                  <a:gd name="connsiteX1" fmla="*/ 163112 w 967838"/>
                  <a:gd name="connsiteY1" fmla="*/ 79322 h 408015"/>
                  <a:gd name="connsiteX2" fmla="*/ 267022 w 967838"/>
                  <a:gd name="connsiteY2" fmla="*/ 370269 h 408015"/>
                  <a:gd name="connsiteX3" fmla="*/ 751931 w 967838"/>
                  <a:gd name="connsiteY3" fmla="*/ 3122 h 408015"/>
                  <a:gd name="connsiteX4" fmla="*/ 669787 w 967838"/>
                  <a:gd name="connsiteY4" fmla="*/ 354209 h 408015"/>
                  <a:gd name="connsiteX5" fmla="*/ 787552 w 967838"/>
                  <a:gd name="connsiteY5" fmla="*/ 408015 h 408015"/>
                  <a:gd name="connsiteX6" fmla="*/ 706902 w 967838"/>
                  <a:gd name="connsiteY6" fmla="*/ 3120 h 408015"/>
                  <a:gd name="connsiteX7" fmla="*/ 243086 w 967838"/>
                  <a:gd name="connsiteY7" fmla="*/ 373375 h 408015"/>
                  <a:gd name="connsiteX8" fmla="*/ 128786 w 967838"/>
                  <a:gd name="connsiteY8" fmla="*/ 35556 h 408015"/>
                  <a:gd name="connsiteX0" fmla="*/ 100245 w 939297"/>
                  <a:gd name="connsiteY0" fmla="*/ 35556 h 408015"/>
                  <a:gd name="connsiteX1" fmla="*/ 134571 w 939297"/>
                  <a:gd name="connsiteY1" fmla="*/ 79322 h 408015"/>
                  <a:gd name="connsiteX2" fmla="*/ 238481 w 939297"/>
                  <a:gd name="connsiteY2" fmla="*/ 370269 h 408015"/>
                  <a:gd name="connsiteX3" fmla="*/ 723390 w 939297"/>
                  <a:gd name="connsiteY3" fmla="*/ 3122 h 408015"/>
                  <a:gd name="connsiteX4" fmla="*/ 641246 w 939297"/>
                  <a:gd name="connsiteY4" fmla="*/ 354209 h 408015"/>
                  <a:gd name="connsiteX5" fmla="*/ 759011 w 939297"/>
                  <a:gd name="connsiteY5" fmla="*/ 408015 h 408015"/>
                  <a:gd name="connsiteX6" fmla="*/ 678361 w 939297"/>
                  <a:gd name="connsiteY6" fmla="*/ 3120 h 408015"/>
                  <a:gd name="connsiteX7" fmla="*/ 214545 w 939297"/>
                  <a:gd name="connsiteY7" fmla="*/ 373375 h 408015"/>
                  <a:gd name="connsiteX8" fmla="*/ 100245 w 939297"/>
                  <a:gd name="connsiteY8" fmla="*/ 35556 h 408015"/>
                  <a:gd name="connsiteX0" fmla="*/ 100245 w 939297"/>
                  <a:gd name="connsiteY0" fmla="*/ 35556 h 408015"/>
                  <a:gd name="connsiteX1" fmla="*/ 106862 w 939297"/>
                  <a:gd name="connsiteY1" fmla="*/ 51613 h 408015"/>
                  <a:gd name="connsiteX2" fmla="*/ 238481 w 939297"/>
                  <a:gd name="connsiteY2" fmla="*/ 370269 h 408015"/>
                  <a:gd name="connsiteX3" fmla="*/ 723390 w 939297"/>
                  <a:gd name="connsiteY3" fmla="*/ 3122 h 408015"/>
                  <a:gd name="connsiteX4" fmla="*/ 641246 w 939297"/>
                  <a:gd name="connsiteY4" fmla="*/ 354209 h 408015"/>
                  <a:gd name="connsiteX5" fmla="*/ 759011 w 939297"/>
                  <a:gd name="connsiteY5" fmla="*/ 408015 h 408015"/>
                  <a:gd name="connsiteX6" fmla="*/ 678361 w 939297"/>
                  <a:gd name="connsiteY6" fmla="*/ 3120 h 408015"/>
                  <a:gd name="connsiteX7" fmla="*/ 214545 w 939297"/>
                  <a:gd name="connsiteY7" fmla="*/ 373375 h 408015"/>
                  <a:gd name="connsiteX8" fmla="*/ 100245 w 939297"/>
                  <a:gd name="connsiteY8" fmla="*/ 35556 h 408015"/>
                  <a:gd name="connsiteX0" fmla="*/ 100245 w 939297"/>
                  <a:gd name="connsiteY0" fmla="*/ 35556 h 408015"/>
                  <a:gd name="connsiteX1" fmla="*/ 106862 w 939297"/>
                  <a:gd name="connsiteY1" fmla="*/ 51613 h 408015"/>
                  <a:gd name="connsiteX2" fmla="*/ 238481 w 939297"/>
                  <a:gd name="connsiteY2" fmla="*/ 370269 h 408015"/>
                  <a:gd name="connsiteX3" fmla="*/ 723390 w 939297"/>
                  <a:gd name="connsiteY3" fmla="*/ 3122 h 408015"/>
                  <a:gd name="connsiteX4" fmla="*/ 641246 w 939297"/>
                  <a:gd name="connsiteY4" fmla="*/ 354209 h 408015"/>
                  <a:gd name="connsiteX5" fmla="*/ 759011 w 939297"/>
                  <a:gd name="connsiteY5" fmla="*/ 408015 h 408015"/>
                  <a:gd name="connsiteX6" fmla="*/ 678361 w 939297"/>
                  <a:gd name="connsiteY6" fmla="*/ 3120 h 408015"/>
                  <a:gd name="connsiteX7" fmla="*/ 214545 w 939297"/>
                  <a:gd name="connsiteY7" fmla="*/ 373375 h 408015"/>
                  <a:gd name="connsiteX8" fmla="*/ 100245 w 939297"/>
                  <a:gd name="connsiteY8" fmla="*/ 35556 h 408015"/>
                  <a:gd name="connsiteX0" fmla="*/ 100245 w 939297"/>
                  <a:gd name="connsiteY0" fmla="*/ 35556 h 408015"/>
                  <a:gd name="connsiteX1" fmla="*/ 106862 w 939297"/>
                  <a:gd name="connsiteY1" fmla="*/ 51613 h 408015"/>
                  <a:gd name="connsiteX2" fmla="*/ 238481 w 939297"/>
                  <a:gd name="connsiteY2" fmla="*/ 370269 h 408015"/>
                  <a:gd name="connsiteX3" fmla="*/ 723390 w 939297"/>
                  <a:gd name="connsiteY3" fmla="*/ 3122 h 408015"/>
                  <a:gd name="connsiteX4" fmla="*/ 641246 w 939297"/>
                  <a:gd name="connsiteY4" fmla="*/ 354209 h 408015"/>
                  <a:gd name="connsiteX5" fmla="*/ 759011 w 939297"/>
                  <a:gd name="connsiteY5" fmla="*/ 408015 h 408015"/>
                  <a:gd name="connsiteX6" fmla="*/ 678361 w 939297"/>
                  <a:gd name="connsiteY6" fmla="*/ 3120 h 408015"/>
                  <a:gd name="connsiteX7" fmla="*/ 214545 w 939297"/>
                  <a:gd name="connsiteY7" fmla="*/ 373375 h 408015"/>
                  <a:gd name="connsiteX8" fmla="*/ 100245 w 939297"/>
                  <a:gd name="connsiteY8" fmla="*/ 35556 h 408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39297" h="408015">
                    <a:moveTo>
                      <a:pt x="100245" y="35556"/>
                    </a:moveTo>
                    <a:cubicBezTo>
                      <a:pt x="114625" y="43120"/>
                      <a:pt x="70545" y="31618"/>
                      <a:pt x="106862" y="51613"/>
                    </a:cubicBezTo>
                    <a:cubicBezTo>
                      <a:pt x="-33466" y="158199"/>
                      <a:pt x="88391" y="327552"/>
                      <a:pt x="238481" y="370269"/>
                    </a:cubicBezTo>
                    <a:cubicBezTo>
                      <a:pt x="557663" y="393728"/>
                      <a:pt x="507902" y="68144"/>
                      <a:pt x="723390" y="3122"/>
                    </a:cubicBezTo>
                    <a:cubicBezTo>
                      <a:pt x="925763" y="76277"/>
                      <a:pt x="764454" y="315691"/>
                      <a:pt x="641246" y="354209"/>
                    </a:cubicBezTo>
                    <a:lnTo>
                      <a:pt x="759011" y="408015"/>
                    </a:lnTo>
                    <a:cubicBezTo>
                      <a:pt x="1071565" y="249959"/>
                      <a:pt x="933843" y="-32788"/>
                      <a:pt x="678361" y="3120"/>
                    </a:cubicBezTo>
                    <a:cubicBezTo>
                      <a:pt x="352883" y="45721"/>
                      <a:pt x="452907" y="357578"/>
                      <a:pt x="214545" y="373375"/>
                    </a:cubicBezTo>
                    <a:cubicBezTo>
                      <a:pt x="-23817" y="389172"/>
                      <a:pt x="-66009" y="91589"/>
                      <a:pt x="100245" y="3555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0070C0"/>
                  </a:gs>
                  <a:gs pos="9000">
                    <a:srgbClr val="29C7FF"/>
                  </a:gs>
                  <a:gs pos="51000">
                    <a:srgbClr val="33CAFF"/>
                  </a:gs>
                  <a:gs pos="32000">
                    <a:srgbClr val="0070C0"/>
                  </a:gs>
                  <a:gs pos="97000">
                    <a:srgbClr val="005EA4"/>
                  </a:gs>
                  <a:gs pos="89000">
                    <a:srgbClr val="0070C0"/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1C2638">
                    <a:lumMod val="75000"/>
                    <a:lumOff val="25000"/>
                    <a:alpha val="77000"/>
                  </a:srgbClr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41" name="Ovaal 40"/>
              <p:cNvSpPr/>
              <p:nvPr userDrawn="1"/>
            </p:nvSpPr>
            <p:spPr>
              <a:xfrm flipV="1">
                <a:off x="11012327" y="2951356"/>
                <a:ext cx="45720" cy="45720"/>
              </a:xfrm>
              <a:prstGeom prst="ellipse">
                <a:avLst/>
              </a:prstGeom>
              <a:solidFill>
                <a:srgbClr val="1D1D1B">
                  <a:lumMod val="50000"/>
                  <a:lumOff val="50000"/>
                  <a:alpha val="99000"/>
                </a:srgbClr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Instruction Image Cropping"/>
            <p:cNvGrpSpPr/>
            <p:nvPr/>
          </p:nvGrpSpPr>
          <p:grpSpPr>
            <a:xfrm>
              <a:off x="12346582" y="-5444"/>
              <a:ext cx="2733484" cy="6868888"/>
              <a:chOff x="12346582" y="-5444"/>
              <a:chExt cx="2733484" cy="6868888"/>
            </a:xfrm>
          </p:grpSpPr>
          <p:grpSp>
            <p:nvGrpSpPr>
              <p:cNvPr id="12" name="bijsnijden"/>
              <p:cNvGrpSpPr/>
              <p:nvPr userDrawn="1"/>
            </p:nvGrpSpPr>
            <p:grpSpPr>
              <a:xfrm>
                <a:off x="12346582" y="5717305"/>
                <a:ext cx="779464" cy="828260"/>
                <a:chOff x="13143038" y="5655940"/>
                <a:chExt cx="779464" cy="828260"/>
              </a:xfrm>
            </p:grpSpPr>
            <p:grpSp>
              <p:nvGrpSpPr>
                <p:cNvPr id="30" name="Groep 29"/>
                <p:cNvGrpSpPr/>
                <p:nvPr userDrawn="1"/>
              </p:nvGrpSpPr>
              <p:grpSpPr>
                <a:xfrm>
                  <a:off x="13284702" y="5655940"/>
                  <a:ext cx="518384" cy="468745"/>
                  <a:chOff x="13352037" y="5715656"/>
                  <a:chExt cx="383714" cy="346970"/>
                </a:xfrm>
              </p:grpSpPr>
              <p:sp>
                <p:nvSpPr>
                  <p:cNvPr id="33" name="Rechthoek 32"/>
                  <p:cNvSpPr/>
                  <p:nvPr userDrawn="1"/>
                </p:nvSpPr>
                <p:spPr>
                  <a:xfrm>
                    <a:off x="13377881" y="5717160"/>
                    <a:ext cx="324866" cy="270269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ysDash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spcBef>
                        <a:spcPts val="350"/>
                      </a:spcBef>
                      <a:spcAft>
                        <a:spcPts val="350"/>
                      </a:spcAft>
                    </a:pPr>
                    <a:endParaRPr lang="en-US" sz="1600" dirty="0" err="1">
                      <a:solidFill>
                        <a:schemeClr val="accent4"/>
                      </a:solidFill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pic>
                <p:nvPicPr>
                  <p:cNvPr id="34" name="Afbeelding 33"/>
                  <p:cNvPicPr>
                    <a:picLocks noChangeAspect="1"/>
                  </p:cNvPicPr>
                  <p:nvPr userDrawn="1"/>
                </p:nvPicPr>
                <p:blipFill rotWithShape="1">
                  <a:blip r:embed="rId2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 r="15865"/>
                  <a:stretch/>
                </p:blipFill>
                <p:spPr>
                  <a:xfrm>
                    <a:off x="13352037" y="5715656"/>
                    <a:ext cx="231884" cy="275611"/>
                  </a:xfrm>
                  <a:prstGeom prst="rect">
                    <a:avLst/>
                  </a:prstGeom>
                  <a:ln w="9525">
                    <a:solidFill>
                      <a:schemeClr val="bg1">
                        <a:lumMod val="50000"/>
                      </a:schemeClr>
                    </a:solidFill>
                  </a:ln>
                </p:spPr>
              </p:pic>
              <p:sp>
                <p:nvSpPr>
                  <p:cNvPr id="35" name="L-vorm 34"/>
                  <p:cNvSpPr/>
                  <p:nvPr userDrawn="1"/>
                </p:nvSpPr>
                <p:spPr>
                  <a:xfrm rot="5400000">
                    <a:off x="13595231" y="5922107"/>
                    <a:ext cx="129209" cy="151830"/>
                  </a:xfrm>
                  <a:prstGeom prst="corner">
                    <a:avLst>
                      <a:gd name="adj1" fmla="val 14726"/>
                      <a:gd name="adj2" fmla="val 14726"/>
                    </a:avLst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spcBef>
                        <a:spcPts val="350"/>
                      </a:spcBef>
                      <a:spcAft>
                        <a:spcPts val="350"/>
                      </a:spcAft>
                    </a:pPr>
                    <a:endParaRPr lang="en-US" sz="1600" dirty="0" err="1">
                      <a:solidFill>
                        <a:schemeClr val="accent4"/>
                      </a:solidFill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6" name="L-vorm 35"/>
                  <p:cNvSpPr/>
                  <p:nvPr userDrawn="1"/>
                </p:nvSpPr>
                <p:spPr>
                  <a:xfrm rot="5400000" flipH="1" flipV="1">
                    <a:off x="13571296" y="5896455"/>
                    <a:ext cx="129209" cy="151830"/>
                  </a:xfrm>
                  <a:prstGeom prst="corner">
                    <a:avLst>
                      <a:gd name="adj1" fmla="val 14726"/>
                      <a:gd name="adj2" fmla="val 14726"/>
                    </a:avLst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spcBef>
                        <a:spcPts val="350"/>
                      </a:spcBef>
                      <a:spcAft>
                        <a:spcPts val="350"/>
                      </a:spcAft>
                    </a:pPr>
                    <a:endParaRPr lang="en-US" sz="1600" dirty="0" err="1">
                      <a:solidFill>
                        <a:schemeClr val="accent4"/>
                      </a:solidFill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sp>
              <p:nvSpPr>
                <p:cNvPr id="31" name="Tekstvak 76"/>
                <p:cNvSpPr txBox="1"/>
                <p:nvPr userDrawn="1"/>
              </p:nvSpPr>
              <p:spPr>
                <a:xfrm>
                  <a:off x="13143038" y="6165304"/>
                  <a:ext cx="779464" cy="261610"/>
                </a:xfrm>
                <a:prstGeom prst="rect">
                  <a:avLst/>
                </a:prstGeom>
                <a:noFill/>
              </p:spPr>
              <p:txBody>
                <a:bodyPr wrap="square" rtlCol="0" anchor="ctr">
                  <a:spAutoFit/>
                </a:bodyPr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50" b="1" i="0" u="none" strike="noStrike" kern="0" cap="none" spc="0" normalizeH="0" baseline="0" noProof="0" dirty="0">
                      <a:ln>
                        <a:noFill/>
                      </a:ln>
                      <a:effectLst>
                        <a:outerShdw blurRad="25400" algn="ctr" rotWithShape="0">
                          <a:prstClr val="white"/>
                        </a:outerShdw>
                      </a:effectLst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rPr>
                    <a:t>Crop</a:t>
                  </a:r>
                </a:p>
              </p:txBody>
            </p:sp>
            <p:sp>
              <p:nvSpPr>
                <p:cNvPr id="32" name="Rechthoekige driehoek 31"/>
                <p:cNvSpPr/>
                <p:nvPr userDrawn="1"/>
              </p:nvSpPr>
              <p:spPr>
                <a:xfrm rot="18900000">
                  <a:off x="13499178" y="6417015"/>
                  <a:ext cx="67185" cy="67185"/>
                </a:xfrm>
                <a:prstGeom prst="rt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3" name="Rechthoek 12"/>
              <p:cNvSpPr/>
              <p:nvPr/>
            </p:nvSpPr>
            <p:spPr>
              <a:xfrm>
                <a:off x="12483705" y="-5444"/>
                <a:ext cx="2584447" cy="28846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80000"/>
                  </a:lnSpc>
                </a:pPr>
                <a:r>
                  <a:rPr lang="en-US" sz="1600" b="1" kern="0" dirty="0">
                    <a:solidFill>
                      <a:schemeClr val="tx2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INSERT VIDEO</a:t>
                </a:r>
              </a:p>
            </p:txBody>
          </p:sp>
          <p:sp>
            <p:nvSpPr>
              <p:cNvPr id="14" name="Tekstvak 33"/>
              <p:cNvSpPr txBox="1"/>
              <p:nvPr/>
            </p:nvSpPr>
            <p:spPr>
              <a:xfrm>
                <a:off x="12483705" y="974289"/>
                <a:ext cx="2584447" cy="224591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>
                <a:no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Click</a:t>
                </a:r>
                <a:r>
                  <a:rPr kumimoji="0" lang="en-US" sz="1200" b="0" i="0" u="none" strike="noStrike" kern="0" cap="none" spc="0" normalizeH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 on the icon to insert a video</a:t>
                </a:r>
                <a:endPara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sp>
            <p:nvSpPr>
              <p:cNvPr id="16" name="Tekstvak 33"/>
              <p:cNvSpPr txBox="1"/>
              <p:nvPr/>
            </p:nvSpPr>
            <p:spPr>
              <a:xfrm>
                <a:off x="12479311" y="3056156"/>
                <a:ext cx="2592287" cy="444851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>
                <a:no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Select</a:t>
                </a:r>
                <a:r>
                  <a:rPr kumimoji="0" lang="en-US" sz="1200" b="0" i="0" u="none" strike="noStrike" kern="0" cap="none" spc="0" normalizeH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 the video you want to use </a:t>
                </a:r>
                <a:br>
                  <a:rPr kumimoji="0" lang="en-US" sz="1200" b="0" i="0" u="none" strike="noStrike" kern="0" cap="none" spc="0" normalizeH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</a:br>
                <a:r>
                  <a:rPr kumimoji="0" lang="en-US" sz="1200" b="0" i="0" u="none" strike="noStrike" kern="0" cap="none" spc="0" normalizeH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and click on </a:t>
                </a:r>
                <a:r>
                  <a:rPr lang="en-US" sz="1200" b="1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‘</a:t>
                </a:r>
                <a:r>
                  <a:rPr lang="en-US" sz="1200" b="1" kern="0" noProof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Insert’</a:t>
                </a:r>
                <a:endParaRPr kumimoji="0" lang="en-US" sz="12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sp>
            <p:nvSpPr>
              <p:cNvPr id="17" name="Ovaal 16"/>
              <p:cNvSpPr/>
              <p:nvPr/>
            </p:nvSpPr>
            <p:spPr>
              <a:xfrm>
                <a:off x="12483705" y="491007"/>
                <a:ext cx="359927" cy="359927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lIns="0" tIns="36000" rIns="0" bIns="43200"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1</a:t>
                </a:r>
              </a:p>
            </p:txBody>
          </p:sp>
          <p:sp>
            <p:nvSpPr>
              <p:cNvPr id="18" name="Ovaal 17"/>
              <p:cNvSpPr/>
              <p:nvPr/>
            </p:nvSpPr>
            <p:spPr>
              <a:xfrm>
                <a:off x="12488780" y="2499796"/>
                <a:ext cx="359927" cy="359927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lIns="0" tIns="36000" rIns="0" bIns="43200"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2</a:t>
                </a:r>
              </a:p>
            </p:txBody>
          </p:sp>
          <p:cxnSp>
            <p:nvCxnSpPr>
              <p:cNvPr id="19" name="Rechte verbindingslijn 18"/>
              <p:cNvCxnSpPr/>
              <p:nvPr/>
            </p:nvCxnSpPr>
            <p:spPr>
              <a:xfrm>
                <a:off x="12487778" y="283020"/>
                <a:ext cx="2592288" cy="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20" name="Rechte verbindingslijn 19"/>
              <p:cNvCxnSpPr/>
              <p:nvPr/>
            </p:nvCxnSpPr>
            <p:spPr>
              <a:xfrm>
                <a:off x="12479311" y="2303362"/>
                <a:ext cx="2592288" cy="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21" name="Rechte verbindingslijn 20"/>
              <p:cNvCxnSpPr/>
              <p:nvPr/>
            </p:nvCxnSpPr>
            <p:spPr>
              <a:xfrm>
                <a:off x="12470972" y="4334476"/>
                <a:ext cx="2608001" cy="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22" name="Tekstvak 33"/>
              <p:cNvSpPr txBox="1"/>
              <p:nvPr/>
            </p:nvSpPr>
            <p:spPr>
              <a:xfrm>
                <a:off x="12479311" y="5017802"/>
                <a:ext cx="2588841" cy="400006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>
                <a:no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lvl="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1200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If you want to scale or drag the video</a:t>
                </a:r>
                <a:br>
                  <a:rPr lang="en-US" sz="1200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</a:br>
                <a:r>
                  <a:rPr lang="en-US" sz="1200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go to </a:t>
                </a:r>
                <a:r>
                  <a:rPr lang="en-US" sz="1200" b="1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‘Picture Tools’ </a:t>
                </a:r>
                <a:r>
                  <a:rPr lang="en-US" sz="1200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and click on </a:t>
                </a:r>
                <a:r>
                  <a:rPr lang="en-US" sz="1200" b="1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‘Crop’</a:t>
                </a:r>
              </a:p>
            </p:txBody>
          </p:sp>
          <p:sp>
            <p:nvSpPr>
              <p:cNvPr id="23" name="Ovaal 22"/>
              <p:cNvSpPr/>
              <p:nvPr/>
            </p:nvSpPr>
            <p:spPr>
              <a:xfrm>
                <a:off x="12488779" y="4532940"/>
                <a:ext cx="359927" cy="359927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lIns="0" tIns="36000" rIns="0" bIns="43200"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3</a:t>
                </a:r>
              </a:p>
            </p:txBody>
          </p:sp>
          <p:cxnSp>
            <p:nvCxnSpPr>
              <p:cNvPr id="24" name="Rechte verbindingslijn 23"/>
              <p:cNvCxnSpPr/>
              <p:nvPr/>
            </p:nvCxnSpPr>
            <p:spPr>
              <a:xfrm>
                <a:off x="12470972" y="6863444"/>
                <a:ext cx="2608001" cy="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25" name="Groep 24"/>
              <p:cNvGrpSpPr/>
              <p:nvPr/>
            </p:nvGrpSpPr>
            <p:grpSpPr>
              <a:xfrm>
                <a:off x="12483705" y="3745117"/>
                <a:ext cx="1114138" cy="297656"/>
                <a:chOff x="13560784" y="3471416"/>
                <a:chExt cx="1114138" cy="297656"/>
              </a:xfrm>
            </p:grpSpPr>
            <p:sp>
              <p:nvSpPr>
                <p:cNvPr id="26" name="Afgeronde rechthoek 25"/>
                <p:cNvSpPr/>
                <p:nvPr/>
              </p:nvSpPr>
              <p:spPr>
                <a:xfrm>
                  <a:off x="13560784" y="3471416"/>
                  <a:ext cx="1114138" cy="297656"/>
                </a:xfrm>
                <a:prstGeom prst="roundRect">
                  <a:avLst/>
                </a:prstGeom>
                <a:gradFill flip="none" rotWithShape="1">
                  <a:gsLst>
                    <a:gs pos="4000">
                      <a:srgbClr val="00B0F0"/>
                    </a:gs>
                    <a:gs pos="0">
                      <a:srgbClr val="0070C0"/>
                    </a:gs>
                    <a:gs pos="100000">
                      <a:srgbClr val="0070C0"/>
                    </a:gs>
                    <a:gs pos="12000">
                      <a:srgbClr val="D1EAFF"/>
                    </a:gs>
                    <a:gs pos="96000">
                      <a:srgbClr val="00B0F0"/>
                    </a:gs>
                    <a:gs pos="89000">
                      <a:srgbClr val="DDF4FF"/>
                    </a:gs>
                    <a:gs pos="43000">
                      <a:srgbClr val="D1EAFF"/>
                    </a:gs>
                    <a:gs pos="51000">
                      <a:srgbClr val="DDF4FF"/>
                    </a:gs>
                  </a:gsLst>
                  <a:lin ang="16200000" scaled="1"/>
                  <a:tileRect/>
                </a:gradFill>
                <a:ln w="6350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" name="Tekstvak 81"/>
                <p:cNvSpPr txBox="1"/>
                <p:nvPr/>
              </p:nvSpPr>
              <p:spPr>
                <a:xfrm>
                  <a:off x="13573594" y="3501896"/>
                  <a:ext cx="888311" cy="246221"/>
                </a:xfrm>
                <a:prstGeom prst="rect">
                  <a:avLst/>
                </a:prstGeom>
                <a:noFill/>
              </p:spPr>
              <p:txBody>
                <a:bodyPr wrap="square" rtlCol="0" anchor="ctr">
                  <a:spAutoFit/>
                </a:bodyPr>
                <a:lstStyle>
                  <a:defPPr>
                    <a:defRPr lang="nl-NL"/>
                  </a:defPPr>
                  <a:lvl1pPr marR="0" lvl="0" indent="0" algn="ctr" fontAlgn="auto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900" i="0" u="none" strike="noStrike" kern="0" cap="none" spc="0" normalizeH="0" baseline="0">
                      <a:ln>
                        <a:noFill/>
                      </a:ln>
                      <a:effectLst>
                        <a:outerShdw blurRad="25400" algn="ctr" rotWithShape="0">
                          <a:prstClr val="white"/>
                        </a:outerShdw>
                      </a:effectLst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defRPr>
                  </a:lvl1pPr>
                  <a:lvl2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latin typeface="Arial" charset="0"/>
                      <a:cs typeface="Arial" charset="0"/>
                    </a:defRPr>
                  </a:lvl2pPr>
                  <a:lvl3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latin typeface="Arial" charset="0"/>
                      <a:cs typeface="Arial" charset="0"/>
                    </a:defRPr>
                  </a:lvl3pPr>
                  <a:lvl4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latin typeface="Arial" charset="0"/>
                      <a:cs typeface="Arial" charset="0"/>
                    </a:defRPr>
                  </a:lvl4pPr>
                  <a:lvl5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latin typeface="Arial" charset="0"/>
                      <a:cs typeface="Arial" charset="0"/>
                    </a:defRPr>
                  </a:lvl5pPr>
                  <a:lvl6pPr>
                    <a:defRPr>
                      <a:latin typeface="Arial" charset="0"/>
                      <a:cs typeface="Arial" charset="0"/>
                    </a:defRPr>
                  </a:lvl6pPr>
                  <a:lvl7pPr>
                    <a:defRPr>
                      <a:latin typeface="Arial" charset="0"/>
                      <a:cs typeface="Arial" charset="0"/>
                    </a:defRPr>
                  </a:lvl7pPr>
                  <a:lvl8pPr>
                    <a:defRPr>
                      <a:latin typeface="Arial" charset="0"/>
                      <a:cs typeface="Arial" charset="0"/>
                    </a:defRPr>
                  </a:lvl8pPr>
                  <a:lvl9pPr>
                    <a:defRPr>
                      <a:latin typeface="Arial" charset="0"/>
                      <a:cs typeface="Arial" charset="0"/>
                    </a:defRPr>
                  </a:lvl9pPr>
                </a:lstStyle>
                <a:p>
                  <a:r>
                    <a:rPr lang="en-US" sz="1000" dirty="0"/>
                    <a:t>Insert</a:t>
                  </a:r>
                </a:p>
              </p:txBody>
            </p:sp>
            <p:cxnSp>
              <p:nvCxnSpPr>
                <p:cNvPr id="28" name="Rechte verbindingslijn 27"/>
                <p:cNvCxnSpPr/>
                <p:nvPr/>
              </p:nvCxnSpPr>
              <p:spPr>
                <a:xfrm>
                  <a:off x="14461905" y="3507058"/>
                  <a:ext cx="0" cy="22443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9" name="Gelijkbenige driehoek 28"/>
                <p:cNvSpPr/>
                <p:nvPr/>
              </p:nvSpPr>
              <p:spPr>
                <a:xfrm rot="10800000">
                  <a:off x="14518584" y="3600521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pic>
        <p:nvPicPr>
          <p:cNvPr id="49" name="Picture 48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21876" y="274963"/>
            <a:ext cx="2287511" cy="2842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851240"/>
      </p:ext>
    </p:extLst>
  </p:cSld>
  <p:clrMapOvr>
    <a:masterClrMapping/>
  </p:clrMapOvr>
  <p:transition spd="med">
    <p:fade/>
  </p:transition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10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2"/>
          <p:cNvSpPr>
            <a:spLocks noGrp="1"/>
          </p:cNvSpPr>
          <p:nvPr>
            <p:ph type="pic" idx="20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6" name="Rechthoek 15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IMAGE</a:t>
            </a:r>
            <a:r>
              <a:rPr lang="en-US" sz="1600" baseline="0" dirty="0">
                <a:solidFill>
                  <a:schemeClr val="bg2"/>
                </a:solidFill>
              </a:rPr>
              <a:t> 100%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13" name="Ondertitel 2"/>
          <p:cNvSpPr>
            <a:spLocks noGrp="1"/>
          </p:cNvSpPr>
          <p:nvPr>
            <p:ph type="subTitle" idx="1"/>
          </p:nvPr>
        </p:nvSpPr>
        <p:spPr>
          <a:xfrm>
            <a:off x="617016" y="5550200"/>
            <a:ext cx="7967586" cy="631031"/>
          </a:xfrm>
          <a:noFill/>
        </p:spPr>
        <p:txBody>
          <a:bodyPr lIns="0" tIns="0" rIns="0" bIns="0" anchor="b"/>
          <a:lstStyle>
            <a:lvl1pPr marL="0" indent="0" algn="l">
              <a:buNone/>
              <a:defRPr sz="2800" b="1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599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599" indent="0" algn="ctr">
              <a:buNone/>
              <a:defRPr sz="1600"/>
            </a:lvl9pPr>
          </a:lstStyle>
          <a:p>
            <a:r>
              <a:rPr lang="en-US" noProof="0" dirty="0"/>
              <a:t>Click to edit Master subtitle style</a:t>
            </a:r>
          </a:p>
        </p:txBody>
      </p:sp>
      <p:sp>
        <p:nvSpPr>
          <p:cNvPr id="8" name="Tijdelijke aanduiding voor voettekst 3"/>
          <p:cNvSpPr>
            <a:spLocks noGrp="1"/>
          </p:cNvSpPr>
          <p:nvPr>
            <p:ph type="ftr" sz="quarter" idx="18"/>
          </p:nvPr>
        </p:nvSpPr>
        <p:spPr>
          <a:xfrm>
            <a:off x="0" y="6416675"/>
            <a:ext cx="4657725" cy="4413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9" name="Tijdelijke aanduiding voor dianummer 4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BCC9D58-F25F-462A-906F-43C5499995C7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2" name="Tijdelijke aanduiding voor titel 1"/>
          <p:cNvSpPr>
            <a:spLocks noGrp="1"/>
          </p:cNvSpPr>
          <p:nvPr>
            <p:ph type="title"/>
          </p:nvPr>
        </p:nvSpPr>
        <p:spPr>
          <a:xfrm>
            <a:off x="0" y="0"/>
            <a:ext cx="9332913" cy="817563"/>
          </a:xfrm>
          <a:prstGeom prst="rect">
            <a:avLst/>
          </a:prstGeom>
          <a:noFill/>
          <a:effectLst/>
        </p:spPr>
        <p:txBody>
          <a:bodyPr vert="horz" lIns="612000" tIns="252000" rIns="144000" bIns="144000" rtlCol="0" anchor="ctr">
            <a:noAutofit/>
          </a:bodyPr>
          <a:lstStyle/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grpSp>
        <p:nvGrpSpPr>
          <p:cNvPr id="11" name="Groep 10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4" name="Rechthoek 1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" name="Ovaal 1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8" name="Ovaal 1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9" name="Rechte verbindingslijn 1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0" name="Rechte verbindingslijn 1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1" name="Rechte verbindingslijn 2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22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2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24" name="Ovaal 2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25" name="Rechte verbindingslijn 2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6" name="Groep 2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45" name="Afgeronde rechthoek 44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6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47" name="Rechte verbindingslijn 46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" name="Gelijkbenige driehoek 47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30" name="Groep 29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31" name="Rechthoek 30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2" name="Groep 31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35" name="Rechthoek 34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6" name="Groep 35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39" name="Afgeronde rechthoek 38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0" name="Rechthoek 39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1" name="Rechthoek 40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2" name="Rechthoek 41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3" name="Rechthoek 42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4" name="Rechthoek 43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7" name="Rechthoek 36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38" name="Gelijkbenige driehoek 37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33" name="Afgeronde rechthoek 32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34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855240102"/>
      </p:ext>
    </p:extLst>
  </p:cSld>
  <p:clrMapOvr>
    <a:masterClrMapping/>
  </p:clrMapOvr>
  <p:transition spd="med">
    <p:fade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(XL) &amp; Text (M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5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Image (XL) &amp; Text (M)</a:t>
            </a:r>
          </a:p>
        </p:txBody>
      </p:sp>
      <p:sp>
        <p:nvSpPr>
          <p:cNvPr id="5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7526266" y="1450800"/>
            <a:ext cx="4668910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38D8386-EED6-419C-B271-2FA85BB2A2E8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0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8065402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5" name="Groep 4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8" name="Afgeronde rechthoek 157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59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0" name="Rechte verbindingslijn 159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1" name="Gelijkbenige driehoek 160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3" name="Groep 142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4" name="Rechthoek 143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5" name="Groep 144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8" name="Rechthoek 147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49" name="Groep 148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2" name="Afgeronde rechthoek 151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" name="Rechthoek 152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0" name="Rechthoek 149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1" name="Gelijkbenige driehoek 150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6" name="Afgeronde rechthoek 145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7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235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36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37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38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39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40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41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42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43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44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45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6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7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48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303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04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305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6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7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8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9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0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1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2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3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4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5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49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81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82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83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84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98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99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0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1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2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85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86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93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4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5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6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7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87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88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89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0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1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2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50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68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69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70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1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2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3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5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6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7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8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9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0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51" name="Rechte verbindingslijn 24"/>
            <p:cNvCxnSpPr>
              <a:endCxn id="268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52" name="Rechte verbindingslijn 25"/>
            <p:cNvCxnSpPr>
              <a:endCxn id="303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53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4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5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56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57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58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59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60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61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62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63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64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66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67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65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75222101"/>
      </p:ext>
    </p:extLst>
  </p:cSld>
  <p:clrMapOvr>
    <a:masterClrMapping/>
  </p:clrMapOvr>
  <p:transition spd="med">
    <p:fade/>
  </p:transition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PTER / 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2"/>
          <p:cNvSpPr>
            <a:spLocks noGrp="1"/>
          </p:cNvSpPr>
          <p:nvPr>
            <p:ph type="pic" idx="20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6" name="Rechthoek 15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CHAPTER / END</a:t>
            </a:r>
          </a:p>
        </p:txBody>
      </p:sp>
      <p:sp>
        <p:nvSpPr>
          <p:cNvPr id="13" name="Ondertitel 2"/>
          <p:cNvSpPr>
            <a:spLocks noGrp="1"/>
          </p:cNvSpPr>
          <p:nvPr>
            <p:ph type="subTitle" idx="1"/>
          </p:nvPr>
        </p:nvSpPr>
        <p:spPr>
          <a:xfrm>
            <a:off x="617015" y="4883949"/>
            <a:ext cx="10942329" cy="631031"/>
          </a:xfrm>
          <a:noFill/>
        </p:spPr>
        <p:txBody>
          <a:bodyPr lIns="0" tIns="0" rIns="0" bIns="0"/>
          <a:lstStyle>
            <a:lvl1pPr marL="0" indent="0" algn="l">
              <a:buNone/>
              <a:defRPr sz="2800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599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599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  <a:endParaRPr lang="en-US" noProof="0" dirty="0"/>
          </a:p>
        </p:txBody>
      </p:sp>
      <p:sp>
        <p:nvSpPr>
          <p:cNvPr id="14" name="Titel 1"/>
          <p:cNvSpPr>
            <a:spLocks noGrp="1"/>
          </p:cNvSpPr>
          <p:nvPr>
            <p:ph type="ctrTitle"/>
          </p:nvPr>
        </p:nvSpPr>
        <p:spPr>
          <a:xfrm>
            <a:off x="617014" y="3802548"/>
            <a:ext cx="10942330" cy="1054100"/>
          </a:xfrm>
          <a:noFill/>
        </p:spPr>
        <p:txBody>
          <a:bodyPr lIns="0" tIns="0" rIns="0" bIns="0" anchor="b"/>
          <a:lstStyle>
            <a:lvl1pPr algn="l">
              <a:defRPr sz="4800" baseline="0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</a:lstStyle>
          <a:p>
            <a:r>
              <a:rPr lang="en-US" noProof="0" dirty="0"/>
              <a:t>Click to edit Master title style</a:t>
            </a:r>
          </a:p>
        </p:txBody>
      </p:sp>
      <p:sp>
        <p:nvSpPr>
          <p:cNvPr id="8" name="Tijdelijke aanduiding voor voettekst 3"/>
          <p:cNvSpPr>
            <a:spLocks noGrp="1"/>
          </p:cNvSpPr>
          <p:nvPr>
            <p:ph type="ftr" sz="quarter" idx="18"/>
          </p:nvPr>
        </p:nvSpPr>
        <p:spPr>
          <a:xfrm>
            <a:off x="0" y="6416675"/>
            <a:ext cx="4657725" cy="4413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9" name="Tijdelijke aanduiding voor dianummer 4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BCC9D58-F25F-462A-906F-43C5499995C7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grpSp>
        <p:nvGrpSpPr>
          <p:cNvPr id="11" name="Groep 10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" name="Rechthoek 11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" name="Ovaal 1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8" name="Ovaal 1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9" name="Rechte verbindingslijn 1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0" name="Rechte verbindingslijn 1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1" name="Rechte verbindingslijn 2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22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2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24" name="Ovaal 2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25" name="Rechte verbindingslijn 2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6" name="Groep 2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45" name="Afgeronde rechthoek 44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6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47" name="Rechte verbindingslijn 46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" name="Gelijkbenige driehoek 47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30" name="Groep 29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31" name="Rechthoek 30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2" name="Groep 31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35" name="Rechthoek 34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6" name="Groep 35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39" name="Afgeronde rechthoek 38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0" name="Rechthoek 39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1" name="Rechthoek 40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2" name="Rechthoek 41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3" name="Rechthoek 42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4" name="Rechthoek 43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7" name="Rechthoek 36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38" name="Gelijkbenige driehoek 37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33" name="Afgeronde rechthoek 32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34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2722672002"/>
      </p:ext>
    </p:extLst>
  </p:cSld>
  <p:clrMapOvr>
    <a:masterClrMapping/>
  </p:clrMapOvr>
  <p:transition spd="med">
    <p:fade/>
  </p:transition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UBM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hthoek 7" hidden="1"/>
          <p:cNvSpPr/>
          <p:nvPr userDrawn="1"/>
        </p:nvSpPr>
        <p:spPr>
          <a:xfrm>
            <a:off x="4657350" y="817041"/>
            <a:ext cx="7573826" cy="6040959"/>
          </a:xfrm>
          <a:prstGeom prst="rect">
            <a:avLst/>
          </a:prstGeom>
          <a:solidFill>
            <a:schemeClr val="tx2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0" anchor="ctr">
            <a:normAutofit/>
          </a:bodyPr>
          <a:lstStyle/>
          <a:p>
            <a:pPr algn="ctr" fontAlgn="auto">
              <a:lnSpc>
                <a:spcPct val="80000"/>
              </a:lnSpc>
              <a:spcBef>
                <a:spcPts val="900"/>
              </a:spcBef>
              <a:spcAft>
                <a:spcPts val="900"/>
              </a:spcAft>
              <a:buFont typeface="Arial" panose="020B0604020202020204" pitchFamily="34" charset="0"/>
              <a:buNone/>
              <a:defRPr/>
            </a:pPr>
            <a:endParaRPr lang="en-GB" sz="1400" spc="50">
              <a:latin typeface="+mn-lt"/>
              <a:cs typeface="+mn-cs"/>
            </a:endParaRPr>
          </a:p>
        </p:txBody>
      </p:sp>
      <p:sp>
        <p:nvSpPr>
          <p:cNvPr id="28" name="Rechthoek 26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SUBMENU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50800"/>
            <a:ext cx="4657352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afbeelding 2"/>
          <p:cNvSpPr>
            <a:spLocks noGrp="1"/>
          </p:cNvSpPr>
          <p:nvPr>
            <p:ph type="pic" idx="17" hasCustomPrompt="1"/>
          </p:nvPr>
        </p:nvSpPr>
        <p:spPr>
          <a:xfrm>
            <a:off x="4659732" y="819943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3" name="Tijdelijke aanduiding voor afbeelding 2"/>
          <p:cNvSpPr>
            <a:spLocks noGrp="1"/>
          </p:cNvSpPr>
          <p:nvPr>
            <p:ph type="pic" idx="18" hasCustomPrompt="1"/>
          </p:nvPr>
        </p:nvSpPr>
        <p:spPr>
          <a:xfrm>
            <a:off x="4659732" y="2338652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4" name="Tijdelijke aanduiding voor afbeelding 2"/>
          <p:cNvSpPr>
            <a:spLocks noGrp="1"/>
          </p:cNvSpPr>
          <p:nvPr>
            <p:ph type="pic" idx="19" hasCustomPrompt="1"/>
          </p:nvPr>
        </p:nvSpPr>
        <p:spPr>
          <a:xfrm>
            <a:off x="4659732" y="3857361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5" name="Tijdelijke aanduiding voor afbeelding 2"/>
          <p:cNvSpPr>
            <a:spLocks noGrp="1"/>
          </p:cNvSpPr>
          <p:nvPr>
            <p:ph type="pic" idx="20" hasCustomPrompt="1"/>
          </p:nvPr>
        </p:nvSpPr>
        <p:spPr>
          <a:xfrm>
            <a:off x="4659732" y="5376069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6" name="Tijdelijke aanduiding voor afbeelding 2"/>
          <p:cNvSpPr>
            <a:spLocks noGrp="1"/>
          </p:cNvSpPr>
          <p:nvPr>
            <p:ph type="pic" idx="21" hasCustomPrompt="1"/>
          </p:nvPr>
        </p:nvSpPr>
        <p:spPr>
          <a:xfrm>
            <a:off x="6550590" y="819943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7" name="Tijdelijke aanduiding voor afbeelding 2"/>
          <p:cNvSpPr>
            <a:spLocks noGrp="1"/>
          </p:cNvSpPr>
          <p:nvPr>
            <p:ph type="pic" idx="22" hasCustomPrompt="1"/>
          </p:nvPr>
        </p:nvSpPr>
        <p:spPr>
          <a:xfrm>
            <a:off x="6550590" y="2338652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8" name="Tijdelijke aanduiding voor afbeelding 2"/>
          <p:cNvSpPr>
            <a:spLocks noGrp="1"/>
          </p:cNvSpPr>
          <p:nvPr>
            <p:ph type="pic" idx="23" hasCustomPrompt="1"/>
          </p:nvPr>
        </p:nvSpPr>
        <p:spPr>
          <a:xfrm>
            <a:off x="6550590" y="3857361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9" name="Tijdelijke aanduiding voor afbeelding 2"/>
          <p:cNvSpPr>
            <a:spLocks noGrp="1"/>
          </p:cNvSpPr>
          <p:nvPr>
            <p:ph type="pic" idx="24" hasCustomPrompt="1"/>
          </p:nvPr>
        </p:nvSpPr>
        <p:spPr>
          <a:xfrm>
            <a:off x="6550590" y="5376069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0" name="Tijdelijke aanduiding voor afbeelding 2"/>
          <p:cNvSpPr>
            <a:spLocks noGrp="1"/>
          </p:cNvSpPr>
          <p:nvPr>
            <p:ph type="pic" idx="25" hasCustomPrompt="1"/>
          </p:nvPr>
        </p:nvSpPr>
        <p:spPr>
          <a:xfrm>
            <a:off x="8440805" y="819943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1" name="Tijdelijke aanduiding voor afbeelding 2"/>
          <p:cNvSpPr>
            <a:spLocks noGrp="1"/>
          </p:cNvSpPr>
          <p:nvPr>
            <p:ph type="pic" idx="26" hasCustomPrompt="1"/>
          </p:nvPr>
        </p:nvSpPr>
        <p:spPr>
          <a:xfrm>
            <a:off x="8440805" y="2338652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2" name="Tijdelijke aanduiding voor afbeelding 2"/>
          <p:cNvSpPr>
            <a:spLocks noGrp="1"/>
          </p:cNvSpPr>
          <p:nvPr>
            <p:ph type="pic" idx="27" hasCustomPrompt="1"/>
          </p:nvPr>
        </p:nvSpPr>
        <p:spPr>
          <a:xfrm>
            <a:off x="8440805" y="3857361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3" name="Tijdelijke aanduiding voor afbeelding 2"/>
          <p:cNvSpPr>
            <a:spLocks noGrp="1"/>
          </p:cNvSpPr>
          <p:nvPr>
            <p:ph type="pic" idx="28" hasCustomPrompt="1"/>
          </p:nvPr>
        </p:nvSpPr>
        <p:spPr>
          <a:xfrm>
            <a:off x="8440805" y="5376069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4" name="Tijdelijke aanduiding voor afbeelding 2"/>
          <p:cNvSpPr>
            <a:spLocks noGrp="1"/>
          </p:cNvSpPr>
          <p:nvPr>
            <p:ph type="pic" idx="29" hasCustomPrompt="1"/>
          </p:nvPr>
        </p:nvSpPr>
        <p:spPr>
          <a:xfrm>
            <a:off x="10328648" y="819943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5" name="Tijdelijke aanduiding voor afbeelding 2"/>
          <p:cNvSpPr>
            <a:spLocks noGrp="1"/>
          </p:cNvSpPr>
          <p:nvPr>
            <p:ph type="pic" idx="30" hasCustomPrompt="1"/>
          </p:nvPr>
        </p:nvSpPr>
        <p:spPr>
          <a:xfrm>
            <a:off x="10328648" y="2338652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6" name="Tijdelijke aanduiding voor afbeelding 2"/>
          <p:cNvSpPr>
            <a:spLocks noGrp="1"/>
          </p:cNvSpPr>
          <p:nvPr>
            <p:ph type="pic" idx="31" hasCustomPrompt="1"/>
          </p:nvPr>
        </p:nvSpPr>
        <p:spPr>
          <a:xfrm>
            <a:off x="10328648" y="3857361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7" name="Tijdelijke aanduiding voor afbeelding 2"/>
          <p:cNvSpPr>
            <a:spLocks noGrp="1"/>
          </p:cNvSpPr>
          <p:nvPr>
            <p:ph type="pic" idx="32" hasCustomPrompt="1"/>
          </p:nvPr>
        </p:nvSpPr>
        <p:spPr>
          <a:xfrm>
            <a:off x="10328648" y="5376069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71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2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123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41" name="Groep 140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44" name="Rechthoek 143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45" name="Afbeelding 144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46" name="L-vorm 145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47" name="L-vorm 146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42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43" name="Rechthoekige driehoek 142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124" name="Rechthoek 12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7" name="Ovaal 12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8" name="Ovaal 12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29" name="Rechte verbindingslijn 12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0" name="Rechte verbindingslijn 12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1" name="Rechte verbindingslijn 13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2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34" name="Ovaal 13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5" name="Rechte verbindingslijn 13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36" name="Groep 13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37" name="Afgeronde rechthoek 13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3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39" name="Rechte verbindingslijn 13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0" name="Gelijkbenige driehoek 13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148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49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50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51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52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53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54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55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56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57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58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59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0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1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16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17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18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9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0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1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2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3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4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5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62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94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95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96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97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11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2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3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4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5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98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99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6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7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8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9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0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00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1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2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3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4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5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63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81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2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83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4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5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6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7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8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9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0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64" name="Rechte verbindingslijn 24"/>
            <p:cNvCxnSpPr>
              <a:endCxn id="181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65" name="Rechte verbindingslijn 25"/>
            <p:cNvCxnSpPr>
              <a:endCxn id="216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66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7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8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69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70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1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2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73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74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75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76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77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79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0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78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000224116"/>
      </p:ext>
    </p:extLst>
  </p:cSld>
  <p:clrMapOvr>
    <a:masterClrMapping/>
  </p:clrMapOvr>
  <p:transition spd="med">
    <p:fade/>
  </p:transition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UBM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hthoek 7" hidden="1"/>
          <p:cNvSpPr/>
          <p:nvPr userDrawn="1"/>
        </p:nvSpPr>
        <p:spPr>
          <a:xfrm>
            <a:off x="4657350" y="817041"/>
            <a:ext cx="7573826" cy="6040959"/>
          </a:xfrm>
          <a:prstGeom prst="rect">
            <a:avLst/>
          </a:prstGeom>
          <a:solidFill>
            <a:schemeClr val="tx2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0" anchor="ctr">
            <a:normAutofit/>
          </a:bodyPr>
          <a:lstStyle/>
          <a:p>
            <a:pPr algn="ctr" fontAlgn="auto">
              <a:lnSpc>
                <a:spcPct val="80000"/>
              </a:lnSpc>
              <a:spcBef>
                <a:spcPts val="900"/>
              </a:spcBef>
              <a:spcAft>
                <a:spcPts val="900"/>
              </a:spcAft>
              <a:buFont typeface="Arial" panose="020B0604020202020204" pitchFamily="34" charset="0"/>
              <a:buNone/>
              <a:defRPr/>
            </a:pPr>
            <a:endParaRPr lang="en-GB" sz="1400" spc="50">
              <a:latin typeface="+mn-lt"/>
              <a:cs typeface="+mn-cs"/>
            </a:endParaRPr>
          </a:p>
        </p:txBody>
      </p:sp>
      <p:sp>
        <p:nvSpPr>
          <p:cNvPr id="28" name="Rechthoek 26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SUBMENU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50800"/>
            <a:ext cx="4657352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grpSp>
        <p:nvGrpSpPr>
          <p:cNvPr id="8" name="Groep 7" hidden="1"/>
          <p:cNvGrpSpPr/>
          <p:nvPr userDrawn="1"/>
        </p:nvGrpSpPr>
        <p:grpSpPr>
          <a:xfrm>
            <a:off x="4628384" y="-204738"/>
            <a:ext cx="7566791" cy="7180263"/>
            <a:chOff x="4628384" y="-204738"/>
            <a:chExt cx="7566791" cy="7180263"/>
          </a:xfrm>
        </p:grpSpPr>
        <p:cxnSp>
          <p:nvCxnSpPr>
            <p:cNvPr id="24" name="Rechte verbindingslijn 23"/>
            <p:cNvCxnSpPr/>
            <p:nvPr/>
          </p:nvCxnSpPr>
          <p:spPr>
            <a:xfrm>
              <a:off x="4657349" y="-204738"/>
              <a:ext cx="0" cy="7180263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" name="Groep 4"/>
            <p:cNvGrpSpPr/>
            <p:nvPr userDrawn="1"/>
          </p:nvGrpSpPr>
          <p:grpSpPr>
            <a:xfrm>
              <a:off x="7145278" y="-204738"/>
              <a:ext cx="37019" cy="7180263"/>
              <a:chOff x="7136774" y="-204738"/>
              <a:chExt cx="37019" cy="7180263"/>
            </a:xfrm>
          </p:grpSpPr>
          <p:cxnSp>
            <p:nvCxnSpPr>
              <p:cNvPr id="25" name="Rechte verbindingslijn 24"/>
              <p:cNvCxnSpPr/>
              <p:nvPr/>
            </p:nvCxnSpPr>
            <p:spPr>
              <a:xfrm>
                <a:off x="7136774" y="-20473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Rechte verbindingslijn 25"/>
              <p:cNvCxnSpPr/>
              <p:nvPr/>
            </p:nvCxnSpPr>
            <p:spPr>
              <a:xfrm>
                <a:off x="7173793" y="-20473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" name="Groep 3"/>
            <p:cNvGrpSpPr/>
            <p:nvPr userDrawn="1"/>
          </p:nvGrpSpPr>
          <p:grpSpPr>
            <a:xfrm>
              <a:off x="9670226" y="-204738"/>
              <a:ext cx="37019" cy="7180263"/>
              <a:chOff x="9662347" y="-204738"/>
              <a:chExt cx="37019" cy="7180263"/>
            </a:xfrm>
          </p:grpSpPr>
          <p:cxnSp>
            <p:nvCxnSpPr>
              <p:cNvPr id="37" name="Rechte verbindingslijn 36"/>
              <p:cNvCxnSpPr/>
              <p:nvPr/>
            </p:nvCxnSpPr>
            <p:spPr>
              <a:xfrm>
                <a:off x="9662347" y="-20473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Rechte verbindingslijn 37"/>
              <p:cNvCxnSpPr/>
              <p:nvPr/>
            </p:nvCxnSpPr>
            <p:spPr>
              <a:xfrm>
                <a:off x="9699366" y="-20473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39" name="Rechte verbindingslijn 38"/>
            <p:cNvCxnSpPr/>
            <p:nvPr/>
          </p:nvCxnSpPr>
          <p:spPr>
            <a:xfrm>
              <a:off x="12195175" y="-204738"/>
              <a:ext cx="0" cy="7180263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" name="Groep 5"/>
            <p:cNvGrpSpPr/>
            <p:nvPr userDrawn="1"/>
          </p:nvGrpSpPr>
          <p:grpSpPr>
            <a:xfrm>
              <a:off x="4628384" y="2806100"/>
              <a:ext cx="7180263" cy="37019"/>
              <a:chOff x="4628384" y="2796544"/>
              <a:chExt cx="7180263" cy="37019"/>
            </a:xfrm>
          </p:grpSpPr>
          <p:cxnSp>
            <p:nvCxnSpPr>
              <p:cNvPr id="22" name="Rechte verbindingslijn 21"/>
              <p:cNvCxnSpPr/>
              <p:nvPr/>
            </p:nvCxnSpPr>
            <p:spPr>
              <a:xfrm rot="5400000">
                <a:off x="8218516" y="-79358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Rechte verbindingslijn 22"/>
              <p:cNvCxnSpPr/>
              <p:nvPr/>
            </p:nvCxnSpPr>
            <p:spPr>
              <a:xfrm rot="5400000">
                <a:off x="8218516" y="-756569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" name="Groep 6"/>
            <p:cNvGrpSpPr/>
            <p:nvPr userDrawn="1"/>
          </p:nvGrpSpPr>
          <p:grpSpPr>
            <a:xfrm>
              <a:off x="4628384" y="4832051"/>
              <a:ext cx="7180263" cy="37019"/>
              <a:chOff x="4628384" y="4813422"/>
              <a:chExt cx="7180263" cy="37019"/>
            </a:xfrm>
          </p:grpSpPr>
          <p:cxnSp>
            <p:nvCxnSpPr>
              <p:cNvPr id="20" name="Rechte verbindingslijn 19"/>
              <p:cNvCxnSpPr/>
              <p:nvPr/>
            </p:nvCxnSpPr>
            <p:spPr>
              <a:xfrm rot="5400000">
                <a:off x="8218516" y="1223290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Rechte verbindingslijn 20"/>
              <p:cNvCxnSpPr/>
              <p:nvPr/>
            </p:nvCxnSpPr>
            <p:spPr>
              <a:xfrm rot="5400000">
                <a:off x="8218516" y="1260309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9" name="Rechte verbindingslijn 48"/>
            <p:cNvCxnSpPr/>
            <p:nvPr userDrawn="1"/>
          </p:nvCxnSpPr>
          <p:spPr>
            <a:xfrm rot="5400000">
              <a:off x="8463844" y="-2772964"/>
              <a:ext cx="0" cy="7180263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Rechte verbindingslijn 49"/>
            <p:cNvCxnSpPr/>
            <p:nvPr userDrawn="1"/>
          </p:nvCxnSpPr>
          <p:spPr>
            <a:xfrm rot="5400000">
              <a:off x="8463845" y="3267869"/>
              <a:ext cx="0" cy="7180263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1" name="Tijdelijke aanduiding voor afbeelding 2"/>
          <p:cNvSpPr>
            <a:spLocks noGrp="1"/>
          </p:cNvSpPr>
          <p:nvPr>
            <p:ph type="pic" idx="17" hasCustomPrompt="1"/>
          </p:nvPr>
        </p:nvSpPr>
        <p:spPr>
          <a:xfrm>
            <a:off x="4660522" y="817564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baseline="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3" name="Tijdelijke aanduiding voor afbeelding 2"/>
          <p:cNvSpPr>
            <a:spLocks noGrp="1"/>
          </p:cNvSpPr>
          <p:nvPr>
            <p:ph type="pic" idx="18" hasCustomPrompt="1"/>
          </p:nvPr>
        </p:nvSpPr>
        <p:spPr>
          <a:xfrm>
            <a:off x="4660522" y="2839055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4" name="Tijdelijke aanduiding voor afbeelding 2"/>
          <p:cNvSpPr>
            <a:spLocks noGrp="1"/>
          </p:cNvSpPr>
          <p:nvPr>
            <p:ph type="pic" idx="19" hasCustomPrompt="1"/>
          </p:nvPr>
        </p:nvSpPr>
        <p:spPr>
          <a:xfrm>
            <a:off x="4660522" y="4860546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5" name="Tijdelijke aanduiding voor afbeelding 2"/>
          <p:cNvSpPr>
            <a:spLocks noGrp="1"/>
          </p:cNvSpPr>
          <p:nvPr>
            <p:ph type="pic" idx="20" hasCustomPrompt="1"/>
          </p:nvPr>
        </p:nvSpPr>
        <p:spPr>
          <a:xfrm>
            <a:off x="7177532" y="817564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6" name="Tijdelijke aanduiding voor afbeelding 2"/>
          <p:cNvSpPr>
            <a:spLocks noGrp="1"/>
          </p:cNvSpPr>
          <p:nvPr>
            <p:ph type="pic" idx="21" hasCustomPrompt="1"/>
          </p:nvPr>
        </p:nvSpPr>
        <p:spPr>
          <a:xfrm>
            <a:off x="7177532" y="2839055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7" name="Tijdelijke aanduiding voor afbeelding 2"/>
          <p:cNvSpPr>
            <a:spLocks noGrp="1"/>
          </p:cNvSpPr>
          <p:nvPr>
            <p:ph type="pic" idx="22" hasCustomPrompt="1"/>
          </p:nvPr>
        </p:nvSpPr>
        <p:spPr>
          <a:xfrm>
            <a:off x="7177532" y="4860546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8" name="Tijdelijke aanduiding voor afbeelding 2"/>
          <p:cNvSpPr>
            <a:spLocks noGrp="1"/>
          </p:cNvSpPr>
          <p:nvPr>
            <p:ph type="pic" idx="23" hasCustomPrompt="1"/>
          </p:nvPr>
        </p:nvSpPr>
        <p:spPr>
          <a:xfrm>
            <a:off x="9694543" y="817564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9" name="Tijdelijke aanduiding voor afbeelding 2"/>
          <p:cNvSpPr>
            <a:spLocks noGrp="1"/>
          </p:cNvSpPr>
          <p:nvPr>
            <p:ph type="pic" idx="24" hasCustomPrompt="1"/>
          </p:nvPr>
        </p:nvSpPr>
        <p:spPr>
          <a:xfrm>
            <a:off x="9694543" y="2839055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0" name="Tijdelijke aanduiding voor afbeelding 2"/>
          <p:cNvSpPr>
            <a:spLocks noGrp="1"/>
          </p:cNvSpPr>
          <p:nvPr>
            <p:ph type="pic" idx="25" hasCustomPrompt="1"/>
          </p:nvPr>
        </p:nvSpPr>
        <p:spPr>
          <a:xfrm>
            <a:off x="9694543" y="4860546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70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9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130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48" name="Groep 147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51" name="Rechthoek 150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52" name="Afbeelding 151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53" name="L-vorm 152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4" name="L-vorm 153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49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50" name="Rechthoekige driehoek 149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131" name="Rechthoek 130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32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3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4" name="Ovaal 133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5" name="Ovaal 134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6" name="Rechte verbindingslijn 135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7" name="Rechte verbindingslijn 136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8" name="Rechte verbindingslijn 137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9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40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41" name="Ovaal 140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42" name="Rechte verbindingslijn 141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3" name="Groep 142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44" name="Afgeronde rechthoek 143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45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46" name="Rechte verbindingslijn 145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" name="Gelijkbenige driehoek 146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155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56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57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58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59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0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61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62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63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64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65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6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7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8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23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24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25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0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1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2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69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1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2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03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04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18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9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0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1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2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05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06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3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4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5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7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07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8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9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0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1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2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0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88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9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0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1" name="Rechte verbindingslijn 24"/>
            <p:cNvCxnSpPr>
              <a:endCxn id="188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2" name="Rechte verbindingslijn 25"/>
            <p:cNvCxnSpPr>
              <a:endCxn id="223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4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6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77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8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9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0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84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86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7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85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6350511"/>
      </p:ext>
    </p:extLst>
  </p:cSld>
  <p:clrMapOvr>
    <a:masterClrMapping/>
  </p:clrMapOvr>
  <p:transition spd="med">
    <p:fade/>
  </p:transition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illa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8127175" y="817042"/>
            <a:ext cx="4068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118" name="Tijdelijke aanduiding voor afbeelding 2"/>
          <p:cNvSpPr>
            <a:spLocks noGrp="1"/>
          </p:cNvSpPr>
          <p:nvPr>
            <p:ph type="pic" idx="20"/>
          </p:nvPr>
        </p:nvSpPr>
        <p:spPr>
          <a:xfrm>
            <a:off x="4063587" y="817042"/>
            <a:ext cx="4068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119" name="Tijdelijke aanduiding voor afbeelding 2"/>
          <p:cNvSpPr>
            <a:spLocks noGrp="1"/>
          </p:cNvSpPr>
          <p:nvPr>
            <p:ph type="pic" idx="21"/>
          </p:nvPr>
        </p:nvSpPr>
        <p:spPr>
          <a:xfrm>
            <a:off x="0" y="817042"/>
            <a:ext cx="4068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3 columns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DB4CE7B-BB48-4C0D-A4E0-D760E9BA67FA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6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2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93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11" name="Groep 110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14" name="Rechthoek 113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15" name="Afbeelding 114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16" name="L-vorm 115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17" name="L-vorm 116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12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13" name="Rechthoekige driehoek 112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94" name="Rechthoek 9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9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7" name="Ovaal 9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8" name="Ovaal 9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99" name="Rechte verbindingslijn 9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0" name="Rechte verbindingslijn 9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0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02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0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04" name="Ovaal 10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05" name="Rechte verbindingslijn 10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6" name="Groep 10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07" name="Afgeronde rechthoek 10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09" name="Rechte verbindingslijn 10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0" name="Gelijkbenige driehoek 10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123" name="Tijdelijke aanduiding voor tekst 2"/>
          <p:cNvSpPr>
            <a:spLocks noGrp="1"/>
          </p:cNvSpPr>
          <p:nvPr>
            <p:ph type="body" idx="22"/>
          </p:nvPr>
        </p:nvSpPr>
        <p:spPr>
          <a:xfrm>
            <a:off x="4609698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124" name="Tijdelijke aanduiding voor tekst 2"/>
          <p:cNvSpPr>
            <a:spLocks noGrp="1"/>
          </p:cNvSpPr>
          <p:nvPr>
            <p:ph type="body" idx="23"/>
          </p:nvPr>
        </p:nvSpPr>
        <p:spPr>
          <a:xfrm>
            <a:off x="8697202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0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21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2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27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28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29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30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31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32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3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35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90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91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2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1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2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36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68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69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70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71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85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6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7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8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9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72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73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80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81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82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83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84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74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75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6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7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8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9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37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55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6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57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8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9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0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1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2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4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5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6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7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38" name="Rechte verbindingslijn 24"/>
            <p:cNvCxnSpPr>
              <a:endCxn id="155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39" name="Rechte verbindingslijn 25"/>
            <p:cNvCxnSpPr>
              <a:endCxn id="190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40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41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42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43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44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45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46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47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48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49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50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51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53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54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52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750282696"/>
      </p:ext>
    </p:extLst>
  </p:cSld>
  <p:clrMapOvr>
    <a:masterClrMapping/>
  </p:clrMapOvr>
  <p:transition spd="med">
    <p:fade/>
  </p:transition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xt 100% whit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(100%) – white background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90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91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2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93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4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5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96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97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98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99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00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2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3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58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9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60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1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2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4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5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6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7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8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9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0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4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36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37" name="Picture 2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38" name="Picture 3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39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53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4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5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40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41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8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9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0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1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2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42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3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4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5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6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7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05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23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24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25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6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7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9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0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1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2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3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4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5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06" name="Rechte verbindingslijn 24"/>
            <p:cNvCxnSpPr>
              <a:endCxn id="123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07" name="Rechte verbindingslijn 25"/>
            <p:cNvCxnSpPr>
              <a:endCxn id="158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08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09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0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11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12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13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14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15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16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17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18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19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21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2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51948856"/>
      </p:ext>
    </p:extLst>
  </p:cSld>
  <p:clrMapOvr>
    <a:masterClrMapping/>
  </p:clrMapOvr>
  <p:transition spd="med">
    <p:fade/>
  </p:transition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ext 100% whit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(100%) – white background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grpSp>
        <p:nvGrpSpPr>
          <p:cNvPr id="90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91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2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93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4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5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96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97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98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99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00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2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3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58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9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60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1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2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4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5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6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7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8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9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0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4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36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37" name="Picture 2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38" name="Picture 3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39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53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4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5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40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41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8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9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0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1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2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42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3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4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5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6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7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05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23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24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25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6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7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9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0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1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2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3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4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5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06" name="Rechte verbindingslijn 24"/>
            <p:cNvCxnSpPr>
              <a:endCxn id="123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07" name="Rechte verbindingslijn 25"/>
            <p:cNvCxnSpPr>
              <a:endCxn id="158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08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09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0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11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12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13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14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15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16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17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18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19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21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2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530952722"/>
      </p:ext>
    </p:extLst>
  </p:cSld>
  <p:clrMapOvr>
    <a:masterClrMapping/>
  </p:clrMapOvr>
  <p:transition spd="med">
    <p:fade/>
  </p:transition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8" name="Rechthoek 4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Title slide</a:t>
            </a:r>
          </a:p>
        </p:txBody>
      </p:sp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>
            <a:off x="617014" y="3802548"/>
            <a:ext cx="10942330" cy="1054100"/>
          </a:xfrm>
          <a:noFill/>
        </p:spPr>
        <p:txBody>
          <a:bodyPr lIns="0" tIns="0" rIns="0" bIns="0" anchor="b"/>
          <a:lstStyle>
            <a:lvl1pPr algn="l">
              <a:defRPr sz="5400" baseline="0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</a:lstStyle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sp>
        <p:nvSpPr>
          <p:cNvPr id="3" name="Ondertitel 2"/>
          <p:cNvSpPr>
            <a:spLocks noGrp="1"/>
          </p:cNvSpPr>
          <p:nvPr>
            <p:ph type="subTitle" idx="1"/>
          </p:nvPr>
        </p:nvSpPr>
        <p:spPr>
          <a:xfrm>
            <a:off x="617015" y="4883949"/>
            <a:ext cx="10942329" cy="631031"/>
          </a:xfrm>
          <a:noFill/>
        </p:spPr>
        <p:txBody>
          <a:bodyPr lIns="0" tIns="0" rIns="0" bIns="0"/>
          <a:lstStyle>
            <a:lvl1pPr marL="0" indent="0" algn="l">
              <a:buNone/>
              <a:defRPr sz="2800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599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599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  <a:endParaRPr lang="en-US" noProof="0" dirty="0"/>
          </a:p>
        </p:txBody>
      </p:sp>
      <p:sp>
        <p:nvSpPr>
          <p:cNvPr id="10" name="Tijdelijke aanduiding voor voettekst 4"/>
          <p:cNvSpPr>
            <a:spLocks noGrp="1"/>
          </p:cNvSpPr>
          <p:nvPr>
            <p:ph type="ftr" sz="quarter" idx="18"/>
          </p:nvPr>
        </p:nvSpPr>
        <p:spPr>
          <a:xfrm>
            <a:off x="0" y="6416675"/>
            <a:ext cx="4657725" cy="441325"/>
          </a:xfrm>
          <a:prstGeom prst="rect">
            <a:avLst/>
          </a:prstGeom>
        </p:spPr>
        <p:txBody>
          <a:bodyPr/>
          <a:lstStyle>
            <a:lvl1pPr algn="l">
              <a:defRPr sz="1000" b="1"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grpSp>
        <p:nvGrpSpPr>
          <p:cNvPr id="9" name="Groep 8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1" name="Rechthoek 10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3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4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" name="Ovaal 15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" name="Ovaal 16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8" name="Rechte verbindingslijn 17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9" name="Rechte verbindingslijn 18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0" name="Rechte verbindingslijn 19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21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22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23" name="Ovaal 22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24" name="Rechte verbindingslijn 23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5" name="Groep 24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44" name="Afgeronde rechthoek 43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46" name="Rechte verbindingslijn 45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7" name="Gelijkbenige driehoek 46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29" name="Groep 28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30" name="Rechthoek 29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1" name="Groep 30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34" name="Rechthoek 33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5" name="Groep 34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38" name="Afgeronde rechthoek 37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9" name="Rechthoek 38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0" name="Rechthoek 39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1" name="Rechthoek 40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2" name="Rechthoek 41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3" name="Rechthoek 42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6" name="Rechthoek 35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37" name="Gelijkbenige driehoek 36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32" name="Afgeronde rechthoek 31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33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557792272"/>
      </p:ext>
    </p:extLst>
  </p:cSld>
  <p:clrMapOvr>
    <a:masterClrMapping/>
  </p:clrMapOvr>
  <p:transition spd="med">
    <p:fade/>
  </p:transition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100% whit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(100%) – white background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11568112" cy="4968000"/>
          </a:xfrm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90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91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2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93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4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5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96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97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98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99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00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2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3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58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9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60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1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2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4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5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6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7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8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9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0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4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36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37" name="Picture 2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38" name="Picture 3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39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53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4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5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40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41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8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9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0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1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2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42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3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4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5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6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7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05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23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24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25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6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7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9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0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1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2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3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4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5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06" name="Rechte verbindingslijn 24"/>
            <p:cNvCxnSpPr>
              <a:endCxn id="123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07" name="Rechte verbindingslijn 25"/>
            <p:cNvCxnSpPr>
              <a:endCxn id="158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08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09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0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11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12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13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14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15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16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17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18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19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21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2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35786918"/>
      </p:ext>
    </p:extLst>
  </p:cSld>
  <p:clrMapOvr>
    <a:masterClrMapping/>
  </p:clrMapOvr>
  <p:transition spd="med">
    <p:fade/>
  </p:transition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100% grey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5" y="838946"/>
            <a:ext cx="12204000" cy="6041041"/>
          </a:xfrm>
          <a:prstGeom prst="rect">
            <a:avLst/>
          </a:prstGeom>
        </p:spPr>
      </p:pic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(100%) – grey</a:t>
            </a:r>
            <a:r>
              <a:rPr lang="en-US" sz="1600" baseline="0" dirty="0">
                <a:solidFill>
                  <a:schemeClr val="bg2"/>
                </a:solidFill>
              </a:rPr>
              <a:t> background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11568112" cy="4968000"/>
          </a:xfrm>
          <a:noFill/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90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91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2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93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4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5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96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97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98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99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00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2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3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58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9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60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1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2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4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5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6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7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8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9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0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4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36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37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38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39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53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4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5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40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41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8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9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0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1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2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42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3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4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5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6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7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05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23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24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25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6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7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9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0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1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2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3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4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5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06" name="Rechte verbindingslijn 24"/>
            <p:cNvCxnSpPr>
              <a:endCxn id="123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07" name="Rechte verbindingslijn 25"/>
            <p:cNvCxnSpPr>
              <a:endCxn id="158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08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09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0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11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12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13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14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15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16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17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18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19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21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2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079652649"/>
      </p:ext>
    </p:extLst>
  </p:cSld>
  <p:clrMapOvr>
    <a:masterClrMapping/>
  </p:clrMapOvr>
  <p:transition spd="med">
    <p:fade/>
  </p:transition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50% - grey left - whit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5" y="838946"/>
            <a:ext cx="6102000" cy="6019054"/>
          </a:xfrm>
          <a:prstGeom prst="rect">
            <a:avLst/>
          </a:prstGeom>
        </p:spPr>
      </p:pic>
      <p:sp>
        <p:nvSpPr>
          <p:cNvPr id="5" name="Rechthoek 8"/>
          <p:cNvSpPr/>
          <p:nvPr userDrawn="1"/>
        </p:nvSpPr>
        <p:spPr>
          <a:xfrm>
            <a:off x="7867650" y="-5016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(50%) – grey background left</a:t>
            </a:r>
            <a:r>
              <a:rPr lang="en-US" sz="1600" baseline="0" dirty="0">
                <a:solidFill>
                  <a:schemeClr val="bg2"/>
                </a:solidFill>
              </a:rPr>
              <a:t> </a:t>
            </a:r>
            <a:br>
              <a:rPr lang="en-US" sz="1600" baseline="0" dirty="0">
                <a:solidFill>
                  <a:schemeClr val="bg2"/>
                </a:solidFill>
              </a:rPr>
            </a:br>
            <a:r>
              <a:rPr lang="en-US" sz="1600" baseline="0" dirty="0">
                <a:solidFill>
                  <a:schemeClr val="bg2"/>
                </a:solidFill>
              </a:rPr>
              <a:t>– white background right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90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6105874" cy="4968000"/>
          </a:xfrm>
          <a:noFill/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91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9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9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9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7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98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99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00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01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02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3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4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5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60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61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62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4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5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6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7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8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9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0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1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2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6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38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39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40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41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55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8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9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42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43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50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1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2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3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4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44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5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6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7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8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9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07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25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26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27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9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0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1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2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3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4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5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6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7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08" name="Rechte verbindingslijn 24"/>
            <p:cNvCxnSpPr>
              <a:endCxn id="125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09" name="Rechte verbindingslijn 25"/>
            <p:cNvCxnSpPr>
              <a:endCxn id="160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10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1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2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13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14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15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16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17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18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19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21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23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4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22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86869799"/>
      </p:ext>
    </p:extLst>
  </p:cSld>
  <p:clrMapOvr>
    <a:masterClrMapping/>
  </p:clrMapOvr>
  <p:transition spd="med">
    <p:fade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(XL) &amp; Text (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Image (XL) &amp; Text (L)</a:t>
            </a:r>
          </a:p>
        </p:txBody>
      </p:sp>
      <p:sp>
        <p:nvSpPr>
          <p:cNvPr id="5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6106539" y="1450800"/>
            <a:ext cx="6097461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5693091-C729-4D0B-A126-1B2C0003E48D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0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664567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236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37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38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39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40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44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45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46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7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8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49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304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05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306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7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8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9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0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1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2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3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4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5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6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50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82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83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84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85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99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0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1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2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3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86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87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94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5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6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7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8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88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89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0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1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2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3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51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69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70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71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2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3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5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6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7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8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9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0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1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52" name="Rechte verbindingslijn 24"/>
            <p:cNvCxnSpPr>
              <a:endCxn id="269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53" name="Rechte verbindingslijn 25"/>
            <p:cNvCxnSpPr>
              <a:endCxn id="304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54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5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6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57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58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59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60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61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62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63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64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65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67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68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66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54979753"/>
      </p:ext>
    </p:extLst>
  </p:cSld>
  <p:clrMapOvr>
    <a:masterClrMapping/>
  </p:clrMapOvr>
  <p:transition spd="med">
    <p:fade/>
  </p:transition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50% - white left - grey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05875" y="838946"/>
            <a:ext cx="6102000" cy="6019054"/>
          </a:xfrm>
          <a:prstGeom prst="rect">
            <a:avLst/>
          </a:prstGeom>
        </p:spPr>
      </p:pic>
      <p:sp>
        <p:nvSpPr>
          <p:cNvPr id="5" name="Rechthoek 8"/>
          <p:cNvSpPr/>
          <p:nvPr userDrawn="1"/>
        </p:nvSpPr>
        <p:spPr>
          <a:xfrm>
            <a:off x="7867650" y="-5016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(50%) – white background left</a:t>
            </a:r>
            <a:r>
              <a:rPr lang="en-US" sz="1600" baseline="0" dirty="0">
                <a:solidFill>
                  <a:schemeClr val="bg2"/>
                </a:solidFill>
              </a:rPr>
              <a:t> </a:t>
            </a:r>
            <a:br>
              <a:rPr lang="en-US" sz="1600" baseline="0" dirty="0">
                <a:solidFill>
                  <a:schemeClr val="bg2"/>
                </a:solidFill>
              </a:rPr>
            </a:br>
            <a:r>
              <a:rPr lang="en-US" sz="1600" baseline="0" dirty="0">
                <a:solidFill>
                  <a:schemeClr val="bg2"/>
                </a:solidFill>
              </a:rPr>
              <a:t>– grey background right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90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6105874" cy="4968000"/>
          </a:xfrm>
          <a:noFill/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91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9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9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9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7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98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99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00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01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02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3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4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5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60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61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62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4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5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6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7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8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9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0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1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2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6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38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39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40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41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55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8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9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42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43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50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1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2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3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4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44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5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6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7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8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9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07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25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26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27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9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0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1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2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3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4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5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6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7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08" name="Rechte verbindingslijn 24"/>
            <p:cNvCxnSpPr>
              <a:endCxn id="125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09" name="Rechte verbindingslijn 25"/>
            <p:cNvCxnSpPr>
              <a:endCxn id="160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10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1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2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13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14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15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16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17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18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19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21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23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4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22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92152971"/>
      </p:ext>
    </p:extLst>
  </p:cSld>
  <p:clrMapOvr>
    <a:masterClrMapping/>
  </p:clrMapOvr>
  <p:transition spd="med">
    <p:fade/>
  </p:transition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compare (X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compare (XXL)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5786650" cy="4968000"/>
          </a:xfrm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90" name="Tijdelijke aanduiding voor verticale tekst 2"/>
          <p:cNvSpPr>
            <a:spLocks noGrp="1"/>
          </p:cNvSpPr>
          <p:nvPr>
            <p:ph type="body" orient="vert" idx="20"/>
          </p:nvPr>
        </p:nvSpPr>
        <p:spPr>
          <a:xfrm>
            <a:off x="5813942" y="1467853"/>
            <a:ext cx="5786650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91" name="Tijdelijke aanduiding voor tekst 2"/>
          <p:cNvSpPr>
            <a:spLocks noGrp="1"/>
          </p:cNvSpPr>
          <p:nvPr>
            <p:ph type="body" idx="21"/>
          </p:nvPr>
        </p:nvSpPr>
        <p:spPr>
          <a:xfrm>
            <a:off x="6336135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9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9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7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98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99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00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01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02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3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4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5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60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61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62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4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5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6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7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8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9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0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1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2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6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38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39" name="Picture 2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40" name="Picture 3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41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55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8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9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42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43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50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1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2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3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4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44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5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6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7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8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9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07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25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26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27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9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0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1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2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3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4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5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6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7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08" name="Rechte verbindingslijn 24"/>
            <p:cNvCxnSpPr>
              <a:endCxn id="125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09" name="Rechte verbindingslijn 25"/>
            <p:cNvCxnSpPr>
              <a:endCxn id="160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10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1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2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13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14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15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16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17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18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19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21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23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4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22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90834517"/>
      </p:ext>
    </p:extLst>
  </p:cSld>
  <p:clrMapOvr>
    <a:masterClrMapping/>
  </p:clrMapOvr>
  <p:transition spd="med">
    <p:fade/>
  </p:transition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L) &amp; Image (M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(L) &amp; Image (M)</a:t>
            </a:r>
          </a:p>
        </p:txBody>
      </p:sp>
      <p:sp>
        <p:nvSpPr>
          <p:cNvPr id="1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7537449" y="817042"/>
            <a:ext cx="4662137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 dirty="0"/>
              <a:t>Click icon to add picture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7533039" cy="4968000"/>
          </a:xfrm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DB4CE7B-BB48-4C0D-A4E0-D760E9BA67FA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6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2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93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11" name="Groep 110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14" name="Rechthoek 113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15" name="Afbeelding 114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16" name="L-vorm 115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17" name="L-vorm 116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12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13" name="Rechthoekige driehoek 112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94" name="Rechthoek 9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9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7" name="Ovaal 9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8" name="Ovaal 9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99" name="Rechte verbindingslijn 9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0" name="Rechte verbindingslijn 9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0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02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0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04" name="Ovaal 10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05" name="Rechte verbindingslijn 10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6" name="Groep 10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07" name="Afgeronde rechthoek 10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09" name="Rechte verbindingslijn 10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0" name="Gelijkbenige driehoek 10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118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19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1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2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23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24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25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26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27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28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29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0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31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86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7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88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9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0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32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64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65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66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67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81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2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3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4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5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68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69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76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7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8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9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80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70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71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2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3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4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5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33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51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2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53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4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5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8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9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0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1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2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34" name="Rechte verbindingslijn 24"/>
            <p:cNvCxnSpPr>
              <a:endCxn id="151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35" name="Rechte verbindingslijn 25"/>
            <p:cNvCxnSpPr>
              <a:endCxn id="186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36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7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8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39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40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41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42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43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44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45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46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47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49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50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48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91939499"/>
      </p:ext>
    </p:extLst>
  </p:cSld>
  <p:clrMapOvr>
    <a:masterClrMapping/>
  </p:clrMapOvr>
  <p:transition spd="med">
    <p:fade/>
  </p:transition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M) &amp; Image (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(M) &amp; Image (L)</a:t>
            </a:r>
          </a:p>
        </p:txBody>
      </p:sp>
      <p:sp>
        <p:nvSpPr>
          <p:cNvPr id="1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4657351" y="817042"/>
            <a:ext cx="7542236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67853"/>
            <a:ext cx="4657352" cy="4968000"/>
          </a:xfrm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4606BDF-5C65-4C02-9654-F4D38C507E52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172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2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93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11" name="Groep 110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14" name="Rechthoek 113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15" name="Afbeelding 114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16" name="L-vorm 115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17" name="L-vorm 116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12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13" name="Rechthoekige driehoek 112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94" name="Rechthoek 9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9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7" name="Ovaal 9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8" name="Ovaal 9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99" name="Rechte verbindingslijn 9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0" name="Rechte verbindingslijn 9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0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02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0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04" name="Ovaal 10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05" name="Rechte verbindingslijn 10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6" name="Groep 10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07" name="Afgeronde rechthoek 10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09" name="Rechte verbindingslijn 10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0" name="Gelijkbenige driehoek 10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118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19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1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2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23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24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25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26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27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28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29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0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31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86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7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88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9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0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32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64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65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66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67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81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2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3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4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5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68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69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76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7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8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9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80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70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71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2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3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4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5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33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51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2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53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4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5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8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9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0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1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2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34" name="Rechte verbindingslijn 24"/>
            <p:cNvCxnSpPr>
              <a:endCxn id="151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35" name="Rechte verbindingslijn 25"/>
            <p:cNvCxnSpPr>
              <a:endCxn id="186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36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7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8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39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40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41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42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43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44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45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46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47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49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50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48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228352759"/>
      </p:ext>
    </p:extLst>
  </p:cSld>
  <p:clrMapOvr>
    <a:masterClrMapping/>
  </p:clrMapOvr>
  <p:transition spd="med">
    <p:fade/>
  </p:transition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M) &amp; Image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(M) &amp; Image (XL)</a:t>
            </a:r>
          </a:p>
        </p:txBody>
      </p:sp>
      <p:sp>
        <p:nvSpPr>
          <p:cNvPr id="11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0" y="1450800"/>
            <a:ext cx="4657352" cy="4967121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91BA692-BDC0-468B-B9F2-82175333B678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12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2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63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64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65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6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7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8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23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24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25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0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1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2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69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1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2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03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04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18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9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0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1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2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05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06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3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4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5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7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07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8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9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0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1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2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0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88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9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0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1" name="Rechte verbindingslijn 24"/>
            <p:cNvCxnSpPr>
              <a:endCxn id="188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2" name="Rechte verbindingslijn 25"/>
            <p:cNvCxnSpPr>
              <a:endCxn id="223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4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6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77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8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9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0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84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86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7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85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7387020"/>
      </p:ext>
    </p:extLst>
  </p:cSld>
  <p:clrMapOvr>
    <a:masterClrMapping/>
  </p:clrMapOvr>
  <p:transition spd="med">
    <p:fade/>
  </p:transition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L) &amp; Image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4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(L) &amp; Image (XL)</a:t>
            </a:r>
          </a:p>
        </p:txBody>
      </p:sp>
      <p:sp>
        <p:nvSpPr>
          <p:cNvPr id="4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50800"/>
            <a:ext cx="6089565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DA1CC38-B765-48F1-869E-1AB4D20A8091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12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2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63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64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65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6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7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8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23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24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25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0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1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2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69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1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2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03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04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18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9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0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1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2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05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06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3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4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5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7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07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8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9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0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1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2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0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88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9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0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1" name="Rechte verbindingslijn 24"/>
            <p:cNvCxnSpPr>
              <a:endCxn id="188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2" name="Rechte verbindingslijn 25"/>
            <p:cNvCxnSpPr>
              <a:endCxn id="223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4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6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77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8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9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0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84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86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7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85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99508718"/>
      </p:ext>
    </p:extLst>
  </p:cSld>
  <p:clrMapOvr>
    <a:masterClrMapping/>
  </p:clrMapOvr>
  <p:transition spd="med">
    <p:fade/>
  </p:transition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XL) &amp; Image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(XL) &amp; Image (XL)</a:t>
            </a:r>
          </a:p>
        </p:txBody>
      </p:sp>
      <p:sp>
        <p:nvSpPr>
          <p:cNvPr id="4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50800"/>
            <a:ext cx="7537451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C3F098B-1776-4BDE-B13F-7EC24D6C34E9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12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2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63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64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65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6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7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8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23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24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25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0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1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2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69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1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2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03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04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18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9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0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1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2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05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06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3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4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5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7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07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8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9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0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1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2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0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88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9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0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1" name="Rechte verbindingslijn 24"/>
            <p:cNvCxnSpPr>
              <a:endCxn id="188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2" name="Rechte verbindingslijn 25"/>
            <p:cNvCxnSpPr>
              <a:endCxn id="223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4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6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77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8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9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0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84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86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7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85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970447223"/>
      </p:ext>
    </p:extLst>
  </p:cSld>
  <p:clrMapOvr>
    <a:masterClrMapping/>
  </p:clrMapOvr>
  <p:transition spd="med">
    <p:fade/>
  </p:transition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(XL) &amp; Text (M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5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Image (XL) &amp; Text (M)</a:t>
            </a:r>
          </a:p>
        </p:txBody>
      </p:sp>
      <p:sp>
        <p:nvSpPr>
          <p:cNvPr id="5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7526266" y="1450800"/>
            <a:ext cx="4668910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38D8386-EED6-419C-B271-2FA85BB2A2E8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0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8065402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5" name="Groep 4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8" name="Afgeronde rechthoek 157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59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0" name="Rechte verbindingslijn 159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1" name="Gelijkbenige driehoek 160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3" name="Groep 142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4" name="Rechthoek 143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5" name="Groep 144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8" name="Rechthoek 147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49" name="Groep 148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2" name="Afgeronde rechthoek 151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" name="Rechthoek 152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0" name="Rechthoek 149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1" name="Gelijkbenige driehoek 150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6" name="Afgeronde rechthoek 145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7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12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2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27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1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42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62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63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64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5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6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7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22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23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24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5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0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1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2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68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0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1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02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03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17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8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9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0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1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04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05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2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3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4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5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06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7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8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9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0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1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69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87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8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89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0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0" name="Rechte verbindingslijn 24"/>
            <p:cNvCxnSpPr>
              <a:endCxn id="187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1" name="Rechte verbindingslijn 25"/>
            <p:cNvCxnSpPr>
              <a:endCxn id="222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72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4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5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76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7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8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79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83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85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6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84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32790937"/>
      </p:ext>
    </p:extLst>
  </p:cSld>
  <p:clrMapOvr>
    <a:masterClrMapping/>
  </p:clrMapOvr>
  <p:transition spd="med">
    <p:fade/>
  </p:transition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(XL) &amp; Text (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Image (XL) &amp; Text (L)</a:t>
            </a:r>
          </a:p>
        </p:txBody>
      </p:sp>
      <p:sp>
        <p:nvSpPr>
          <p:cNvPr id="5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6106539" y="1450800"/>
            <a:ext cx="6097461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5693091-C729-4D0B-A126-1B2C0003E48D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0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664567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12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2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63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64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65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6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7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8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23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24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25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0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1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2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69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1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2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03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04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18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9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0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1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2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05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06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3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4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5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7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07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8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9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0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1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2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0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88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9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0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1" name="Rechte verbindingslijn 24"/>
            <p:cNvCxnSpPr>
              <a:endCxn id="188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2" name="Rechte verbindingslijn 25"/>
            <p:cNvCxnSpPr>
              <a:endCxn id="223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4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6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77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8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9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0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84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86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7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85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44766137"/>
      </p:ext>
    </p:extLst>
  </p:cSld>
  <p:clrMapOvr>
    <a:masterClrMapping/>
  </p:clrMapOvr>
  <p:transition spd="med">
    <p:fade/>
  </p:transition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(XL) &amp; Text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Image (XL) &amp; Text (XL)</a:t>
            </a:r>
          </a:p>
        </p:txBody>
      </p:sp>
      <p:sp>
        <p:nvSpPr>
          <p:cNvPr id="5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4657352" y="1450800"/>
            <a:ext cx="7546649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5F1DC7D-4AEB-4A27-AF31-B1A4FAA48B5A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0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196489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12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2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63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64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65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6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7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8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23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24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25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0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1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2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69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1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2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03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04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18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9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0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1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2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05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06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3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4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5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7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07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8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9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0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1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2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0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88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9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0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1" name="Rechte verbindingslijn 24"/>
            <p:cNvCxnSpPr>
              <a:endCxn id="188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2" name="Rechte verbindingslijn 25"/>
            <p:cNvCxnSpPr>
              <a:endCxn id="223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4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6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77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8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9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0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84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86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7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85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580634299"/>
      </p:ext>
    </p:extLst>
  </p:cSld>
  <p:clrMapOvr>
    <a:masterClrMapping/>
  </p:clrMapOvr>
  <p:transition spd="med">
    <p:fade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(XL) &amp; Text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Image (XL) &amp; Text (XL)</a:t>
            </a:r>
          </a:p>
        </p:txBody>
      </p:sp>
      <p:sp>
        <p:nvSpPr>
          <p:cNvPr id="5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4657352" y="1450800"/>
            <a:ext cx="7546649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5F1DC7D-4AEB-4A27-AF31-B1A4FAA48B5A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0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196489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236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37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38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39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40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44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45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46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7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8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49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304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05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306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7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8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9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0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1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2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3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4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5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6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50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82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83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84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85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99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0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1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2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3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86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87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94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5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6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7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8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88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89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0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1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2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3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51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69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70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71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2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3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5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6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7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8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9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0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1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52" name="Rechte verbindingslijn 24"/>
            <p:cNvCxnSpPr>
              <a:endCxn id="269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53" name="Rechte verbindingslijn 25"/>
            <p:cNvCxnSpPr>
              <a:endCxn id="304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54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5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6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57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58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59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60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61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62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63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64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65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67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68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66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79597664"/>
      </p:ext>
    </p:extLst>
  </p:cSld>
  <p:clrMapOvr>
    <a:masterClrMapping/>
  </p:clrMapOvr>
  <p:transition spd="med">
    <p:fade/>
  </p:transition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M) &amp; Graph (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(M) &amp; Graph (L)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/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Tijdelijke aanduiding voor inhoud 2"/>
          <p:cNvSpPr>
            <a:spLocks noGrp="1"/>
          </p:cNvSpPr>
          <p:nvPr>
            <p:ph idx="17"/>
          </p:nvPr>
        </p:nvSpPr>
        <p:spPr>
          <a:xfrm>
            <a:off x="4668911" y="1592688"/>
            <a:ext cx="7008739" cy="4681111"/>
          </a:xfrm>
          <a:solidFill>
            <a:srgbClr val="E5E9EC"/>
          </a:solidFill>
        </p:spPr>
        <p:txBody>
          <a:bodyPr anchor="ctr"/>
          <a:lstStyle>
            <a:lvl1pPr algn="ctr">
              <a:defRPr sz="14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/>
            </a:lvl1pPr>
          </a:lstStyle>
          <a:p>
            <a:fld id="{4F154394-2FC5-4628-81A3-089C82F08482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5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4" name="Instruction Chart &amp; Edit"/>
          <p:cNvGrpSpPr/>
          <p:nvPr userDrawn="1"/>
        </p:nvGrpSpPr>
        <p:grpSpPr>
          <a:xfrm>
            <a:off x="12382788" y="-5444"/>
            <a:ext cx="2697278" cy="6868888"/>
            <a:chOff x="12382788" y="-5444"/>
            <a:chExt cx="2697278" cy="6868888"/>
          </a:xfrm>
        </p:grpSpPr>
        <p:grpSp>
          <p:nvGrpSpPr>
            <p:cNvPr id="95" name="Groep 94"/>
            <p:cNvGrpSpPr/>
            <p:nvPr userDrawn="1"/>
          </p:nvGrpSpPr>
          <p:grpSpPr>
            <a:xfrm>
              <a:off x="12382788" y="1480224"/>
              <a:ext cx="689983" cy="573048"/>
              <a:chOff x="15171969" y="1587338"/>
              <a:chExt cx="755407" cy="627385"/>
            </a:xfrm>
          </p:grpSpPr>
          <p:sp>
            <p:nvSpPr>
              <p:cNvPr id="149" name="Rechthoek 962"/>
              <p:cNvSpPr/>
              <p:nvPr userDrawn="1"/>
            </p:nvSpPr>
            <p:spPr>
              <a:xfrm>
                <a:off x="15171969" y="2008934"/>
                <a:ext cx="755407" cy="205789"/>
              </a:xfrm>
              <a:custGeom>
                <a:avLst/>
                <a:gdLst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664132 w 664132"/>
                  <a:gd name="connsiteY2" fmla="*/ 27778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664132"/>
                  <a:gd name="connsiteY0" fmla="*/ 0 h 290487"/>
                  <a:gd name="connsiteX1" fmla="*/ 664132 w 664132"/>
                  <a:gd name="connsiteY1" fmla="*/ 0 h 290487"/>
                  <a:gd name="connsiteX2" fmla="*/ 333932 w 664132"/>
                  <a:gd name="connsiteY2" fmla="*/ 290487 h 290487"/>
                  <a:gd name="connsiteX3" fmla="*/ 0 w 664132"/>
                  <a:gd name="connsiteY3" fmla="*/ 277787 h 290487"/>
                  <a:gd name="connsiteX4" fmla="*/ 0 w 664132"/>
                  <a:gd name="connsiteY4" fmla="*/ 0 h 290487"/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575232 w 664132"/>
                  <a:gd name="connsiteY2" fmla="*/ 27143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708582"/>
                  <a:gd name="connsiteY0" fmla="*/ 0 h 277787"/>
                  <a:gd name="connsiteX1" fmla="*/ 708582 w 708582"/>
                  <a:gd name="connsiteY1" fmla="*/ 31750 h 277787"/>
                  <a:gd name="connsiteX2" fmla="*/ 575232 w 708582"/>
                  <a:gd name="connsiteY2" fmla="*/ 271437 h 277787"/>
                  <a:gd name="connsiteX3" fmla="*/ 0 w 708582"/>
                  <a:gd name="connsiteY3" fmla="*/ 277787 h 277787"/>
                  <a:gd name="connsiteX4" fmla="*/ 0 w 708582"/>
                  <a:gd name="connsiteY4" fmla="*/ 0 h 277787"/>
                  <a:gd name="connsiteX0" fmla="*/ 228600 w 708582"/>
                  <a:gd name="connsiteY0" fmla="*/ 6350 h 246037"/>
                  <a:gd name="connsiteX1" fmla="*/ 708582 w 708582"/>
                  <a:gd name="connsiteY1" fmla="*/ 0 h 246037"/>
                  <a:gd name="connsiteX2" fmla="*/ 575232 w 708582"/>
                  <a:gd name="connsiteY2" fmla="*/ 239687 h 246037"/>
                  <a:gd name="connsiteX3" fmla="*/ 0 w 708582"/>
                  <a:gd name="connsiteY3" fmla="*/ 246037 h 246037"/>
                  <a:gd name="connsiteX4" fmla="*/ 228600 w 708582"/>
                  <a:gd name="connsiteY4" fmla="*/ 6350 h 246037"/>
                  <a:gd name="connsiteX0" fmla="*/ 228600 w 778432"/>
                  <a:gd name="connsiteY0" fmla="*/ 0 h 239687"/>
                  <a:gd name="connsiteX1" fmla="*/ 778432 w 778432"/>
                  <a:gd name="connsiteY1" fmla="*/ 25400 h 239687"/>
                  <a:gd name="connsiteX2" fmla="*/ 575232 w 778432"/>
                  <a:gd name="connsiteY2" fmla="*/ 233337 h 239687"/>
                  <a:gd name="connsiteX3" fmla="*/ 0 w 778432"/>
                  <a:gd name="connsiteY3" fmla="*/ 239687 h 239687"/>
                  <a:gd name="connsiteX4" fmla="*/ 228600 w 778432"/>
                  <a:gd name="connsiteY4" fmla="*/ 0 h 239687"/>
                  <a:gd name="connsiteX0" fmla="*/ 228600 w 778432"/>
                  <a:gd name="connsiteY0" fmla="*/ 0 h 214287"/>
                  <a:gd name="connsiteX1" fmla="*/ 778432 w 778432"/>
                  <a:gd name="connsiteY1" fmla="*/ 0 h 214287"/>
                  <a:gd name="connsiteX2" fmla="*/ 575232 w 778432"/>
                  <a:gd name="connsiteY2" fmla="*/ 207937 h 214287"/>
                  <a:gd name="connsiteX3" fmla="*/ 0 w 778432"/>
                  <a:gd name="connsiteY3" fmla="*/ 214287 h 214287"/>
                  <a:gd name="connsiteX4" fmla="*/ 228600 w 778432"/>
                  <a:gd name="connsiteY4" fmla="*/ 0 h 214287"/>
                  <a:gd name="connsiteX0" fmla="*/ 228600 w 730724"/>
                  <a:gd name="connsiteY0" fmla="*/ 3975 h 218262"/>
                  <a:gd name="connsiteX1" fmla="*/ 730724 w 730724"/>
                  <a:gd name="connsiteY1" fmla="*/ 0 h 218262"/>
                  <a:gd name="connsiteX2" fmla="*/ 575232 w 730724"/>
                  <a:gd name="connsiteY2" fmla="*/ 211912 h 218262"/>
                  <a:gd name="connsiteX3" fmla="*/ 0 w 730724"/>
                  <a:gd name="connsiteY3" fmla="*/ 218262 h 218262"/>
                  <a:gd name="connsiteX4" fmla="*/ 228600 w 730724"/>
                  <a:gd name="connsiteY4" fmla="*/ 3975 h 218262"/>
                  <a:gd name="connsiteX0" fmla="*/ 252454 w 754578"/>
                  <a:gd name="connsiteY0" fmla="*/ 3975 h 211912"/>
                  <a:gd name="connsiteX1" fmla="*/ 754578 w 754578"/>
                  <a:gd name="connsiteY1" fmla="*/ 0 h 211912"/>
                  <a:gd name="connsiteX2" fmla="*/ 599086 w 754578"/>
                  <a:gd name="connsiteY2" fmla="*/ 211912 h 211912"/>
                  <a:gd name="connsiteX3" fmla="*/ 0 w 754578"/>
                  <a:gd name="connsiteY3" fmla="*/ 210311 h 211912"/>
                  <a:gd name="connsiteX4" fmla="*/ 252454 w 754578"/>
                  <a:gd name="connsiteY4" fmla="*/ 3975 h 211912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599086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754578"/>
                  <a:gd name="connsiteY0" fmla="*/ 0 h 223840"/>
                  <a:gd name="connsiteX1" fmla="*/ 754578 w 754578"/>
                  <a:gd name="connsiteY1" fmla="*/ 7952 h 223840"/>
                  <a:gd name="connsiteX2" fmla="*/ 654745 w 754578"/>
                  <a:gd name="connsiteY2" fmla="*/ 223840 h 223840"/>
                  <a:gd name="connsiteX3" fmla="*/ 0 w 754578"/>
                  <a:gd name="connsiteY3" fmla="*/ 218263 h 223840"/>
                  <a:gd name="connsiteX4" fmla="*/ 172941 w 754578"/>
                  <a:gd name="connsiteY4" fmla="*/ 0 h 223840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646793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818189"/>
                  <a:gd name="connsiteY0" fmla="*/ 0 h 219864"/>
                  <a:gd name="connsiteX1" fmla="*/ 818189 w 818189"/>
                  <a:gd name="connsiteY1" fmla="*/ 31806 h 219864"/>
                  <a:gd name="connsiteX2" fmla="*/ 646793 w 818189"/>
                  <a:gd name="connsiteY2" fmla="*/ 219864 h 219864"/>
                  <a:gd name="connsiteX3" fmla="*/ 0 w 818189"/>
                  <a:gd name="connsiteY3" fmla="*/ 218263 h 219864"/>
                  <a:gd name="connsiteX4" fmla="*/ 172941 w 818189"/>
                  <a:gd name="connsiteY4" fmla="*/ 0 h 219864"/>
                  <a:gd name="connsiteX0" fmla="*/ 172941 w 806262"/>
                  <a:gd name="connsiteY0" fmla="*/ 0 h 219864"/>
                  <a:gd name="connsiteX1" fmla="*/ 806262 w 806262"/>
                  <a:gd name="connsiteY1" fmla="*/ 11928 h 219864"/>
                  <a:gd name="connsiteX2" fmla="*/ 646793 w 806262"/>
                  <a:gd name="connsiteY2" fmla="*/ 219864 h 219864"/>
                  <a:gd name="connsiteX3" fmla="*/ 0 w 806262"/>
                  <a:gd name="connsiteY3" fmla="*/ 218263 h 219864"/>
                  <a:gd name="connsiteX4" fmla="*/ 172941 w 806262"/>
                  <a:gd name="connsiteY4" fmla="*/ 0 h 219864"/>
                  <a:gd name="connsiteX0" fmla="*/ 172941 w 798310"/>
                  <a:gd name="connsiteY0" fmla="*/ 0 h 219864"/>
                  <a:gd name="connsiteX1" fmla="*/ 798310 w 798310"/>
                  <a:gd name="connsiteY1" fmla="*/ 15903 h 219864"/>
                  <a:gd name="connsiteX2" fmla="*/ 646793 w 798310"/>
                  <a:gd name="connsiteY2" fmla="*/ 219864 h 219864"/>
                  <a:gd name="connsiteX3" fmla="*/ 0 w 798310"/>
                  <a:gd name="connsiteY3" fmla="*/ 218263 h 219864"/>
                  <a:gd name="connsiteX4" fmla="*/ 172941 w 798310"/>
                  <a:gd name="connsiteY4" fmla="*/ 0 h 219864"/>
                  <a:gd name="connsiteX0" fmla="*/ 172941 w 798310"/>
                  <a:gd name="connsiteY0" fmla="*/ 0 h 259620"/>
                  <a:gd name="connsiteX1" fmla="*/ 798310 w 798310"/>
                  <a:gd name="connsiteY1" fmla="*/ 15903 h 259620"/>
                  <a:gd name="connsiteX2" fmla="*/ 614988 w 798310"/>
                  <a:gd name="connsiteY2" fmla="*/ 259620 h 259620"/>
                  <a:gd name="connsiteX3" fmla="*/ 0 w 798310"/>
                  <a:gd name="connsiteY3" fmla="*/ 218263 h 259620"/>
                  <a:gd name="connsiteX4" fmla="*/ 172941 w 798310"/>
                  <a:gd name="connsiteY4" fmla="*/ 0 h 259620"/>
                  <a:gd name="connsiteX0" fmla="*/ 188843 w 814212"/>
                  <a:gd name="connsiteY0" fmla="*/ 0 h 259620"/>
                  <a:gd name="connsiteX1" fmla="*/ 814212 w 814212"/>
                  <a:gd name="connsiteY1" fmla="*/ 15903 h 259620"/>
                  <a:gd name="connsiteX2" fmla="*/ 630890 w 814212"/>
                  <a:gd name="connsiteY2" fmla="*/ 259620 h 259620"/>
                  <a:gd name="connsiteX3" fmla="*/ 0 w 814212"/>
                  <a:gd name="connsiteY3" fmla="*/ 254043 h 259620"/>
                  <a:gd name="connsiteX4" fmla="*/ 188843 w 814212"/>
                  <a:gd name="connsiteY4" fmla="*/ 0 h 259620"/>
                  <a:gd name="connsiteX0" fmla="*/ 208721 w 834090"/>
                  <a:gd name="connsiteY0" fmla="*/ 0 h 259620"/>
                  <a:gd name="connsiteX1" fmla="*/ 834090 w 834090"/>
                  <a:gd name="connsiteY1" fmla="*/ 15903 h 259620"/>
                  <a:gd name="connsiteX2" fmla="*/ 650768 w 834090"/>
                  <a:gd name="connsiteY2" fmla="*/ 259620 h 259620"/>
                  <a:gd name="connsiteX3" fmla="*/ 0 w 834090"/>
                  <a:gd name="connsiteY3" fmla="*/ 254043 h 259620"/>
                  <a:gd name="connsiteX4" fmla="*/ 208721 w 834090"/>
                  <a:gd name="connsiteY4" fmla="*/ 0 h 259620"/>
                  <a:gd name="connsiteX0" fmla="*/ 268356 w 893725"/>
                  <a:gd name="connsiteY0" fmla="*/ 0 h 259620"/>
                  <a:gd name="connsiteX1" fmla="*/ 893725 w 893725"/>
                  <a:gd name="connsiteY1" fmla="*/ 15903 h 259620"/>
                  <a:gd name="connsiteX2" fmla="*/ 710403 w 893725"/>
                  <a:gd name="connsiteY2" fmla="*/ 259620 h 259620"/>
                  <a:gd name="connsiteX3" fmla="*/ 0 w 893725"/>
                  <a:gd name="connsiteY3" fmla="*/ 254043 h 259620"/>
                  <a:gd name="connsiteX4" fmla="*/ 268356 w 893725"/>
                  <a:gd name="connsiteY4" fmla="*/ 0 h 259620"/>
                  <a:gd name="connsiteX0" fmla="*/ 260405 w 885774"/>
                  <a:gd name="connsiteY0" fmla="*/ 0 h 259620"/>
                  <a:gd name="connsiteX1" fmla="*/ 885774 w 885774"/>
                  <a:gd name="connsiteY1" fmla="*/ 15903 h 259620"/>
                  <a:gd name="connsiteX2" fmla="*/ 702452 w 885774"/>
                  <a:gd name="connsiteY2" fmla="*/ 259620 h 259620"/>
                  <a:gd name="connsiteX3" fmla="*/ 0 w 885774"/>
                  <a:gd name="connsiteY3" fmla="*/ 254043 h 259620"/>
                  <a:gd name="connsiteX4" fmla="*/ 260405 w 885774"/>
                  <a:gd name="connsiteY4" fmla="*/ 0 h 259620"/>
                  <a:gd name="connsiteX0" fmla="*/ 220648 w 885774"/>
                  <a:gd name="connsiteY0" fmla="*/ 0 h 243717"/>
                  <a:gd name="connsiteX1" fmla="*/ 885774 w 885774"/>
                  <a:gd name="connsiteY1" fmla="*/ 0 h 243717"/>
                  <a:gd name="connsiteX2" fmla="*/ 702452 w 885774"/>
                  <a:gd name="connsiteY2" fmla="*/ 243717 h 243717"/>
                  <a:gd name="connsiteX3" fmla="*/ 0 w 885774"/>
                  <a:gd name="connsiteY3" fmla="*/ 238140 h 243717"/>
                  <a:gd name="connsiteX4" fmla="*/ 220648 w 885774"/>
                  <a:gd name="connsiteY4" fmla="*/ 0 h 24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5774" h="243717">
                    <a:moveTo>
                      <a:pt x="220648" y="0"/>
                    </a:moveTo>
                    <a:lnTo>
                      <a:pt x="885774" y="0"/>
                    </a:lnTo>
                    <a:lnTo>
                      <a:pt x="702452" y="243717"/>
                    </a:lnTo>
                    <a:lnTo>
                      <a:pt x="0" y="238140"/>
                    </a:lnTo>
                    <a:lnTo>
                      <a:pt x="220648" y="0"/>
                    </a:lnTo>
                    <a:close/>
                  </a:path>
                </a:pathLst>
              </a:custGeom>
              <a:solidFill>
                <a:srgbClr val="FFFFFF">
                  <a:lumMod val="50000"/>
                </a:srgbClr>
              </a:solidFill>
              <a:ln w="25400" cap="flat" cmpd="sng" algn="ctr">
                <a:noFill/>
                <a:prstDash val="solid"/>
              </a:ln>
              <a:effectLst>
                <a:softEdge rad="31750"/>
              </a:effectLst>
            </p:spPr>
            <p:txBody>
              <a:bodyPr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0" name="Groep 149"/>
              <p:cNvGrpSpPr/>
              <p:nvPr userDrawn="1"/>
            </p:nvGrpSpPr>
            <p:grpSpPr>
              <a:xfrm>
                <a:off x="15281106" y="1587338"/>
                <a:ext cx="511775" cy="560304"/>
                <a:chOff x="10604642" y="969717"/>
                <a:chExt cx="1290643" cy="1427163"/>
              </a:xfrm>
            </p:grpSpPr>
            <p:grpSp>
              <p:nvGrpSpPr>
                <p:cNvPr id="151" name="Group 879"/>
                <p:cNvGrpSpPr>
                  <a:grpSpLocks noChangeAspect="1"/>
                </p:cNvGrpSpPr>
                <p:nvPr userDrawn="1"/>
              </p:nvGrpSpPr>
              <p:grpSpPr bwMode="auto">
                <a:xfrm>
                  <a:off x="10604642" y="969717"/>
                  <a:ext cx="1290643" cy="1427163"/>
                  <a:chOff x="4798" y="1515"/>
                  <a:chExt cx="813" cy="899"/>
                </a:xfrm>
              </p:grpSpPr>
              <p:sp>
                <p:nvSpPr>
                  <p:cNvPr id="153" name="Freeform 886"/>
                  <p:cNvSpPr>
                    <a:spLocks/>
                  </p:cNvSpPr>
                  <p:nvPr userDrawn="1"/>
                </p:nvSpPr>
                <p:spPr bwMode="auto">
                  <a:xfrm>
                    <a:off x="5269" y="1515"/>
                    <a:ext cx="71" cy="898"/>
                  </a:xfrm>
                  <a:custGeom>
                    <a:avLst/>
                    <a:gdLst>
                      <a:gd name="T0" fmla="*/ 282 w 282"/>
                      <a:gd name="T1" fmla="*/ 0 h 3595"/>
                      <a:gd name="T2" fmla="*/ 282 w 282"/>
                      <a:gd name="T3" fmla="*/ 3138 h 3595"/>
                      <a:gd name="T4" fmla="*/ 0 w 282"/>
                      <a:gd name="T5" fmla="*/ 3595 h 3595"/>
                      <a:gd name="T6" fmla="*/ 0 w 282"/>
                      <a:gd name="T7" fmla="*/ 285 h 3595"/>
                      <a:gd name="T8" fmla="*/ 282 w 282"/>
                      <a:gd name="T9" fmla="*/ 0 h 35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2" h="3595">
                        <a:moveTo>
                          <a:pt x="282" y="0"/>
                        </a:moveTo>
                        <a:lnTo>
                          <a:pt x="282" y="3138"/>
                        </a:lnTo>
                        <a:lnTo>
                          <a:pt x="0" y="3595"/>
                        </a:lnTo>
                        <a:lnTo>
                          <a:pt x="0" y="285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solidFill>
                    <a:srgbClr val="FFC000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4" name="Rectangle 880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515"/>
                    <a:ext cx="813" cy="899"/>
                  </a:xfrm>
                  <a:prstGeom prst="rect">
                    <a:avLst/>
                  </a:prstGeom>
                  <a:noFill/>
                  <a:ln w="0">
                    <a:noFill/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5" name="Rectangle 881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857"/>
                    <a:ext cx="228" cy="55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002060"/>
                      </a:gs>
                      <a:gs pos="100000">
                        <a:srgbClr val="1929FF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6" name="Freeform 882"/>
                  <p:cNvSpPr>
                    <a:spLocks/>
                  </p:cNvSpPr>
                  <p:nvPr userDrawn="1"/>
                </p:nvSpPr>
                <p:spPr bwMode="auto">
                  <a:xfrm>
                    <a:off x="4798" y="1771"/>
                    <a:ext cx="314" cy="86"/>
                  </a:xfrm>
                  <a:custGeom>
                    <a:avLst/>
                    <a:gdLst>
                      <a:gd name="T0" fmla="*/ 411 w 1255"/>
                      <a:gd name="T1" fmla="*/ 0 h 342"/>
                      <a:gd name="T2" fmla="*/ 1255 w 1255"/>
                      <a:gd name="T3" fmla="*/ 0 h 342"/>
                      <a:gd name="T4" fmla="*/ 913 w 1255"/>
                      <a:gd name="T5" fmla="*/ 342 h 342"/>
                      <a:gd name="T6" fmla="*/ 0 w 1255"/>
                      <a:gd name="T7" fmla="*/ 342 h 342"/>
                      <a:gd name="T8" fmla="*/ 411 w 1255"/>
                      <a:gd name="T9" fmla="*/ 0 h 3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55" h="342">
                        <a:moveTo>
                          <a:pt x="411" y="0"/>
                        </a:moveTo>
                        <a:lnTo>
                          <a:pt x="1255" y="0"/>
                        </a:lnTo>
                        <a:lnTo>
                          <a:pt x="913" y="342"/>
                        </a:lnTo>
                        <a:lnTo>
                          <a:pt x="0" y="342"/>
                        </a:lnTo>
                        <a:lnTo>
                          <a:pt x="411" y="0"/>
                        </a:lnTo>
                        <a:close/>
                      </a:path>
                    </a:pathLst>
                  </a:custGeom>
                  <a:solidFill>
                    <a:srgbClr val="0039AC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7" name="Freeform 883"/>
                  <p:cNvSpPr>
                    <a:spLocks/>
                  </p:cNvSpPr>
                  <p:nvPr userDrawn="1"/>
                </p:nvSpPr>
                <p:spPr bwMode="auto">
                  <a:xfrm>
                    <a:off x="5026" y="1771"/>
                    <a:ext cx="85" cy="642"/>
                  </a:xfrm>
                  <a:custGeom>
                    <a:avLst/>
                    <a:gdLst>
                      <a:gd name="T0" fmla="*/ 342 w 342"/>
                      <a:gd name="T1" fmla="*/ 0 h 2568"/>
                      <a:gd name="T2" fmla="*/ 342 w 342"/>
                      <a:gd name="T3" fmla="*/ 2111 h 2568"/>
                      <a:gd name="T4" fmla="*/ 0 w 342"/>
                      <a:gd name="T5" fmla="*/ 2568 h 2568"/>
                      <a:gd name="T6" fmla="*/ 0 w 342"/>
                      <a:gd name="T7" fmla="*/ 342 h 2568"/>
                      <a:gd name="T8" fmla="*/ 342 w 342"/>
                      <a:gd name="T9" fmla="*/ 0 h 25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568">
                        <a:moveTo>
                          <a:pt x="342" y="0"/>
                        </a:moveTo>
                        <a:lnTo>
                          <a:pt x="342" y="2111"/>
                        </a:lnTo>
                        <a:lnTo>
                          <a:pt x="0" y="2568"/>
                        </a:lnTo>
                        <a:lnTo>
                          <a:pt x="0" y="342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000075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8" name="Freeform 884"/>
                  <p:cNvSpPr>
                    <a:spLocks/>
                  </p:cNvSpPr>
                  <p:nvPr userDrawn="1"/>
                </p:nvSpPr>
                <p:spPr bwMode="auto">
                  <a:xfrm>
                    <a:off x="5054" y="1515"/>
                    <a:ext cx="286" cy="72"/>
                  </a:xfrm>
                  <a:custGeom>
                    <a:avLst/>
                    <a:gdLst>
                      <a:gd name="T0" fmla="*/ 318 w 1140"/>
                      <a:gd name="T1" fmla="*/ 0 h 289"/>
                      <a:gd name="T2" fmla="*/ 1140 w 1140"/>
                      <a:gd name="T3" fmla="*/ 0 h 289"/>
                      <a:gd name="T4" fmla="*/ 855 w 1140"/>
                      <a:gd name="T5" fmla="*/ 289 h 289"/>
                      <a:gd name="T6" fmla="*/ 0 w 1140"/>
                      <a:gd name="T7" fmla="*/ 289 h 289"/>
                      <a:gd name="T8" fmla="*/ 318 w 1140"/>
                      <a:gd name="T9" fmla="*/ 0 h 2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40" h="289">
                        <a:moveTo>
                          <a:pt x="318" y="0"/>
                        </a:moveTo>
                        <a:lnTo>
                          <a:pt x="1140" y="0"/>
                        </a:lnTo>
                        <a:lnTo>
                          <a:pt x="855" y="289"/>
                        </a:lnTo>
                        <a:lnTo>
                          <a:pt x="0" y="289"/>
                        </a:lnTo>
                        <a:lnTo>
                          <a:pt x="318" y="0"/>
                        </a:lnTo>
                        <a:close/>
                      </a:path>
                    </a:pathLst>
                  </a:custGeom>
                  <a:solidFill>
                    <a:srgbClr val="EEFF26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9" name="Rectangle 885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054" y="1587"/>
                    <a:ext cx="215" cy="82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FFC000"/>
                      </a:gs>
                      <a:gs pos="100000">
                        <a:srgbClr val="FFFF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60" name="Rectangle 887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298" y="1771"/>
                    <a:ext cx="228" cy="643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B80004"/>
                      </a:gs>
                      <a:gs pos="100000">
                        <a:srgbClr val="FF00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61" name="Freeform 888"/>
                  <p:cNvSpPr>
                    <a:spLocks/>
                  </p:cNvSpPr>
                  <p:nvPr userDrawn="1"/>
                </p:nvSpPr>
                <p:spPr bwMode="auto">
                  <a:xfrm>
                    <a:off x="5526" y="1686"/>
                    <a:ext cx="85" cy="727"/>
                  </a:xfrm>
                  <a:custGeom>
                    <a:avLst/>
                    <a:gdLst>
                      <a:gd name="T0" fmla="*/ 342 w 342"/>
                      <a:gd name="T1" fmla="*/ 0 h 2911"/>
                      <a:gd name="T2" fmla="*/ 342 w 342"/>
                      <a:gd name="T3" fmla="*/ 2477 h 2911"/>
                      <a:gd name="T4" fmla="*/ 0 w 342"/>
                      <a:gd name="T5" fmla="*/ 2911 h 2911"/>
                      <a:gd name="T6" fmla="*/ 0 w 342"/>
                      <a:gd name="T7" fmla="*/ 334 h 2911"/>
                      <a:gd name="T8" fmla="*/ 342 w 342"/>
                      <a:gd name="T9" fmla="*/ 0 h 29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911">
                        <a:moveTo>
                          <a:pt x="342" y="0"/>
                        </a:moveTo>
                        <a:lnTo>
                          <a:pt x="342" y="2477"/>
                        </a:lnTo>
                        <a:lnTo>
                          <a:pt x="0" y="2911"/>
                        </a:lnTo>
                        <a:lnTo>
                          <a:pt x="0" y="334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C2001B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  <p:sp>
              <p:nvSpPr>
                <p:cNvPr id="152" name="Vrije vorm 151"/>
                <p:cNvSpPr/>
                <p:nvPr userDrawn="1"/>
              </p:nvSpPr>
              <p:spPr>
                <a:xfrm>
                  <a:off x="11389225" y="1241176"/>
                  <a:ext cx="506025" cy="137883"/>
                </a:xfrm>
                <a:custGeom>
                  <a:avLst/>
                  <a:gdLst>
                    <a:gd name="connsiteX0" fmla="*/ 0 w 508407"/>
                    <a:gd name="connsiteY0" fmla="*/ 142646 h 146304"/>
                    <a:gd name="connsiteX1" fmla="*/ 369418 w 508407"/>
                    <a:gd name="connsiteY1" fmla="*/ 146304 h 146304"/>
                    <a:gd name="connsiteX2" fmla="*/ 508407 w 508407"/>
                    <a:gd name="connsiteY2" fmla="*/ 0 h 146304"/>
                    <a:gd name="connsiteX3" fmla="*/ 168250 w 508407"/>
                    <a:gd name="connsiteY3" fmla="*/ 0 h 146304"/>
                    <a:gd name="connsiteX4" fmla="*/ 0 w 508407"/>
                    <a:gd name="connsiteY4" fmla="*/ 142646 h 146304"/>
                    <a:gd name="connsiteX0" fmla="*/ 0 w 508407"/>
                    <a:gd name="connsiteY0" fmla="*/ 142646 h 142646"/>
                    <a:gd name="connsiteX1" fmla="*/ 376562 w 508407"/>
                    <a:gd name="connsiteY1" fmla="*/ 136779 h 142646"/>
                    <a:gd name="connsiteX2" fmla="*/ 508407 w 508407"/>
                    <a:gd name="connsiteY2" fmla="*/ 0 h 142646"/>
                    <a:gd name="connsiteX3" fmla="*/ 168250 w 508407"/>
                    <a:gd name="connsiteY3" fmla="*/ 0 h 142646"/>
                    <a:gd name="connsiteX4" fmla="*/ 0 w 508407"/>
                    <a:gd name="connsiteY4" fmla="*/ 142646 h 142646"/>
                    <a:gd name="connsiteX0" fmla="*/ 0 w 506025"/>
                    <a:gd name="connsiteY0" fmla="*/ 137883 h 137883"/>
                    <a:gd name="connsiteX1" fmla="*/ 374180 w 506025"/>
                    <a:gd name="connsiteY1" fmla="*/ 136779 h 137883"/>
                    <a:gd name="connsiteX2" fmla="*/ 506025 w 506025"/>
                    <a:gd name="connsiteY2" fmla="*/ 0 h 137883"/>
                    <a:gd name="connsiteX3" fmla="*/ 165868 w 506025"/>
                    <a:gd name="connsiteY3" fmla="*/ 0 h 137883"/>
                    <a:gd name="connsiteX4" fmla="*/ 0 w 506025"/>
                    <a:gd name="connsiteY4" fmla="*/ 137883 h 137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6025" h="137883">
                      <a:moveTo>
                        <a:pt x="0" y="137883"/>
                      </a:moveTo>
                      <a:lnTo>
                        <a:pt x="374180" y="136779"/>
                      </a:lnTo>
                      <a:lnTo>
                        <a:pt x="506025" y="0"/>
                      </a:lnTo>
                      <a:lnTo>
                        <a:pt x="165868" y="0"/>
                      </a:lnTo>
                      <a:lnTo>
                        <a:pt x="0" y="137883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96" name="Groep 95"/>
            <p:cNvGrpSpPr/>
            <p:nvPr/>
          </p:nvGrpSpPr>
          <p:grpSpPr>
            <a:xfrm>
              <a:off x="12487778" y="6003628"/>
              <a:ext cx="1980859" cy="542924"/>
              <a:chOff x="12390702" y="6054428"/>
              <a:chExt cx="1980859" cy="542924"/>
            </a:xfrm>
          </p:grpSpPr>
          <p:sp>
            <p:nvSpPr>
              <p:cNvPr id="115" name="Rechthoek 114"/>
              <p:cNvSpPr/>
              <p:nvPr/>
            </p:nvSpPr>
            <p:spPr>
              <a:xfrm>
                <a:off x="12402284" y="6054428"/>
                <a:ext cx="1969277" cy="54292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116" name="Rechthoek 115"/>
              <p:cNvSpPr/>
              <p:nvPr/>
            </p:nvSpPr>
            <p:spPr>
              <a:xfrm>
                <a:off x="12662053" y="6062530"/>
                <a:ext cx="1268296" cy="2616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1100" dirty="0"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Change chart type</a:t>
                </a:r>
              </a:p>
            </p:txBody>
          </p:sp>
          <p:sp>
            <p:nvSpPr>
              <p:cNvPr id="117" name="Gelijkbenige driehoek 116"/>
              <p:cNvSpPr/>
              <p:nvPr/>
            </p:nvSpPr>
            <p:spPr>
              <a:xfrm rot="5400000">
                <a:off x="14210471" y="6150144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118" name="Afgeronde rechthoek 117"/>
              <p:cNvSpPr/>
              <p:nvPr/>
            </p:nvSpPr>
            <p:spPr>
              <a:xfrm>
                <a:off x="12390702" y="6322741"/>
                <a:ext cx="1973675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Edit data</a:t>
                </a:r>
              </a:p>
            </p:txBody>
          </p:sp>
          <p:grpSp>
            <p:nvGrpSpPr>
              <p:cNvPr id="119" name="Groep 118"/>
              <p:cNvGrpSpPr/>
              <p:nvPr/>
            </p:nvGrpSpPr>
            <p:grpSpPr>
              <a:xfrm>
                <a:off x="12461788" y="6100223"/>
                <a:ext cx="204691" cy="170000"/>
                <a:chOff x="15171969" y="1587338"/>
                <a:chExt cx="755407" cy="627385"/>
              </a:xfrm>
            </p:grpSpPr>
            <p:sp>
              <p:nvSpPr>
                <p:cNvPr id="136" name="Rechthoek 962"/>
                <p:cNvSpPr/>
                <p:nvPr userDrawn="1"/>
              </p:nvSpPr>
              <p:spPr>
                <a:xfrm>
                  <a:off x="15171969" y="2008934"/>
                  <a:ext cx="755407" cy="205789"/>
                </a:xfrm>
                <a:custGeom>
                  <a:avLst/>
                  <a:gdLst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664132 w 664132"/>
                    <a:gd name="connsiteY2" fmla="*/ 27778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664132"/>
                    <a:gd name="connsiteY0" fmla="*/ 0 h 290487"/>
                    <a:gd name="connsiteX1" fmla="*/ 664132 w 664132"/>
                    <a:gd name="connsiteY1" fmla="*/ 0 h 290487"/>
                    <a:gd name="connsiteX2" fmla="*/ 333932 w 664132"/>
                    <a:gd name="connsiteY2" fmla="*/ 290487 h 290487"/>
                    <a:gd name="connsiteX3" fmla="*/ 0 w 664132"/>
                    <a:gd name="connsiteY3" fmla="*/ 277787 h 290487"/>
                    <a:gd name="connsiteX4" fmla="*/ 0 w 664132"/>
                    <a:gd name="connsiteY4" fmla="*/ 0 h 290487"/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575232 w 664132"/>
                    <a:gd name="connsiteY2" fmla="*/ 27143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708582"/>
                    <a:gd name="connsiteY0" fmla="*/ 0 h 277787"/>
                    <a:gd name="connsiteX1" fmla="*/ 708582 w 708582"/>
                    <a:gd name="connsiteY1" fmla="*/ 31750 h 277787"/>
                    <a:gd name="connsiteX2" fmla="*/ 575232 w 708582"/>
                    <a:gd name="connsiteY2" fmla="*/ 271437 h 277787"/>
                    <a:gd name="connsiteX3" fmla="*/ 0 w 708582"/>
                    <a:gd name="connsiteY3" fmla="*/ 277787 h 277787"/>
                    <a:gd name="connsiteX4" fmla="*/ 0 w 708582"/>
                    <a:gd name="connsiteY4" fmla="*/ 0 h 277787"/>
                    <a:gd name="connsiteX0" fmla="*/ 228600 w 708582"/>
                    <a:gd name="connsiteY0" fmla="*/ 6350 h 246037"/>
                    <a:gd name="connsiteX1" fmla="*/ 708582 w 708582"/>
                    <a:gd name="connsiteY1" fmla="*/ 0 h 246037"/>
                    <a:gd name="connsiteX2" fmla="*/ 575232 w 708582"/>
                    <a:gd name="connsiteY2" fmla="*/ 239687 h 246037"/>
                    <a:gd name="connsiteX3" fmla="*/ 0 w 708582"/>
                    <a:gd name="connsiteY3" fmla="*/ 246037 h 246037"/>
                    <a:gd name="connsiteX4" fmla="*/ 228600 w 708582"/>
                    <a:gd name="connsiteY4" fmla="*/ 6350 h 246037"/>
                    <a:gd name="connsiteX0" fmla="*/ 228600 w 778432"/>
                    <a:gd name="connsiteY0" fmla="*/ 0 h 239687"/>
                    <a:gd name="connsiteX1" fmla="*/ 778432 w 778432"/>
                    <a:gd name="connsiteY1" fmla="*/ 25400 h 239687"/>
                    <a:gd name="connsiteX2" fmla="*/ 575232 w 778432"/>
                    <a:gd name="connsiteY2" fmla="*/ 233337 h 239687"/>
                    <a:gd name="connsiteX3" fmla="*/ 0 w 778432"/>
                    <a:gd name="connsiteY3" fmla="*/ 239687 h 239687"/>
                    <a:gd name="connsiteX4" fmla="*/ 228600 w 778432"/>
                    <a:gd name="connsiteY4" fmla="*/ 0 h 239687"/>
                    <a:gd name="connsiteX0" fmla="*/ 228600 w 778432"/>
                    <a:gd name="connsiteY0" fmla="*/ 0 h 214287"/>
                    <a:gd name="connsiteX1" fmla="*/ 778432 w 778432"/>
                    <a:gd name="connsiteY1" fmla="*/ 0 h 214287"/>
                    <a:gd name="connsiteX2" fmla="*/ 575232 w 778432"/>
                    <a:gd name="connsiteY2" fmla="*/ 207937 h 214287"/>
                    <a:gd name="connsiteX3" fmla="*/ 0 w 778432"/>
                    <a:gd name="connsiteY3" fmla="*/ 214287 h 214287"/>
                    <a:gd name="connsiteX4" fmla="*/ 228600 w 778432"/>
                    <a:gd name="connsiteY4" fmla="*/ 0 h 214287"/>
                    <a:gd name="connsiteX0" fmla="*/ 228600 w 730724"/>
                    <a:gd name="connsiteY0" fmla="*/ 3975 h 218262"/>
                    <a:gd name="connsiteX1" fmla="*/ 730724 w 730724"/>
                    <a:gd name="connsiteY1" fmla="*/ 0 h 218262"/>
                    <a:gd name="connsiteX2" fmla="*/ 575232 w 730724"/>
                    <a:gd name="connsiteY2" fmla="*/ 211912 h 218262"/>
                    <a:gd name="connsiteX3" fmla="*/ 0 w 730724"/>
                    <a:gd name="connsiteY3" fmla="*/ 218262 h 218262"/>
                    <a:gd name="connsiteX4" fmla="*/ 228600 w 730724"/>
                    <a:gd name="connsiteY4" fmla="*/ 3975 h 218262"/>
                    <a:gd name="connsiteX0" fmla="*/ 252454 w 754578"/>
                    <a:gd name="connsiteY0" fmla="*/ 3975 h 211912"/>
                    <a:gd name="connsiteX1" fmla="*/ 754578 w 754578"/>
                    <a:gd name="connsiteY1" fmla="*/ 0 h 211912"/>
                    <a:gd name="connsiteX2" fmla="*/ 599086 w 754578"/>
                    <a:gd name="connsiteY2" fmla="*/ 211912 h 211912"/>
                    <a:gd name="connsiteX3" fmla="*/ 0 w 754578"/>
                    <a:gd name="connsiteY3" fmla="*/ 210311 h 211912"/>
                    <a:gd name="connsiteX4" fmla="*/ 252454 w 754578"/>
                    <a:gd name="connsiteY4" fmla="*/ 3975 h 211912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599086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754578"/>
                    <a:gd name="connsiteY0" fmla="*/ 0 h 223840"/>
                    <a:gd name="connsiteX1" fmla="*/ 754578 w 754578"/>
                    <a:gd name="connsiteY1" fmla="*/ 7952 h 223840"/>
                    <a:gd name="connsiteX2" fmla="*/ 654745 w 754578"/>
                    <a:gd name="connsiteY2" fmla="*/ 223840 h 223840"/>
                    <a:gd name="connsiteX3" fmla="*/ 0 w 754578"/>
                    <a:gd name="connsiteY3" fmla="*/ 218263 h 223840"/>
                    <a:gd name="connsiteX4" fmla="*/ 172941 w 754578"/>
                    <a:gd name="connsiteY4" fmla="*/ 0 h 223840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646793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818189"/>
                    <a:gd name="connsiteY0" fmla="*/ 0 h 219864"/>
                    <a:gd name="connsiteX1" fmla="*/ 818189 w 818189"/>
                    <a:gd name="connsiteY1" fmla="*/ 31806 h 219864"/>
                    <a:gd name="connsiteX2" fmla="*/ 646793 w 818189"/>
                    <a:gd name="connsiteY2" fmla="*/ 219864 h 219864"/>
                    <a:gd name="connsiteX3" fmla="*/ 0 w 818189"/>
                    <a:gd name="connsiteY3" fmla="*/ 218263 h 219864"/>
                    <a:gd name="connsiteX4" fmla="*/ 172941 w 818189"/>
                    <a:gd name="connsiteY4" fmla="*/ 0 h 219864"/>
                    <a:gd name="connsiteX0" fmla="*/ 172941 w 806262"/>
                    <a:gd name="connsiteY0" fmla="*/ 0 h 219864"/>
                    <a:gd name="connsiteX1" fmla="*/ 806262 w 806262"/>
                    <a:gd name="connsiteY1" fmla="*/ 11928 h 219864"/>
                    <a:gd name="connsiteX2" fmla="*/ 646793 w 806262"/>
                    <a:gd name="connsiteY2" fmla="*/ 219864 h 219864"/>
                    <a:gd name="connsiteX3" fmla="*/ 0 w 806262"/>
                    <a:gd name="connsiteY3" fmla="*/ 218263 h 219864"/>
                    <a:gd name="connsiteX4" fmla="*/ 172941 w 806262"/>
                    <a:gd name="connsiteY4" fmla="*/ 0 h 219864"/>
                    <a:gd name="connsiteX0" fmla="*/ 172941 w 798310"/>
                    <a:gd name="connsiteY0" fmla="*/ 0 h 219864"/>
                    <a:gd name="connsiteX1" fmla="*/ 798310 w 798310"/>
                    <a:gd name="connsiteY1" fmla="*/ 15903 h 219864"/>
                    <a:gd name="connsiteX2" fmla="*/ 646793 w 798310"/>
                    <a:gd name="connsiteY2" fmla="*/ 219864 h 219864"/>
                    <a:gd name="connsiteX3" fmla="*/ 0 w 798310"/>
                    <a:gd name="connsiteY3" fmla="*/ 218263 h 219864"/>
                    <a:gd name="connsiteX4" fmla="*/ 172941 w 798310"/>
                    <a:gd name="connsiteY4" fmla="*/ 0 h 219864"/>
                    <a:gd name="connsiteX0" fmla="*/ 172941 w 798310"/>
                    <a:gd name="connsiteY0" fmla="*/ 0 h 259620"/>
                    <a:gd name="connsiteX1" fmla="*/ 798310 w 798310"/>
                    <a:gd name="connsiteY1" fmla="*/ 15903 h 259620"/>
                    <a:gd name="connsiteX2" fmla="*/ 614988 w 798310"/>
                    <a:gd name="connsiteY2" fmla="*/ 259620 h 259620"/>
                    <a:gd name="connsiteX3" fmla="*/ 0 w 798310"/>
                    <a:gd name="connsiteY3" fmla="*/ 218263 h 259620"/>
                    <a:gd name="connsiteX4" fmla="*/ 172941 w 798310"/>
                    <a:gd name="connsiteY4" fmla="*/ 0 h 259620"/>
                    <a:gd name="connsiteX0" fmla="*/ 188843 w 814212"/>
                    <a:gd name="connsiteY0" fmla="*/ 0 h 259620"/>
                    <a:gd name="connsiteX1" fmla="*/ 814212 w 814212"/>
                    <a:gd name="connsiteY1" fmla="*/ 15903 h 259620"/>
                    <a:gd name="connsiteX2" fmla="*/ 630890 w 814212"/>
                    <a:gd name="connsiteY2" fmla="*/ 259620 h 259620"/>
                    <a:gd name="connsiteX3" fmla="*/ 0 w 814212"/>
                    <a:gd name="connsiteY3" fmla="*/ 254043 h 259620"/>
                    <a:gd name="connsiteX4" fmla="*/ 188843 w 814212"/>
                    <a:gd name="connsiteY4" fmla="*/ 0 h 259620"/>
                    <a:gd name="connsiteX0" fmla="*/ 208721 w 834090"/>
                    <a:gd name="connsiteY0" fmla="*/ 0 h 259620"/>
                    <a:gd name="connsiteX1" fmla="*/ 834090 w 834090"/>
                    <a:gd name="connsiteY1" fmla="*/ 15903 h 259620"/>
                    <a:gd name="connsiteX2" fmla="*/ 650768 w 834090"/>
                    <a:gd name="connsiteY2" fmla="*/ 259620 h 259620"/>
                    <a:gd name="connsiteX3" fmla="*/ 0 w 834090"/>
                    <a:gd name="connsiteY3" fmla="*/ 254043 h 259620"/>
                    <a:gd name="connsiteX4" fmla="*/ 208721 w 834090"/>
                    <a:gd name="connsiteY4" fmla="*/ 0 h 259620"/>
                    <a:gd name="connsiteX0" fmla="*/ 268356 w 893725"/>
                    <a:gd name="connsiteY0" fmla="*/ 0 h 259620"/>
                    <a:gd name="connsiteX1" fmla="*/ 893725 w 893725"/>
                    <a:gd name="connsiteY1" fmla="*/ 15903 h 259620"/>
                    <a:gd name="connsiteX2" fmla="*/ 710403 w 893725"/>
                    <a:gd name="connsiteY2" fmla="*/ 259620 h 259620"/>
                    <a:gd name="connsiteX3" fmla="*/ 0 w 893725"/>
                    <a:gd name="connsiteY3" fmla="*/ 254043 h 259620"/>
                    <a:gd name="connsiteX4" fmla="*/ 268356 w 893725"/>
                    <a:gd name="connsiteY4" fmla="*/ 0 h 259620"/>
                    <a:gd name="connsiteX0" fmla="*/ 260405 w 885774"/>
                    <a:gd name="connsiteY0" fmla="*/ 0 h 259620"/>
                    <a:gd name="connsiteX1" fmla="*/ 885774 w 885774"/>
                    <a:gd name="connsiteY1" fmla="*/ 15903 h 259620"/>
                    <a:gd name="connsiteX2" fmla="*/ 702452 w 885774"/>
                    <a:gd name="connsiteY2" fmla="*/ 259620 h 259620"/>
                    <a:gd name="connsiteX3" fmla="*/ 0 w 885774"/>
                    <a:gd name="connsiteY3" fmla="*/ 254043 h 259620"/>
                    <a:gd name="connsiteX4" fmla="*/ 260405 w 885774"/>
                    <a:gd name="connsiteY4" fmla="*/ 0 h 259620"/>
                    <a:gd name="connsiteX0" fmla="*/ 220648 w 885774"/>
                    <a:gd name="connsiteY0" fmla="*/ 0 h 243717"/>
                    <a:gd name="connsiteX1" fmla="*/ 885774 w 885774"/>
                    <a:gd name="connsiteY1" fmla="*/ 0 h 243717"/>
                    <a:gd name="connsiteX2" fmla="*/ 702452 w 885774"/>
                    <a:gd name="connsiteY2" fmla="*/ 243717 h 243717"/>
                    <a:gd name="connsiteX3" fmla="*/ 0 w 885774"/>
                    <a:gd name="connsiteY3" fmla="*/ 238140 h 243717"/>
                    <a:gd name="connsiteX4" fmla="*/ 220648 w 885774"/>
                    <a:gd name="connsiteY4" fmla="*/ 0 h 243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5774" h="243717">
                      <a:moveTo>
                        <a:pt x="220648" y="0"/>
                      </a:moveTo>
                      <a:lnTo>
                        <a:pt x="885774" y="0"/>
                      </a:lnTo>
                      <a:lnTo>
                        <a:pt x="702452" y="243717"/>
                      </a:lnTo>
                      <a:lnTo>
                        <a:pt x="0" y="238140"/>
                      </a:lnTo>
                      <a:lnTo>
                        <a:pt x="220648" y="0"/>
                      </a:lnTo>
                      <a:close/>
                    </a:path>
                  </a:pathLst>
                </a:custGeom>
                <a:solidFill>
                  <a:srgbClr val="FFFFFF">
                    <a:lumMod val="50000"/>
                  </a:srgbClr>
                </a:solidFill>
                <a:ln w="25400" cap="flat" cmpd="sng" algn="ctr">
                  <a:noFill/>
                  <a:prstDash val="solid"/>
                </a:ln>
                <a:effectLst>
                  <a:softEdge rad="31750"/>
                </a:effectLst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137" name="Groep 136"/>
                <p:cNvGrpSpPr/>
                <p:nvPr userDrawn="1"/>
              </p:nvGrpSpPr>
              <p:grpSpPr>
                <a:xfrm>
                  <a:off x="15281106" y="1587338"/>
                  <a:ext cx="511775" cy="560304"/>
                  <a:chOff x="10604642" y="969717"/>
                  <a:chExt cx="1290643" cy="1427163"/>
                </a:xfrm>
              </p:grpSpPr>
              <p:grpSp>
                <p:nvGrpSpPr>
                  <p:cNvPr id="138" name="Group 879"/>
                  <p:cNvGrpSpPr>
                    <a:grpSpLocks noChangeAspect="1"/>
                  </p:cNvGrpSpPr>
                  <p:nvPr userDrawn="1"/>
                </p:nvGrpSpPr>
                <p:grpSpPr bwMode="auto">
                  <a:xfrm>
                    <a:off x="10604642" y="969717"/>
                    <a:ext cx="1290643" cy="1427163"/>
                    <a:chOff x="4798" y="1515"/>
                    <a:chExt cx="813" cy="899"/>
                  </a:xfrm>
                </p:grpSpPr>
                <p:sp>
                  <p:nvSpPr>
                    <p:cNvPr id="140" name="Freeform 886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269" y="1515"/>
                      <a:ext cx="71" cy="898"/>
                    </a:xfrm>
                    <a:custGeom>
                      <a:avLst/>
                      <a:gdLst>
                        <a:gd name="T0" fmla="*/ 282 w 282"/>
                        <a:gd name="T1" fmla="*/ 0 h 3595"/>
                        <a:gd name="T2" fmla="*/ 282 w 282"/>
                        <a:gd name="T3" fmla="*/ 3138 h 3595"/>
                        <a:gd name="T4" fmla="*/ 0 w 282"/>
                        <a:gd name="T5" fmla="*/ 3595 h 3595"/>
                        <a:gd name="T6" fmla="*/ 0 w 282"/>
                        <a:gd name="T7" fmla="*/ 285 h 3595"/>
                        <a:gd name="T8" fmla="*/ 282 w 282"/>
                        <a:gd name="T9" fmla="*/ 0 h 359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82" h="3595">
                          <a:moveTo>
                            <a:pt x="282" y="0"/>
                          </a:moveTo>
                          <a:lnTo>
                            <a:pt x="282" y="3138"/>
                          </a:lnTo>
                          <a:lnTo>
                            <a:pt x="0" y="3595"/>
                          </a:lnTo>
                          <a:lnTo>
                            <a:pt x="0" y="285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solidFill>
                      <a:srgbClr val="FFC000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1" name="Rectangle 880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515"/>
                      <a:ext cx="813" cy="899"/>
                    </a:xfrm>
                    <a:prstGeom prst="rect">
                      <a:avLst/>
                    </a:prstGeom>
                    <a:noFill/>
                    <a:ln w="0">
                      <a:noFill/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2" name="Rectangle 881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857"/>
                      <a:ext cx="228" cy="55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002060"/>
                        </a:gs>
                        <a:gs pos="100000">
                          <a:srgbClr val="1929FF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3" name="Freeform 882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4798" y="1771"/>
                      <a:ext cx="314" cy="86"/>
                    </a:xfrm>
                    <a:custGeom>
                      <a:avLst/>
                      <a:gdLst>
                        <a:gd name="T0" fmla="*/ 411 w 1255"/>
                        <a:gd name="T1" fmla="*/ 0 h 342"/>
                        <a:gd name="T2" fmla="*/ 1255 w 1255"/>
                        <a:gd name="T3" fmla="*/ 0 h 342"/>
                        <a:gd name="T4" fmla="*/ 913 w 1255"/>
                        <a:gd name="T5" fmla="*/ 342 h 342"/>
                        <a:gd name="T6" fmla="*/ 0 w 1255"/>
                        <a:gd name="T7" fmla="*/ 342 h 342"/>
                        <a:gd name="T8" fmla="*/ 411 w 1255"/>
                        <a:gd name="T9" fmla="*/ 0 h 3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55" h="342">
                          <a:moveTo>
                            <a:pt x="411" y="0"/>
                          </a:moveTo>
                          <a:lnTo>
                            <a:pt x="1255" y="0"/>
                          </a:lnTo>
                          <a:lnTo>
                            <a:pt x="913" y="342"/>
                          </a:lnTo>
                          <a:lnTo>
                            <a:pt x="0" y="342"/>
                          </a:lnTo>
                          <a:lnTo>
                            <a:pt x="411" y="0"/>
                          </a:lnTo>
                          <a:close/>
                        </a:path>
                      </a:pathLst>
                    </a:custGeom>
                    <a:solidFill>
                      <a:srgbClr val="0039AC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4" name="Freeform 883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26" y="1771"/>
                      <a:ext cx="85" cy="642"/>
                    </a:xfrm>
                    <a:custGeom>
                      <a:avLst/>
                      <a:gdLst>
                        <a:gd name="T0" fmla="*/ 342 w 342"/>
                        <a:gd name="T1" fmla="*/ 0 h 2568"/>
                        <a:gd name="T2" fmla="*/ 342 w 342"/>
                        <a:gd name="T3" fmla="*/ 2111 h 2568"/>
                        <a:gd name="T4" fmla="*/ 0 w 342"/>
                        <a:gd name="T5" fmla="*/ 2568 h 2568"/>
                        <a:gd name="T6" fmla="*/ 0 w 342"/>
                        <a:gd name="T7" fmla="*/ 342 h 2568"/>
                        <a:gd name="T8" fmla="*/ 342 w 342"/>
                        <a:gd name="T9" fmla="*/ 0 h 25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568">
                          <a:moveTo>
                            <a:pt x="342" y="0"/>
                          </a:moveTo>
                          <a:lnTo>
                            <a:pt x="342" y="2111"/>
                          </a:lnTo>
                          <a:lnTo>
                            <a:pt x="0" y="2568"/>
                          </a:lnTo>
                          <a:lnTo>
                            <a:pt x="0" y="342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000075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5" name="Freeform 884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54" y="1515"/>
                      <a:ext cx="286" cy="72"/>
                    </a:xfrm>
                    <a:custGeom>
                      <a:avLst/>
                      <a:gdLst>
                        <a:gd name="T0" fmla="*/ 318 w 1140"/>
                        <a:gd name="T1" fmla="*/ 0 h 289"/>
                        <a:gd name="T2" fmla="*/ 1140 w 1140"/>
                        <a:gd name="T3" fmla="*/ 0 h 289"/>
                        <a:gd name="T4" fmla="*/ 855 w 1140"/>
                        <a:gd name="T5" fmla="*/ 289 h 289"/>
                        <a:gd name="T6" fmla="*/ 0 w 1140"/>
                        <a:gd name="T7" fmla="*/ 289 h 289"/>
                        <a:gd name="T8" fmla="*/ 318 w 1140"/>
                        <a:gd name="T9" fmla="*/ 0 h 2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140" h="289">
                          <a:moveTo>
                            <a:pt x="318" y="0"/>
                          </a:moveTo>
                          <a:lnTo>
                            <a:pt x="1140" y="0"/>
                          </a:lnTo>
                          <a:lnTo>
                            <a:pt x="855" y="289"/>
                          </a:lnTo>
                          <a:lnTo>
                            <a:pt x="0" y="289"/>
                          </a:lnTo>
                          <a:lnTo>
                            <a:pt x="318" y="0"/>
                          </a:lnTo>
                          <a:close/>
                        </a:path>
                      </a:pathLst>
                    </a:custGeom>
                    <a:solidFill>
                      <a:srgbClr val="EEFF26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6" name="Rectangle 885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054" y="1587"/>
                      <a:ext cx="215" cy="82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FFC000"/>
                        </a:gs>
                        <a:gs pos="100000">
                          <a:srgbClr val="FFFF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7" name="Rectangle 887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298" y="1771"/>
                      <a:ext cx="228" cy="643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B80004"/>
                        </a:gs>
                        <a:gs pos="100000">
                          <a:srgbClr val="FF00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8" name="Freeform 888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526" y="1686"/>
                      <a:ext cx="85" cy="727"/>
                    </a:xfrm>
                    <a:custGeom>
                      <a:avLst/>
                      <a:gdLst>
                        <a:gd name="T0" fmla="*/ 342 w 342"/>
                        <a:gd name="T1" fmla="*/ 0 h 2911"/>
                        <a:gd name="T2" fmla="*/ 342 w 342"/>
                        <a:gd name="T3" fmla="*/ 2477 h 2911"/>
                        <a:gd name="T4" fmla="*/ 0 w 342"/>
                        <a:gd name="T5" fmla="*/ 2911 h 2911"/>
                        <a:gd name="T6" fmla="*/ 0 w 342"/>
                        <a:gd name="T7" fmla="*/ 334 h 2911"/>
                        <a:gd name="T8" fmla="*/ 342 w 342"/>
                        <a:gd name="T9" fmla="*/ 0 h 29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911">
                          <a:moveTo>
                            <a:pt x="342" y="0"/>
                          </a:moveTo>
                          <a:lnTo>
                            <a:pt x="342" y="2477"/>
                          </a:lnTo>
                          <a:lnTo>
                            <a:pt x="0" y="2911"/>
                          </a:lnTo>
                          <a:lnTo>
                            <a:pt x="0" y="334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C2001B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</p:grpSp>
              <p:sp>
                <p:nvSpPr>
                  <p:cNvPr id="139" name="Vrije vorm 138"/>
                  <p:cNvSpPr/>
                  <p:nvPr userDrawn="1"/>
                </p:nvSpPr>
                <p:spPr>
                  <a:xfrm>
                    <a:off x="11389225" y="1241176"/>
                    <a:ext cx="506025" cy="137883"/>
                  </a:xfrm>
                  <a:custGeom>
                    <a:avLst/>
                    <a:gdLst>
                      <a:gd name="connsiteX0" fmla="*/ 0 w 508407"/>
                      <a:gd name="connsiteY0" fmla="*/ 142646 h 146304"/>
                      <a:gd name="connsiteX1" fmla="*/ 369418 w 508407"/>
                      <a:gd name="connsiteY1" fmla="*/ 146304 h 146304"/>
                      <a:gd name="connsiteX2" fmla="*/ 508407 w 508407"/>
                      <a:gd name="connsiteY2" fmla="*/ 0 h 146304"/>
                      <a:gd name="connsiteX3" fmla="*/ 168250 w 508407"/>
                      <a:gd name="connsiteY3" fmla="*/ 0 h 146304"/>
                      <a:gd name="connsiteX4" fmla="*/ 0 w 508407"/>
                      <a:gd name="connsiteY4" fmla="*/ 142646 h 146304"/>
                      <a:gd name="connsiteX0" fmla="*/ 0 w 508407"/>
                      <a:gd name="connsiteY0" fmla="*/ 142646 h 142646"/>
                      <a:gd name="connsiteX1" fmla="*/ 376562 w 508407"/>
                      <a:gd name="connsiteY1" fmla="*/ 136779 h 142646"/>
                      <a:gd name="connsiteX2" fmla="*/ 508407 w 508407"/>
                      <a:gd name="connsiteY2" fmla="*/ 0 h 142646"/>
                      <a:gd name="connsiteX3" fmla="*/ 168250 w 508407"/>
                      <a:gd name="connsiteY3" fmla="*/ 0 h 142646"/>
                      <a:gd name="connsiteX4" fmla="*/ 0 w 508407"/>
                      <a:gd name="connsiteY4" fmla="*/ 142646 h 142646"/>
                      <a:gd name="connsiteX0" fmla="*/ 0 w 506025"/>
                      <a:gd name="connsiteY0" fmla="*/ 137883 h 137883"/>
                      <a:gd name="connsiteX1" fmla="*/ 374180 w 506025"/>
                      <a:gd name="connsiteY1" fmla="*/ 136779 h 137883"/>
                      <a:gd name="connsiteX2" fmla="*/ 506025 w 506025"/>
                      <a:gd name="connsiteY2" fmla="*/ 0 h 137883"/>
                      <a:gd name="connsiteX3" fmla="*/ 165868 w 506025"/>
                      <a:gd name="connsiteY3" fmla="*/ 0 h 137883"/>
                      <a:gd name="connsiteX4" fmla="*/ 0 w 506025"/>
                      <a:gd name="connsiteY4" fmla="*/ 137883 h 137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6025" h="137883">
                        <a:moveTo>
                          <a:pt x="0" y="137883"/>
                        </a:moveTo>
                        <a:lnTo>
                          <a:pt x="374180" y="136779"/>
                        </a:lnTo>
                        <a:lnTo>
                          <a:pt x="506025" y="0"/>
                        </a:lnTo>
                        <a:lnTo>
                          <a:pt x="165868" y="0"/>
                        </a:lnTo>
                        <a:lnTo>
                          <a:pt x="0" y="137883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  <p:grpSp>
            <p:nvGrpSpPr>
              <p:cNvPr id="120" name="Groep 119"/>
              <p:cNvGrpSpPr/>
              <p:nvPr/>
            </p:nvGrpSpPr>
            <p:grpSpPr>
              <a:xfrm>
                <a:off x="12468521" y="6356844"/>
                <a:ext cx="133446" cy="114786"/>
                <a:chOff x="14587469" y="6356844"/>
                <a:chExt cx="133446" cy="114786"/>
              </a:xfrm>
            </p:grpSpPr>
            <p:sp>
              <p:nvSpPr>
                <p:cNvPr id="126" name="Rectangle 6"/>
                <p:cNvSpPr>
                  <a:spLocks noChangeArrowheads="1"/>
                </p:cNvSpPr>
                <p:nvPr userDrawn="1"/>
              </p:nvSpPr>
              <p:spPr bwMode="auto">
                <a:xfrm>
                  <a:off x="14588703" y="6379233"/>
                  <a:ext cx="130780" cy="91699"/>
                </a:xfrm>
                <a:prstGeom prst="rect">
                  <a:avLst/>
                </a:prstGeom>
                <a:solidFill>
                  <a:srgbClr val="F2FAFF"/>
                </a:solidFill>
                <a:ln w="0">
                  <a:solidFill>
                    <a:schemeClr val="bg2">
                      <a:lumMod val="5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7" name="Rectangle 15"/>
                <p:cNvSpPr>
                  <a:spLocks noChangeArrowheads="1"/>
                </p:cNvSpPr>
                <p:nvPr userDrawn="1"/>
              </p:nvSpPr>
              <p:spPr bwMode="auto">
                <a:xfrm>
                  <a:off x="14587469" y="6423761"/>
                  <a:ext cx="131076" cy="1446"/>
                </a:xfrm>
                <a:prstGeom prst="rect">
                  <a:avLst/>
                </a:prstGeom>
                <a:gradFill flip="none" rotWithShape="1">
                  <a:gsLst>
                    <a:gs pos="20000">
                      <a:srgbClr val="0039AC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Freeform 14"/>
                <p:cNvSpPr>
                  <a:spLocks noEditPoints="1"/>
                </p:cNvSpPr>
                <p:nvPr userDrawn="1"/>
              </p:nvSpPr>
              <p:spPr bwMode="auto">
                <a:xfrm>
                  <a:off x="14588901" y="6356844"/>
                  <a:ext cx="132014" cy="114786"/>
                </a:xfrm>
                <a:custGeom>
                  <a:avLst/>
                  <a:gdLst>
                    <a:gd name="T0" fmla="*/ 48 w 5347"/>
                    <a:gd name="T1" fmla="*/ 48 h 4605"/>
                    <a:gd name="T2" fmla="*/ 48 w 5347"/>
                    <a:gd name="T3" fmla="*/ 4557 h 4605"/>
                    <a:gd name="T4" fmla="*/ 5299 w 5347"/>
                    <a:gd name="T5" fmla="*/ 4557 h 4605"/>
                    <a:gd name="T6" fmla="*/ 5299 w 5347"/>
                    <a:gd name="T7" fmla="*/ 48 h 4605"/>
                    <a:gd name="T8" fmla="*/ 48 w 5347"/>
                    <a:gd name="T9" fmla="*/ 48 h 4605"/>
                    <a:gd name="T10" fmla="*/ 0 w 5347"/>
                    <a:gd name="T11" fmla="*/ 0 h 4605"/>
                    <a:gd name="T12" fmla="*/ 5347 w 5347"/>
                    <a:gd name="T13" fmla="*/ 0 h 4605"/>
                    <a:gd name="T14" fmla="*/ 5347 w 5347"/>
                    <a:gd name="T15" fmla="*/ 4605 h 4605"/>
                    <a:gd name="T16" fmla="*/ 0 w 5347"/>
                    <a:gd name="T17" fmla="*/ 4605 h 4605"/>
                    <a:gd name="T18" fmla="*/ 0 w 5347"/>
                    <a:gd name="T19" fmla="*/ 0 h 46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347" h="4605">
                      <a:moveTo>
                        <a:pt x="48" y="48"/>
                      </a:moveTo>
                      <a:lnTo>
                        <a:pt x="48" y="4557"/>
                      </a:lnTo>
                      <a:lnTo>
                        <a:pt x="5299" y="4557"/>
                      </a:lnTo>
                      <a:lnTo>
                        <a:pt x="5299" y="48"/>
                      </a:lnTo>
                      <a:lnTo>
                        <a:pt x="48" y="48"/>
                      </a:lnTo>
                      <a:close/>
                      <a:moveTo>
                        <a:pt x="0" y="0"/>
                      </a:moveTo>
                      <a:lnTo>
                        <a:pt x="5347" y="0"/>
                      </a:lnTo>
                      <a:lnTo>
                        <a:pt x="5347" y="4605"/>
                      </a:lnTo>
                      <a:lnTo>
                        <a:pt x="0" y="46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E5D88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cxnSp>
              <p:nvCxnSpPr>
                <p:cNvPr id="129" name="Rechte verbindingslijn 128"/>
                <p:cNvCxnSpPr/>
                <p:nvPr userDrawn="1"/>
              </p:nvCxnSpPr>
              <p:spPr>
                <a:xfrm flipH="1">
                  <a:off x="14654334" y="6382168"/>
                  <a:ext cx="162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0" name="Rechte verbindingslijn 129"/>
                <p:cNvCxnSpPr/>
                <p:nvPr userDrawn="1"/>
              </p:nvCxnSpPr>
              <p:spPr>
                <a:xfrm>
                  <a:off x="14689188" y="6382168"/>
                  <a:ext cx="0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Rechte verbindingslijn 130"/>
                <p:cNvCxnSpPr/>
                <p:nvPr userDrawn="1"/>
              </p:nvCxnSpPr>
              <p:spPr>
                <a:xfrm>
                  <a:off x="14619892" y="6382040"/>
                  <a:ext cx="0" cy="8577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2" name="Rechte verbindingslijn 131"/>
                <p:cNvCxnSpPr/>
                <p:nvPr userDrawn="1"/>
              </p:nvCxnSpPr>
              <p:spPr>
                <a:xfrm flipH="1">
                  <a:off x="14593115" y="6400164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3" name="Rechte verbindingslijn 132"/>
                <p:cNvCxnSpPr/>
                <p:nvPr userDrawn="1"/>
              </p:nvCxnSpPr>
              <p:spPr>
                <a:xfrm flipH="1">
                  <a:off x="14593115" y="6423860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4" name="Rechte verbindingslijn 133"/>
                <p:cNvCxnSpPr/>
                <p:nvPr userDrawn="1"/>
              </p:nvCxnSpPr>
              <p:spPr>
                <a:xfrm flipH="1">
                  <a:off x="14593115" y="6447556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35" name="Rectangle 13"/>
                <p:cNvSpPr>
                  <a:spLocks noChangeArrowheads="1"/>
                </p:cNvSpPr>
                <p:nvPr userDrawn="1"/>
              </p:nvSpPr>
              <p:spPr bwMode="auto">
                <a:xfrm>
                  <a:off x="14590283" y="6359138"/>
                  <a:ext cx="128657" cy="19347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1929FF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21" name="Groep 120"/>
              <p:cNvGrpSpPr/>
              <p:nvPr/>
            </p:nvGrpSpPr>
            <p:grpSpPr>
              <a:xfrm>
                <a:off x="12529899" y="6421402"/>
                <a:ext cx="97399" cy="97399"/>
                <a:chOff x="14546483" y="5323041"/>
                <a:chExt cx="242460" cy="242460"/>
              </a:xfrm>
            </p:grpSpPr>
            <p:sp>
              <p:nvSpPr>
                <p:cNvPr id="122" name="Rechthoek 121"/>
                <p:cNvSpPr/>
                <p:nvPr userDrawn="1"/>
              </p:nvSpPr>
              <p:spPr>
                <a:xfrm>
                  <a:off x="14546483" y="5323041"/>
                  <a:ext cx="242460" cy="2424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rgbClr val="00A4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123" name="Groep 122"/>
                <p:cNvGrpSpPr/>
                <p:nvPr/>
              </p:nvGrpSpPr>
              <p:grpSpPr>
                <a:xfrm>
                  <a:off x="14568035" y="5357818"/>
                  <a:ext cx="199836" cy="175226"/>
                  <a:chOff x="14559757" y="5349611"/>
                  <a:chExt cx="216392" cy="191641"/>
                </a:xfrm>
              </p:grpSpPr>
              <p:sp>
                <p:nvSpPr>
                  <p:cNvPr id="124" name="Parallellogram 123"/>
                  <p:cNvSpPr/>
                  <p:nvPr/>
                </p:nvSpPr>
                <p:spPr>
                  <a:xfrm>
                    <a:off x="14559757" y="5369222"/>
                    <a:ext cx="214316" cy="147762"/>
                  </a:xfrm>
                  <a:prstGeom prst="parallelogram">
                    <a:avLst>
                      <a:gd name="adj" fmla="val 93909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25" name="Parallellogram 124"/>
                  <p:cNvSpPr/>
                  <p:nvPr/>
                </p:nvSpPr>
                <p:spPr>
                  <a:xfrm flipH="1">
                    <a:off x="14561833" y="5349611"/>
                    <a:ext cx="214316" cy="191641"/>
                  </a:xfrm>
                  <a:prstGeom prst="parallelogram">
                    <a:avLst>
                      <a:gd name="adj" fmla="val 68946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sp>
          <p:nvSpPr>
            <p:cNvPr id="97" name="Rechthoek 96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CHART</a:t>
              </a:r>
            </a:p>
          </p:txBody>
        </p:sp>
        <p:sp>
          <p:nvSpPr>
            <p:cNvPr id="98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 chart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9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graph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00" name="Ovaal 99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01" name="Ovaal 100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02" name="Rechte verbindingslijn 101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3" name="Rechte verbindingslijn 102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4" name="Rechte verbindingslijn 103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05" name="Tekstvak 33"/>
            <p:cNvSpPr txBox="1"/>
            <p:nvPr/>
          </p:nvSpPr>
          <p:spPr>
            <a:xfrm>
              <a:off x="12479311" y="5259838"/>
              <a:ext cx="2588841" cy="447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chart,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‘Edit data’</a:t>
              </a:r>
            </a:p>
          </p:txBody>
        </p:sp>
        <p:cxnSp>
          <p:nvCxnSpPr>
            <p:cNvPr id="106" name="Rechte verbindingslijn 105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7" name="Groep 106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11" name="Afgeronde rechthoek 110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2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13" name="Rechte verbindingslijn 112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4" name="Gelijkbenige driehoek 113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08" name="Rechthoek 107"/>
            <p:cNvSpPr/>
            <p:nvPr/>
          </p:nvSpPr>
          <p:spPr>
            <a:xfrm>
              <a:off x="12483705" y="4856599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EDIT CHART</a:t>
              </a:r>
            </a:p>
          </p:txBody>
        </p:sp>
        <p:cxnSp>
          <p:nvCxnSpPr>
            <p:cNvPr id="109" name="Rechte verbindingslijn 108"/>
            <p:cNvCxnSpPr/>
            <p:nvPr/>
          </p:nvCxnSpPr>
          <p:spPr>
            <a:xfrm>
              <a:off x="12487778" y="5145063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10" name="Picture 3"/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254186" y="6395104"/>
              <a:ext cx="158644" cy="2564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16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6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6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6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7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68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69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70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71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72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73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74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75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30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31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32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6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9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0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1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76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8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9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10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1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25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12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13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0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1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2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3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4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14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5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7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8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9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7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95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96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7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1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2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3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4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5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6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7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8" name="Rechte verbindingslijn 24"/>
            <p:cNvCxnSpPr>
              <a:endCxn id="195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9" name="Rechte verbindingslijn 25"/>
            <p:cNvCxnSpPr>
              <a:endCxn id="230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82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84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85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86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7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8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9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90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91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93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94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49517771"/>
      </p:ext>
    </p:extLst>
  </p:cSld>
  <p:clrMapOvr>
    <a:masterClrMapping/>
  </p:clrMapOvr>
  <p:transition spd="med">
    <p:fade/>
  </p:transition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ph compa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Graph compare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Tijdelijke aanduiding voor inhoud 2"/>
          <p:cNvSpPr>
            <a:spLocks noGrp="1"/>
          </p:cNvSpPr>
          <p:nvPr>
            <p:ph idx="17"/>
          </p:nvPr>
        </p:nvSpPr>
        <p:spPr>
          <a:xfrm>
            <a:off x="6297329" y="1592688"/>
            <a:ext cx="5380322" cy="4681111"/>
          </a:xfrm>
          <a:solidFill>
            <a:srgbClr val="E5E9EC"/>
          </a:solidFill>
        </p:spPr>
        <p:txBody>
          <a:bodyPr anchor="ctr"/>
          <a:lstStyle>
            <a:lvl1pPr algn="ctr">
              <a:defRPr sz="14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/>
            </a:lvl1pPr>
          </a:lstStyle>
          <a:p>
            <a:fld id="{4F154394-2FC5-4628-81A3-089C82F08482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5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4" name="Instruction Chart &amp; Edit"/>
          <p:cNvGrpSpPr/>
          <p:nvPr userDrawn="1"/>
        </p:nvGrpSpPr>
        <p:grpSpPr>
          <a:xfrm>
            <a:off x="12382788" y="-5444"/>
            <a:ext cx="2697278" cy="6868888"/>
            <a:chOff x="12382788" y="-5444"/>
            <a:chExt cx="2697278" cy="6868888"/>
          </a:xfrm>
        </p:grpSpPr>
        <p:grpSp>
          <p:nvGrpSpPr>
            <p:cNvPr id="95" name="Groep 94"/>
            <p:cNvGrpSpPr/>
            <p:nvPr userDrawn="1"/>
          </p:nvGrpSpPr>
          <p:grpSpPr>
            <a:xfrm>
              <a:off x="12382788" y="1480224"/>
              <a:ext cx="689983" cy="573048"/>
              <a:chOff x="15171969" y="1587338"/>
              <a:chExt cx="755407" cy="627385"/>
            </a:xfrm>
          </p:grpSpPr>
          <p:sp>
            <p:nvSpPr>
              <p:cNvPr id="149" name="Rechthoek 962"/>
              <p:cNvSpPr/>
              <p:nvPr userDrawn="1"/>
            </p:nvSpPr>
            <p:spPr>
              <a:xfrm>
                <a:off x="15171969" y="2008934"/>
                <a:ext cx="755407" cy="205789"/>
              </a:xfrm>
              <a:custGeom>
                <a:avLst/>
                <a:gdLst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664132 w 664132"/>
                  <a:gd name="connsiteY2" fmla="*/ 27778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664132"/>
                  <a:gd name="connsiteY0" fmla="*/ 0 h 290487"/>
                  <a:gd name="connsiteX1" fmla="*/ 664132 w 664132"/>
                  <a:gd name="connsiteY1" fmla="*/ 0 h 290487"/>
                  <a:gd name="connsiteX2" fmla="*/ 333932 w 664132"/>
                  <a:gd name="connsiteY2" fmla="*/ 290487 h 290487"/>
                  <a:gd name="connsiteX3" fmla="*/ 0 w 664132"/>
                  <a:gd name="connsiteY3" fmla="*/ 277787 h 290487"/>
                  <a:gd name="connsiteX4" fmla="*/ 0 w 664132"/>
                  <a:gd name="connsiteY4" fmla="*/ 0 h 290487"/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575232 w 664132"/>
                  <a:gd name="connsiteY2" fmla="*/ 27143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708582"/>
                  <a:gd name="connsiteY0" fmla="*/ 0 h 277787"/>
                  <a:gd name="connsiteX1" fmla="*/ 708582 w 708582"/>
                  <a:gd name="connsiteY1" fmla="*/ 31750 h 277787"/>
                  <a:gd name="connsiteX2" fmla="*/ 575232 w 708582"/>
                  <a:gd name="connsiteY2" fmla="*/ 271437 h 277787"/>
                  <a:gd name="connsiteX3" fmla="*/ 0 w 708582"/>
                  <a:gd name="connsiteY3" fmla="*/ 277787 h 277787"/>
                  <a:gd name="connsiteX4" fmla="*/ 0 w 708582"/>
                  <a:gd name="connsiteY4" fmla="*/ 0 h 277787"/>
                  <a:gd name="connsiteX0" fmla="*/ 228600 w 708582"/>
                  <a:gd name="connsiteY0" fmla="*/ 6350 h 246037"/>
                  <a:gd name="connsiteX1" fmla="*/ 708582 w 708582"/>
                  <a:gd name="connsiteY1" fmla="*/ 0 h 246037"/>
                  <a:gd name="connsiteX2" fmla="*/ 575232 w 708582"/>
                  <a:gd name="connsiteY2" fmla="*/ 239687 h 246037"/>
                  <a:gd name="connsiteX3" fmla="*/ 0 w 708582"/>
                  <a:gd name="connsiteY3" fmla="*/ 246037 h 246037"/>
                  <a:gd name="connsiteX4" fmla="*/ 228600 w 708582"/>
                  <a:gd name="connsiteY4" fmla="*/ 6350 h 246037"/>
                  <a:gd name="connsiteX0" fmla="*/ 228600 w 778432"/>
                  <a:gd name="connsiteY0" fmla="*/ 0 h 239687"/>
                  <a:gd name="connsiteX1" fmla="*/ 778432 w 778432"/>
                  <a:gd name="connsiteY1" fmla="*/ 25400 h 239687"/>
                  <a:gd name="connsiteX2" fmla="*/ 575232 w 778432"/>
                  <a:gd name="connsiteY2" fmla="*/ 233337 h 239687"/>
                  <a:gd name="connsiteX3" fmla="*/ 0 w 778432"/>
                  <a:gd name="connsiteY3" fmla="*/ 239687 h 239687"/>
                  <a:gd name="connsiteX4" fmla="*/ 228600 w 778432"/>
                  <a:gd name="connsiteY4" fmla="*/ 0 h 239687"/>
                  <a:gd name="connsiteX0" fmla="*/ 228600 w 778432"/>
                  <a:gd name="connsiteY0" fmla="*/ 0 h 214287"/>
                  <a:gd name="connsiteX1" fmla="*/ 778432 w 778432"/>
                  <a:gd name="connsiteY1" fmla="*/ 0 h 214287"/>
                  <a:gd name="connsiteX2" fmla="*/ 575232 w 778432"/>
                  <a:gd name="connsiteY2" fmla="*/ 207937 h 214287"/>
                  <a:gd name="connsiteX3" fmla="*/ 0 w 778432"/>
                  <a:gd name="connsiteY3" fmla="*/ 214287 h 214287"/>
                  <a:gd name="connsiteX4" fmla="*/ 228600 w 778432"/>
                  <a:gd name="connsiteY4" fmla="*/ 0 h 214287"/>
                  <a:gd name="connsiteX0" fmla="*/ 228600 w 730724"/>
                  <a:gd name="connsiteY0" fmla="*/ 3975 h 218262"/>
                  <a:gd name="connsiteX1" fmla="*/ 730724 w 730724"/>
                  <a:gd name="connsiteY1" fmla="*/ 0 h 218262"/>
                  <a:gd name="connsiteX2" fmla="*/ 575232 w 730724"/>
                  <a:gd name="connsiteY2" fmla="*/ 211912 h 218262"/>
                  <a:gd name="connsiteX3" fmla="*/ 0 w 730724"/>
                  <a:gd name="connsiteY3" fmla="*/ 218262 h 218262"/>
                  <a:gd name="connsiteX4" fmla="*/ 228600 w 730724"/>
                  <a:gd name="connsiteY4" fmla="*/ 3975 h 218262"/>
                  <a:gd name="connsiteX0" fmla="*/ 252454 w 754578"/>
                  <a:gd name="connsiteY0" fmla="*/ 3975 h 211912"/>
                  <a:gd name="connsiteX1" fmla="*/ 754578 w 754578"/>
                  <a:gd name="connsiteY1" fmla="*/ 0 h 211912"/>
                  <a:gd name="connsiteX2" fmla="*/ 599086 w 754578"/>
                  <a:gd name="connsiteY2" fmla="*/ 211912 h 211912"/>
                  <a:gd name="connsiteX3" fmla="*/ 0 w 754578"/>
                  <a:gd name="connsiteY3" fmla="*/ 210311 h 211912"/>
                  <a:gd name="connsiteX4" fmla="*/ 252454 w 754578"/>
                  <a:gd name="connsiteY4" fmla="*/ 3975 h 211912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599086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754578"/>
                  <a:gd name="connsiteY0" fmla="*/ 0 h 223840"/>
                  <a:gd name="connsiteX1" fmla="*/ 754578 w 754578"/>
                  <a:gd name="connsiteY1" fmla="*/ 7952 h 223840"/>
                  <a:gd name="connsiteX2" fmla="*/ 654745 w 754578"/>
                  <a:gd name="connsiteY2" fmla="*/ 223840 h 223840"/>
                  <a:gd name="connsiteX3" fmla="*/ 0 w 754578"/>
                  <a:gd name="connsiteY3" fmla="*/ 218263 h 223840"/>
                  <a:gd name="connsiteX4" fmla="*/ 172941 w 754578"/>
                  <a:gd name="connsiteY4" fmla="*/ 0 h 223840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646793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818189"/>
                  <a:gd name="connsiteY0" fmla="*/ 0 h 219864"/>
                  <a:gd name="connsiteX1" fmla="*/ 818189 w 818189"/>
                  <a:gd name="connsiteY1" fmla="*/ 31806 h 219864"/>
                  <a:gd name="connsiteX2" fmla="*/ 646793 w 818189"/>
                  <a:gd name="connsiteY2" fmla="*/ 219864 h 219864"/>
                  <a:gd name="connsiteX3" fmla="*/ 0 w 818189"/>
                  <a:gd name="connsiteY3" fmla="*/ 218263 h 219864"/>
                  <a:gd name="connsiteX4" fmla="*/ 172941 w 818189"/>
                  <a:gd name="connsiteY4" fmla="*/ 0 h 219864"/>
                  <a:gd name="connsiteX0" fmla="*/ 172941 w 806262"/>
                  <a:gd name="connsiteY0" fmla="*/ 0 h 219864"/>
                  <a:gd name="connsiteX1" fmla="*/ 806262 w 806262"/>
                  <a:gd name="connsiteY1" fmla="*/ 11928 h 219864"/>
                  <a:gd name="connsiteX2" fmla="*/ 646793 w 806262"/>
                  <a:gd name="connsiteY2" fmla="*/ 219864 h 219864"/>
                  <a:gd name="connsiteX3" fmla="*/ 0 w 806262"/>
                  <a:gd name="connsiteY3" fmla="*/ 218263 h 219864"/>
                  <a:gd name="connsiteX4" fmla="*/ 172941 w 806262"/>
                  <a:gd name="connsiteY4" fmla="*/ 0 h 219864"/>
                  <a:gd name="connsiteX0" fmla="*/ 172941 w 798310"/>
                  <a:gd name="connsiteY0" fmla="*/ 0 h 219864"/>
                  <a:gd name="connsiteX1" fmla="*/ 798310 w 798310"/>
                  <a:gd name="connsiteY1" fmla="*/ 15903 h 219864"/>
                  <a:gd name="connsiteX2" fmla="*/ 646793 w 798310"/>
                  <a:gd name="connsiteY2" fmla="*/ 219864 h 219864"/>
                  <a:gd name="connsiteX3" fmla="*/ 0 w 798310"/>
                  <a:gd name="connsiteY3" fmla="*/ 218263 h 219864"/>
                  <a:gd name="connsiteX4" fmla="*/ 172941 w 798310"/>
                  <a:gd name="connsiteY4" fmla="*/ 0 h 219864"/>
                  <a:gd name="connsiteX0" fmla="*/ 172941 w 798310"/>
                  <a:gd name="connsiteY0" fmla="*/ 0 h 259620"/>
                  <a:gd name="connsiteX1" fmla="*/ 798310 w 798310"/>
                  <a:gd name="connsiteY1" fmla="*/ 15903 h 259620"/>
                  <a:gd name="connsiteX2" fmla="*/ 614988 w 798310"/>
                  <a:gd name="connsiteY2" fmla="*/ 259620 h 259620"/>
                  <a:gd name="connsiteX3" fmla="*/ 0 w 798310"/>
                  <a:gd name="connsiteY3" fmla="*/ 218263 h 259620"/>
                  <a:gd name="connsiteX4" fmla="*/ 172941 w 798310"/>
                  <a:gd name="connsiteY4" fmla="*/ 0 h 259620"/>
                  <a:gd name="connsiteX0" fmla="*/ 188843 w 814212"/>
                  <a:gd name="connsiteY0" fmla="*/ 0 h 259620"/>
                  <a:gd name="connsiteX1" fmla="*/ 814212 w 814212"/>
                  <a:gd name="connsiteY1" fmla="*/ 15903 h 259620"/>
                  <a:gd name="connsiteX2" fmla="*/ 630890 w 814212"/>
                  <a:gd name="connsiteY2" fmla="*/ 259620 h 259620"/>
                  <a:gd name="connsiteX3" fmla="*/ 0 w 814212"/>
                  <a:gd name="connsiteY3" fmla="*/ 254043 h 259620"/>
                  <a:gd name="connsiteX4" fmla="*/ 188843 w 814212"/>
                  <a:gd name="connsiteY4" fmla="*/ 0 h 259620"/>
                  <a:gd name="connsiteX0" fmla="*/ 208721 w 834090"/>
                  <a:gd name="connsiteY0" fmla="*/ 0 h 259620"/>
                  <a:gd name="connsiteX1" fmla="*/ 834090 w 834090"/>
                  <a:gd name="connsiteY1" fmla="*/ 15903 h 259620"/>
                  <a:gd name="connsiteX2" fmla="*/ 650768 w 834090"/>
                  <a:gd name="connsiteY2" fmla="*/ 259620 h 259620"/>
                  <a:gd name="connsiteX3" fmla="*/ 0 w 834090"/>
                  <a:gd name="connsiteY3" fmla="*/ 254043 h 259620"/>
                  <a:gd name="connsiteX4" fmla="*/ 208721 w 834090"/>
                  <a:gd name="connsiteY4" fmla="*/ 0 h 259620"/>
                  <a:gd name="connsiteX0" fmla="*/ 268356 w 893725"/>
                  <a:gd name="connsiteY0" fmla="*/ 0 h 259620"/>
                  <a:gd name="connsiteX1" fmla="*/ 893725 w 893725"/>
                  <a:gd name="connsiteY1" fmla="*/ 15903 h 259620"/>
                  <a:gd name="connsiteX2" fmla="*/ 710403 w 893725"/>
                  <a:gd name="connsiteY2" fmla="*/ 259620 h 259620"/>
                  <a:gd name="connsiteX3" fmla="*/ 0 w 893725"/>
                  <a:gd name="connsiteY3" fmla="*/ 254043 h 259620"/>
                  <a:gd name="connsiteX4" fmla="*/ 268356 w 893725"/>
                  <a:gd name="connsiteY4" fmla="*/ 0 h 259620"/>
                  <a:gd name="connsiteX0" fmla="*/ 260405 w 885774"/>
                  <a:gd name="connsiteY0" fmla="*/ 0 h 259620"/>
                  <a:gd name="connsiteX1" fmla="*/ 885774 w 885774"/>
                  <a:gd name="connsiteY1" fmla="*/ 15903 h 259620"/>
                  <a:gd name="connsiteX2" fmla="*/ 702452 w 885774"/>
                  <a:gd name="connsiteY2" fmla="*/ 259620 h 259620"/>
                  <a:gd name="connsiteX3" fmla="*/ 0 w 885774"/>
                  <a:gd name="connsiteY3" fmla="*/ 254043 h 259620"/>
                  <a:gd name="connsiteX4" fmla="*/ 260405 w 885774"/>
                  <a:gd name="connsiteY4" fmla="*/ 0 h 259620"/>
                  <a:gd name="connsiteX0" fmla="*/ 220648 w 885774"/>
                  <a:gd name="connsiteY0" fmla="*/ 0 h 243717"/>
                  <a:gd name="connsiteX1" fmla="*/ 885774 w 885774"/>
                  <a:gd name="connsiteY1" fmla="*/ 0 h 243717"/>
                  <a:gd name="connsiteX2" fmla="*/ 702452 w 885774"/>
                  <a:gd name="connsiteY2" fmla="*/ 243717 h 243717"/>
                  <a:gd name="connsiteX3" fmla="*/ 0 w 885774"/>
                  <a:gd name="connsiteY3" fmla="*/ 238140 h 243717"/>
                  <a:gd name="connsiteX4" fmla="*/ 220648 w 885774"/>
                  <a:gd name="connsiteY4" fmla="*/ 0 h 24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5774" h="243717">
                    <a:moveTo>
                      <a:pt x="220648" y="0"/>
                    </a:moveTo>
                    <a:lnTo>
                      <a:pt x="885774" y="0"/>
                    </a:lnTo>
                    <a:lnTo>
                      <a:pt x="702452" y="243717"/>
                    </a:lnTo>
                    <a:lnTo>
                      <a:pt x="0" y="238140"/>
                    </a:lnTo>
                    <a:lnTo>
                      <a:pt x="220648" y="0"/>
                    </a:lnTo>
                    <a:close/>
                  </a:path>
                </a:pathLst>
              </a:custGeom>
              <a:solidFill>
                <a:srgbClr val="FFFFFF">
                  <a:lumMod val="50000"/>
                </a:srgbClr>
              </a:solidFill>
              <a:ln w="25400" cap="flat" cmpd="sng" algn="ctr">
                <a:noFill/>
                <a:prstDash val="solid"/>
              </a:ln>
              <a:effectLst>
                <a:softEdge rad="31750"/>
              </a:effectLst>
            </p:spPr>
            <p:txBody>
              <a:bodyPr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0" name="Groep 149"/>
              <p:cNvGrpSpPr/>
              <p:nvPr userDrawn="1"/>
            </p:nvGrpSpPr>
            <p:grpSpPr>
              <a:xfrm>
                <a:off x="15281106" y="1587338"/>
                <a:ext cx="511775" cy="560304"/>
                <a:chOff x="10604642" y="969717"/>
                <a:chExt cx="1290643" cy="1427163"/>
              </a:xfrm>
            </p:grpSpPr>
            <p:grpSp>
              <p:nvGrpSpPr>
                <p:cNvPr id="151" name="Group 879"/>
                <p:cNvGrpSpPr>
                  <a:grpSpLocks noChangeAspect="1"/>
                </p:cNvGrpSpPr>
                <p:nvPr userDrawn="1"/>
              </p:nvGrpSpPr>
              <p:grpSpPr bwMode="auto">
                <a:xfrm>
                  <a:off x="10604642" y="969717"/>
                  <a:ext cx="1290643" cy="1427163"/>
                  <a:chOff x="4798" y="1515"/>
                  <a:chExt cx="813" cy="899"/>
                </a:xfrm>
              </p:grpSpPr>
              <p:sp>
                <p:nvSpPr>
                  <p:cNvPr id="153" name="Freeform 886"/>
                  <p:cNvSpPr>
                    <a:spLocks/>
                  </p:cNvSpPr>
                  <p:nvPr userDrawn="1"/>
                </p:nvSpPr>
                <p:spPr bwMode="auto">
                  <a:xfrm>
                    <a:off x="5269" y="1515"/>
                    <a:ext cx="71" cy="898"/>
                  </a:xfrm>
                  <a:custGeom>
                    <a:avLst/>
                    <a:gdLst>
                      <a:gd name="T0" fmla="*/ 282 w 282"/>
                      <a:gd name="T1" fmla="*/ 0 h 3595"/>
                      <a:gd name="T2" fmla="*/ 282 w 282"/>
                      <a:gd name="T3" fmla="*/ 3138 h 3595"/>
                      <a:gd name="T4" fmla="*/ 0 w 282"/>
                      <a:gd name="T5" fmla="*/ 3595 h 3595"/>
                      <a:gd name="T6" fmla="*/ 0 w 282"/>
                      <a:gd name="T7" fmla="*/ 285 h 3595"/>
                      <a:gd name="T8" fmla="*/ 282 w 282"/>
                      <a:gd name="T9" fmla="*/ 0 h 35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2" h="3595">
                        <a:moveTo>
                          <a:pt x="282" y="0"/>
                        </a:moveTo>
                        <a:lnTo>
                          <a:pt x="282" y="3138"/>
                        </a:lnTo>
                        <a:lnTo>
                          <a:pt x="0" y="3595"/>
                        </a:lnTo>
                        <a:lnTo>
                          <a:pt x="0" y="285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solidFill>
                    <a:srgbClr val="FFC000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4" name="Rectangle 880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515"/>
                    <a:ext cx="813" cy="899"/>
                  </a:xfrm>
                  <a:prstGeom prst="rect">
                    <a:avLst/>
                  </a:prstGeom>
                  <a:noFill/>
                  <a:ln w="0">
                    <a:noFill/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5" name="Rectangle 881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857"/>
                    <a:ext cx="228" cy="55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002060"/>
                      </a:gs>
                      <a:gs pos="100000">
                        <a:srgbClr val="1929FF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6" name="Freeform 882"/>
                  <p:cNvSpPr>
                    <a:spLocks/>
                  </p:cNvSpPr>
                  <p:nvPr userDrawn="1"/>
                </p:nvSpPr>
                <p:spPr bwMode="auto">
                  <a:xfrm>
                    <a:off x="4798" y="1771"/>
                    <a:ext cx="314" cy="86"/>
                  </a:xfrm>
                  <a:custGeom>
                    <a:avLst/>
                    <a:gdLst>
                      <a:gd name="T0" fmla="*/ 411 w 1255"/>
                      <a:gd name="T1" fmla="*/ 0 h 342"/>
                      <a:gd name="T2" fmla="*/ 1255 w 1255"/>
                      <a:gd name="T3" fmla="*/ 0 h 342"/>
                      <a:gd name="T4" fmla="*/ 913 w 1255"/>
                      <a:gd name="T5" fmla="*/ 342 h 342"/>
                      <a:gd name="T6" fmla="*/ 0 w 1255"/>
                      <a:gd name="T7" fmla="*/ 342 h 342"/>
                      <a:gd name="T8" fmla="*/ 411 w 1255"/>
                      <a:gd name="T9" fmla="*/ 0 h 3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55" h="342">
                        <a:moveTo>
                          <a:pt x="411" y="0"/>
                        </a:moveTo>
                        <a:lnTo>
                          <a:pt x="1255" y="0"/>
                        </a:lnTo>
                        <a:lnTo>
                          <a:pt x="913" y="342"/>
                        </a:lnTo>
                        <a:lnTo>
                          <a:pt x="0" y="342"/>
                        </a:lnTo>
                        <a:lnTo>
                          <a:pt x="411" y="0"/>
                        </a:lnTo>
                        <a:close/>
                      </a:path>
                    </a:pathLst>
                  </a:custGeom>
                  <a:solidFill>
                    <a:srgbClr val="0039AC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7" name="Freeform 883"/>
                  <p:cNvSpPr>
                    <a:spLocks/>
                  </p:cNvSpPr>
                  <p:nvPr userDrawn="1"/>
                </p:nvSpPr>
                <p:spPr bwMode="auto">
                  <a:xfrm>
                    <a:off x="5026" y="1771"/>
                    <a:ext cx="85" cy="642"/>
                  </a:xfrm>
                  <a:custGeom>
                    <a:avLst/>
                    <a:gdLst>
                      <a:gd name="T0" fmla="*/ 342 w 342"/>
                      <a:gd name="T1" fmla="*/ 0 h 2568"/>
                      <a:gd name="T2" fmla="*/ 342 w 342"/>
                      <a:gd name="T3" fmla="*/ 2111 h 2568"/>
                      <a:gd name="T4" fmla="*/ 0 w 342"/>
                      <a:gd name="T5" fmla="*/ 2568 h 2568"/>
                      <a:gd name="T6" fmla="*/ 0 w 342"/>
                      <a:gd name="T7" fmla="*/ 342 h 2568"/>
                      <a:gd name="T8" fmla="*/ 342 w 342"/>
                      <a:gd name="T9" fmla="*/ 0 h 25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568">
                        <a:moveTo>
                          <a:pt x="342" y="0"/>
                        </a:moveTo>
                        <a:lnTo>
                          <a:pt x="342" y="2111"/>
                        </a:lnTo>
                        <a:lnTo>
                          <a:pt x="0" y="2568"/>
                        </a:lnTo>
                        <a:lnTo>
                          <a:pt x="0" y="342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000075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8" name="Freeform 884"/>
                  <p:cNvSpPr>
                    <a:spLocks/>
                  </p:cNvSpPr>
                  <p:nvPr userDrawn="1"/>
                </p:nvSpPr>
                <p:spPr bwMode="auto">
                  <a:xfrm>
                    <a:off x="5054" y="1515"/>
                    <a:ext cx="286" cy="72"/>
                  </a:xfrm>
                  <a:custGeom>
                    <a:avLst/>
                    <a:gdLst>
                      <a:gd name="T0" fmla="*/ 318 w 1140"/>
                      <a:gd name="T1" fmla="*/ 0 h 289"/>
                      <a:gd name="T2" fmla="*/ 1140 w 1140"/>
                      <a:gd name="T3" fmla="*/ 0 h 289"/>
                      <a:gd name="T4" fmla="*/ 855 w 1140"/>
                      <a:gd name="T5" fmla="*/ 289 h 289"/>
                      <a:gd name="T6" fmla="*/ 0 w 1140"/>
                      <a:gd name="T7" fmla="*/ 289 h 289"/>
                      <a:gd name="T8" fmla="*/ 318 w 1140"/>
                      <a:gd name="T9" fmla="*/ 0 h 2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40" h="289">
                        <a:moveTo>
                          <a:pt x="318" y="0"/>
                        </a:moveTo>
                        <a:lnTo>
                          <a:pt x="1140" y="0"/>
                        </a:lnTo>
                        <a:lnTo>
                          <a:pt x="855" y="289"/>
                        </a:lnTo>
                        <a:lnTo>
                          <a:pt x="0" y="289"/>
                        </a:lnTo>
                        <a:lnTo>
                          <a:pt x="318" y="0"/>
                        </a:lnTo>
                        <a:close/>
                      </a:path>
                    </a:pathLst>
                  </a:custGeom>
                  <a:solidFill>
                    <a:srgbClr val="EEFF26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9" name="Rectangle 885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054" y="1587"/>
                    <a:ext cx="215" cy="82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FFC000"/>
                      </a:gs>
                      <a:gs pos="100000">
                        <a:srgbClr val="FFFF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60" name="Rectangle 887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298" y="1771"/>
                    <a:ext cx="228" cy="643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B80004"/>
                      </a:gs>
                      <a:gs pos="100000">
                        <a:srgbClr val="FF00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61" name="Freeform 888"/>
                  <p:cNvSpPr>
                    <a:spLocks/>
                  </p:cNvSpPr>
                  <p:nvPr userDrawn="1"/>
                </p:nvSpPr>
                <p:spPr bwMode="auto">
                  <a:xfrm>
                    <a:off x="5526" y="1686"/>
                    <a:ext cx="85" cy="727"/>
                  </a:xfrm>
                  <a:custGeom>
                    <a:avLst/>
                    <a:gdLst>
                      <a:gd name="T0" fmla="*/ 342 w 342"/>
                      <a:gd name="T1" fmla="*/ 0 h 2911"/>
                      <a:gd name="T2" fmla="*/ 342 w 342"/>
                      <a:gd name="T3" fmla="*/ 2477 h 2911"/>
                      <a:gd name="T4" fmla="*/ 0 w 342"/>
                      <a:gd name="T5" fmla="*/ 2911 h 2911"/>
                      <a:gd name="T6" fmla="*/ 0 w 342"/>
                      <a:gd name="T7" fmla="*/ 334 h 2911"/>
                      <a:gd name="T8" fmla="*/ 342 w 342"/>
                      <a:gd name="T9" fmla="*/ 0 h 29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911">
                        <a:moveTo>
                          <a:pt x="342" y="0"/>
                        </a:moveTo>
                        <a:lnTo>
                          <a:pt x="342" y="2477"/>
                        </a:lnTo>
                        <a:lnTo>
                          <a:pt x="0" y="2911"/>
                        </a:lnTo>
                        <a:lnTo>
                          <a:pt x="0" y="334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C2001B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  <p:sp>
              <p:nvSpPr>
                <p:cNvPr id="152" name="Vrije vorm 151"/>
                <p:cNvSpPr/>
                <p:nvPr userDrawn="1"/>
              </p:nvSpPr>
              <p:spPr>
                <a:xfrm>
                  <a:off x="11389225" y="1241176"/>
                  <a:ext cx="506025" cy="137883"/>
                </a:xfrm>
                <a:custGeom>
                  <a:avLst/>
                  <a:gdLst>
                    <a:gd name="connsiteX0" fmla="*/ 0 w 508407"/>
                    <a:gd name="connsiteY0" fmla="*/ 142646 h 146304"/>
                    <a:gd name="connsiteX1" fmla="*/ 369418 w 508407"/>
                    <a:gd name="connsiteY1" fmla="*/ 146304 h 146304"/>
                    <a:gd name="connsiteX2" fmla="*/ 508407 w 508407"/>
                    <a:gd name="connsiteY2" fmla="*/ 0 h 146304"/>
                    <a:gd name="connsiteX3" fmla="*/ 168250 w 508407"/>
                    <a:gd name="connsiteY3" fmla="*/ 0 h 146304"/>
                    <a:gd name="connsiteX4" fmla="*/ 0 w 508407"/>
                    <a:gd name="connsiteY4" fmla="*/ 142646 h 146304"/>
                    <a:gd name="connsiteX0" fmla="*/ 0 w 508407"/>
                    <a:gd name="connsiteY0" fmla="*/ 142646 h 142646"/>
                    <a:gd name="connsiteX1" fmla="*/ 376562 w 508407"/>
                    <a:gd name="connsiteY1" fmla="*/ 136779 h 142646"/>
                    <a:gd name="connsiteX2" fmla="*/ 508407 w 508407"/>
                    <a:gd name="connsiteY2" fmla="*/ 0 h 142646"/>
                    <a:gd name="connsiteX3" fmla="*/ 168250 w 508407"/>
                    <a:gd name="connsiteY3" fmla="*/ 0 h 142646"/>
                    <a:gd name="connsiteX4" fmla="*/ 0 w 508407"/>
                    <a:gd name="connsiteY4" fmla="*/ 142646 h 142646"/>
                    <a:gd name="connsiteX0" fmla="*/ 0 w 506025"/>
                    <a:gd name="connsiteY0" fmla="*/ 137883 h 137883"/>
                    <a:gd name="connsiteX1" fmla="*/ 374180 w 506025"/>
                    <a:gd name="connsiteY1" fmla="*/ 136779 h 137883"/>
                    <a:gd name="connsiteX2" fmla="*/ 506025 w 506025"/>
                    <a:gd name="connsiteY2" fmla="*/ 0 h 137883"/>
                    <a:gd name="connsiteX3" fmla="*/ 165868 w 506025"/>
                    <a:gd name="connsiteY3" fmla="*/ 0 h 137883"/>
                    <a:gd name="connsiteX4" fmla="*/ 0 w 506025"/>
                    <a:gd name="connsiteY4" fmla="*/ 137883 h 137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6025" h="137883">
                      <a:moveTo>
                        <a:pt x="0" y="137883"/>
                      </a:moveTo>
                      <a:lnTo>
                        <a:pt x="374180" y="136779"/>
                      </a:lnTo>
                      <a:lnTo>
                        <a:pt x="506025" y="0"/>
                      </a:lnTo>
                      <a:lnTo>
                        <a:pt x="165868" y="0"/>
                      </a:lnTo>
                      <a:lnTo>
                        <a:pt x="0" y="137883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96" name="Groep 95"/>
            <p:cNvGrpSpPr/>
            <p:nvPr/>
          </p:nvGrpSpPr>
          <p:grpSpPr>
            <a:xfrm>
              <a:off x="12487778" y="6003628"/>
              <a:ext cx="1980859" cy="542924"/>
              <a:chOff x="12390702" y="6054428"/>
              <a:chExt cx="1980859" cy="542924"/>
            </a:xfrm>
          </p:grpSpPr>
          <p:sp>
            <p:nvSpPr>
              <p:cNvPr id="115" name="Rechthoek 114"/>
              <p:cNvSpPr/>
              <p:nvPr/>
            </p:nvSpPr>
            <p:spPr>
              <a:xfrm>
                <a:off x="12402284" y="6054428"/>
                <a:ext cx="1969277" cy="54292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116" name="Rechthoek 115"/>
              <p:cNvSpPr/>
              <p:nvPr/>
            </p:nvSpPr>
            <p:spPr>
              <a:xfrm>
                <a:off x="12662053" y="6062530"/>
                <a:ext cx="1268296" cy="2616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1100" dirty="0"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Change chart type</a:t>
                </a:r>
              </a:p>
            </p:txBody>
          </p:sp>
          <p:sp>
            <p:nvSpPr>
              <p:cNvPr id="117" name="Gelijkbenige driehoek 116"/>
              <p:cNvSpPr/>
              <p:nvPr/>
            </p:nvSpPr>
            <p:spPr>
              <a:xfrm rot="5400000">
                <a:off x="14210471" y="6150144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118" name="Afgeronde rechthoek 117"/>
              <p:cNvSpPr/>
              <p:nvPr/>
            </p:nvSpPr>
            <p:spPr>
              <a:xfrm>
                <a:off x="12390702" y="6322741"/>
                <a:ext cx="1973675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Edit data</a:t>
                </a:r>
              </a:p>
            </p:txBody>
          </p:sp>
          <p:grpSp>
            <p:nvGrpSpPr>
              <p:cNvPr id="119" name="Groep 118"/>
              <p:cNvGrpSpPr/>
              <p:nvPr/>
            </p:nvGrpSpPr>
            <p:grpSpPr>
              <a:xfrm>
                <a:off x="12461788" y="6100223"/>
                <a:ext cx="204691" cy="170000"/>
                <a:chOff x="15171969" y="1587338"/>
                <a:chExt cx="755407" cy="627385"/>
              </a:xfrm>
            </p:grpSpPr>
            <p:sp>
              <p:nvSpPr>
                <p:cNvPr id="136" name="Rechthoek 962"/>
                <p:cNvSpPr/>
                <p:nvPr userDrawn="1"/>
              </p:nvSpPr>
              <p:spPr>
                <a:xfrm>
                  <a:off x="15171969" y="2008934"/>
                  <a:ext cx="755407" cy="205789"/>
                </a:xfrm>
                <a:custGeom>
                  <a:avLst/>
                  <a:gdLst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664132 w 664132"/>
                    <a:gd name="connsiteY2" fmla="*/ 27778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664132"/>
                    <a:gd name="connsiteY0" fmla="*/ 0 h 290487"/>
                    <a:gd name="connsiteX1" fmla="*/ 664132 w 664132"/>
                    <a:gd name="connsiteY1" fmla="*/ 0 h 290487"/>
                    <a:gd name="connsiteX2" fmla="*/ 333932 w 664132"/>
                    <a:gd name="connsiteY2" fmla="*/ 290487 h 290487"/>
                    <a:gd name="connsiteX3" fmla="*/ 0 w 664132"/>
                    <a:gd name="connsiteY3" fmla="*/ 277787 h 290487"/>
                    <a:gd name="connsiteX4" fmla="*/ 0 w 664132"/>
                    <a:gd name="connsiteY4" fmla="*/ 0 h 290487"/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575232 w 664132"/>
                    <a:gd name="connsiteY2" fmla="*/ 27143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708582"/>
                    <a:gd name="connsiteY0" fmla="*/ 0 h 277787"/>
                    <a:gd name="connsiteX1" fmla="*/ 708582 w 708582"/>
                    <a:gd name="connsiteY1" fmla="*/ 31750 h 277787"/>
                    <a:gd name="connsiteX2" fmla="*/ 575232 w 708582"/>
                    <a:gd name="connsiteY2" fmla="*/ 271437 h 277787"/>
                    <a:gd name="connsiteX3" fmla="*/ 0 w 708582"/>
                    <a:gd name="connsiteY3" fmla="*/ 277787 h 277787"/>
                    <a:gd name="connsiteX4" fmla="*/ 0 w 708582"/>
                    <a:gd name="connsiteY4" fmla="*/ 0 h 277787"/>
                    <a:gd name="connsiteX0" fmla="*/ 228600 w 708582"/>
                    <a:gd name="connsiteY0" fmla="*/ 6350 h 246037"/>
                    <a:gd name="connsiteX1" fmla="*/ 708582 w 708582"/>
                    <a:gd name="connsiteY1" fmla="*/ 0 h 246037"/>
                    <a:gd name="connsiteX2" fmla="*/ 575232 w 708582"/>
                    <a:gd name="connsiteY2" fmla="*/ 239687 h 246037"/>
                    <a:gd name="connsiteX3" fmla="*/ 0 w 708582"/>
                    <a:gd name="connsiteY3" fmla="*/ 246037 h 246037"/>
                    <a:gd name="connsiteX4" fmla="*/ 228600 w 708582"/>
                    <a:gd name="connsiteY4" fmla="*/ 6350 h 246037"/>
                    <a:gd name="connsiteX0" fmla="*/ 228600 w 778432"/>
                    <a:gd name="connsiteY0" fmla="*/ 0 h 239687"/>
                    <a:gd name="connsiteX1" fmla="*/ 778432 w 778432"/>
                    <a:gd name="connsiteY1" fmla="*/ 25400 h 239687"/>
                    <a:gd name="connsiteX2" fmla="*/ 575232 w 778432"/>
                    <a:gd name="connsiteY2" fmla="*/ 233337 h 239687"/>
                    <a:gd name="connsiteX3" fmla="*/ 0 w 778432"/>
                    <a:gd name="connsiteY3" fmla="*/ 239687 h 239687"/>
                    <a:gd name="connsiteX4" fmla="*/ 228600 w 778432"/>
                    <a:gd name="connsiteY4" fmla="*/ 0 h 239687"/>
                    <a:gd name="connsiteX0" fmla="*/ 228600 w 778432"/>
                    <a:gd name="connsiteY0" fmla="*/ 0 h 214287"/>
                    <a:gd name="connsiteX1" fmla="*/ 778432 w 778432"/>
                    <a:gd name="connsiteY1" fmla="*/ 0 h 214287"/>
                    <a:gd name="connsiteX2" fmla="*/ 575232 w 778432"/>
                    <a:gd name="connsiteY2" fmla="*/ 207937 h 214287"/>
                    <a:gd name="connsiteX3" fmla="*/ 0 w 778432"/>
                    <a:gd name="connsiteY3" fmla="*/ 214287 h 214287"/>
                    <a:gd name="connsiteX4" fmla="*/ 228600 w 778432"/>
                    <a:gd name="connsiteY4" fmla="*/ 0 h 214287"/>
                    <a:gd name="connsiteX0" fmla="*/ 228600 w 730724"/>
                    <a:gd name="connsiteY0" fmla="*/ 3975 h 218262"/>
                    <a:gd name="connsiteX1" fmla="*/ 730724 w 730724"/>
                    <a:gd name="connsiteY1" fmla="*/ 0 h 218262"/>
                    <a:gd name="connsiteX2" fmla="*/ 575232 w 730724"/>
                    <a:gd name="connsiteY2" fmla="*/ 211912 h 218262"/>
                    <a:gd name="connsiteX3" fmla="*/ 0 w 730724"/>
                    <a:gd name="connsiteY3" fmla="*/ 218262 h 218262"/>
                    <a:gd name="connsiteX4" fmla="*/ 228600 w 730724"/>
                    <a:gd name="connsiteY4" fmla="*/ 3975 h 218262"/>
                    <a:gd name="connsiteX0" fmla="*/ 252454 w 754578"/>
                    <a:gd name="connsiteY0" fmla="*/ 3975 h 211912"/>
                    <a:gd name="connsiteX1" fmla="*/ 754578 w 754578"/>
                    <a:gd name="connsiteY1" fmla="*/ 0 h 211912"/>
                    <a:gd name="connsiteX2" fmla="*/ 599086 w 754578"/>
                    <a:gd name="connsiteY2" fmla="*/ 211912 h 211912"/>
                    <a:gd name="connsiteX3" fmla="*/ 0 w 754578"/>
                    <a:gd name="connsiteY3" fmla="*/ 210311 h 211912"/>
                    <a:gd name="connsiteX4" fmla="*/ 252454 w 754578"/>
                    <a:gd name="connsiteY4" fmla="*/ 3975 h 211912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599086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754578"/>
                    <a:gd name="connsiteY0" fmla="*/ 0 h 223840"/>
                    <a:gd name="connsiteX1" fmla="*/ 754578 w 754578"/>
                    <a:gd name="connsiteY1" fmla="*/ 7952 h 223840"/>
                    <a:gd name="connsiteX2" fmla="*/ 654745 w 754578"/>
                    <a:gd name="connsiteY2" fmla="*/ 223840 h 223840"/>
                    <a:gd name="connsiteX3" fmla="*/ 0 w 754578"/>
                    <a:gd name="connsiteY3" fmla="*/ 218263 h 223840"/>
                    <a:gd name="connsiteX4" fmla="*/ 172941 w 754578"/>
                    <a:gd name="connsiteY4" fmla="*/ 0 h 223840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646793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818189"/>
                    <a:gd name="connsiteY0" fmla="*/ 0 h 219864"/>
                    <a:gd name="connsiteX1" fmla="*/ 818189 w 818189"/>
                    <a:gd name="connsiteY1" fmla="*/ 31806 h 219864"/>
                    <a:gd name="connsiteX2" fmla="*/ 646793 w 818189"/>
                    <a:gd name="connsiteY2" fmla="*/ 219864 h 219864"/>
                    <a:gd name="connsiteX3" fmla="*/ 0 w 818189"/>
                    <a:gd name="connsiteY3" fmla="*/ 218263 h 219864"/>
                    <a:gd name="connsiteX4" fmla="*/ 172941 w 818189"/>
                    <a:gd name="connsiteY4" fmla="*/ 0 h 219864"/>
                    <a:gd name="connsiteX0" fmla="*/ 172941 w 806262"/>
                    <a:gd name="connsiteY0" fmla="*/ 0 h 219864"/>
                    <a:gd name="connsiteX1" fmla="*/ 806262 w 806262"/>
                    <a:gd name="connsiteY1" fmla="*/ 11928 h 219864"/>
                    <a:gd name="connsiteX2" fmla="*/ 646793 w 806262"/>
                    <a:gd name="connsiteY2" fmla="*/ 219864 h 219864"/>
                    <a:gd name="connsiteX3" fmla="*/ 0 w 806262"/>
                    <a:gd name="connsiteY3" fmla="*/ 218263 h 219864"/>
                    <a:gd name="connsiteX4" fmla="*/ 172941 w 806262"/>
                    <a:gd name="connsiteY4" fmla="*/ 0 h 219864"/>
                    <a:gd name="connsiteX0" fmla="*/ 172941 w 798310"/>
                    <a:gd name="connsiteY0" fmla="*/ 0 h 219864"/>
                    <a:gd name="connsiteX1" fmla="*/ 798310 w 798310"/>
                    <a:gd name="connsiteY1" fmla="*/ 15903 h 219864"/>
                    <a:gd name="connsiteX2" fmla="*/ 646793 w 798310"/>
                    <a:gd name="connsiteY2" fmla="*/ 219864 h 219864"/>
                    <a:gd name="connsiteX3" fmla="*/ 0 w 798310"/>
                    <a:gd name="connsiteY3" fmla="*/ 218263 h 219864"/>
                    <a:gd name="connsiteX4" fmla="*/ 172941 w 798310"/>
                    <a:gd name="connsiteY4" fmla="*/ 0 h 219864"/>
                    <a:gd name="connsiteX0" fmla="*/ 172941 w 798310"/>
                    <a:gd name="connsiteY0" fmla="*/ 0 h 259620"/>
                    <a:gd name="connsiteX1" fmla="*/ 798310 w 798310"/>
                    <a:gd name="connsiteY1" fmla="*/ 15903 h 259620"/>
                    <a:gd name="connsiteX2" fmla="*/ 614988 w 798310"/>
                    <a:gd name="connsiteY2" fmla="*/ 259620 h 259620"/>
                    <a:gd name="connsiteX3" fmla="*/ 0 w 798310"/>
                    <a:gd name="connsiteY3" fmla="*/ 218263 h 259620"/>
                    <a:gd name="connsiteX4" fmla="*/ 172941 w 798310"/>
                    <a:gd name="connsiteY4" fmla="*/ 0 h 259620"/>
                    <a:gd name="connsiteX0" fmla="*/ 188843 w 814212"/>
                    <a:gd name="connsiteY0" fmla="*/ 0 h 259620"/>
                    <a:gd name="connsiteX1" fmla="*/ 814212 w 814212"/>
                    <a:gd name="connsiteY1" fmla="*/ 15903 h 259620"/>
                    <a:gd name="connsiteX2" fmla="*/ 630890 w 814212"/>
                    <a:gd name="connsiteY2" fmla="*/ 259620 h 259620"/>
                    <a:gd name="connsiteX3" fmla="*/ 0 w 814212"/>
                    <a:gd name="connsiteY3" fmla="*/ 254043 h 259620"/>
                    <a:gd name="connsiteX4" fmla="*/ 188843 w 814212"/>
                    <a:gd name="connsiteY4" fmla="*/ 0 h 259620"/>
                    <a:gd name="connsiteX0" fmla="*/ 208721 w 834090"/>
                    <a:gd name="connsiteY0" fmla="*/ 0 h 259620"/>
                    <a:gd name="connsiteX1" fmla="*/ 834090 w 834090"/>
                    <a:gd name="connsiteY1" fmla="*/ 15903 h 259620"/>
                    <a:gd name="connsiteX2" fmla="*/ 650768 w 834090"/>
                    <a:gd name="connsiteY2" fmla="*/ 259620 h 259620"/>
                    <a:gd name="connsiteX3" fmla="*/ 0 w 834090"/>
                    <a:gd name="connsiteY3" fmla="*/ 254043 h 259620"/>
                    <a:gd name="connsiteX4" fmla="*/ 208721 w 834090"/>
                    <a:gd name="connsiteY4" fmla="*/ 0 h 259620"/>
                    <a:gd name="connsiteX0" fmla="*/ 268356 w 893725"/>
                    <a:gd name="connsiteY0" fmla="*/ 0 h 259620"/>
                    <a:gd name="connsiteX1" fmla="*/ 893725 w 893725"/>
                    <a:gd name="connsiteY1" fmla="*/ 15903 h 259620"/>
                    <a:gd name="connsiteX2" fmla="*/ 710403 w 893725"/>
                    <a:gd name="connsiteY2" fmla="*/ 259620 h 259620"/>
                    <a:gd name="connsiteX3" fmla="*/ 0 w 893725"/>
                    <a:gd name="connsiteY3" fmla="*/ 254043 h 259620"/>
                    <a:gd name="connsiteX4" fmla="*/ 268356 w 893725"/>
                    <a:gd name="connsiteY4" fmla="*/ 0 h 259620"/>
                    <a:gd name="connsiteX0" fmla="*/ 260405 w 885774"/>
                    <a:gd name="connsiteY0" fmla="*/ 0 h 259620"/>
                    <a:gd name="connsiteX1" fmla="*/ 885774 w 885774"/>
                    <a:gd name="connsiteY1" fmla="*/ 15903 h 259620"/>
                    <a:gd name="connsiteX2" fmla="*/ 702452 w 885774"/>
                    <a:gd name="connsiteY2" fmla="*/ 259620 h 259620"/>
                    <a:gd name="connsiteX3" fmla="*/ 0 w 885774"/>
                    <a:gd name="connsiteY3" fmla="*/ 254043 h 259620"/>
                    <a:gd name="connsiteX4" fmla="*/ 260405 w 885774"/>
                    <a:gd name="connsiteY4" fmla="*/ 0 h 259620"/>
                    <a:gd name="connsiteX0" fmla="*/ 220648 w 885774"/>
                    <a:gd name="connsiteY0" fmla="*/ 0 h 243717"/>
                    <a:gd name="connsiteX1" fmla="*/ 885774 w 885774"/>
                    <a:gd name="connsiteY1" fmla="*/ 0 h 243717"/>
                    <a:gd name="connsiteX2" fmla="*/ 702452 w 885774"/>
                    <a:gd name="connsiteY2" fmla="*/ 243717 h 243717"/>
                    <a:gd name="connsiteX3" fmla="*/ 0 w 885774"/>
                    <a:gd name="connsiteY3" fmla="*/ 238140 h 243717"/>
                    <a:gd name="connsiteX4" fmla="*/ 220648 w 885774"/>
                    <a:gd name="connsiteY4" fmla="*/ 0 h 243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5774" h="243717">
                      <a:moveTo>
                        <a:pt x="220648" y="0"/>
                      </a:moveTo>
                      <a:lnTo>
                        <a:pt x="885774" y="0"/>
                      </a:lnTo>
                      <a:lnTo>
                        <a:pt x="702452" y="243717"/>
                      </a:lnTo>
                      <a:lnTo>
                        <a:pt x="0" y="238140"/>
                      </a:lnTo>
                      <a:lnTo>
                        <a:pt x="220648" y="0"/>
                      </a:lnTo>
                      <a:close/>
                    </a:path>
                  </a:pathLst>
                </a:custGeom>
                <a:solidFill>
                  <a:srgbClr val="FFFFFF">
                    <a:lumMod val="50000"/>
                  </a:srgbClr>
                </a:solidFill>
                <a:ln w="25400" cap="flat" cmpd="sng" algn="ctr">
                  <a:noFill/>
                  <a:prstDash val="solid"/>
                </a:ln>
                <a:effectLst>
                  <a:softEdge rad="31750"/>
                </a:effectLst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137" name="Groep 136"/>
                <p:cNvGrpSpPr/>
                <p:nvPr userDrawn="1"/>
              </p:nvGrpSpPr>
              <p:grpSpPr>
                <a:xfrm>
                  <a:off x="15281106" y="1587338"/>
                  <a:ext cx="511775" cy="560304"/>
                  <a:chOff x="10604642" y="969717"/>
                  <a:chExt cx="1290643" cy="1427163"/>
                </a:xfrm>
              </p:grpSpPr>
              <p:grpSp>
                <p:nvGrpSpPr>
                  <p:cNvPr id="138" name="Group 879"/>
                  <p:cNvGrpSpPr>
                    <a:grpSpLocks noChangeAspect="1"/>
                  </p:cNvGrpSpPr>
                  <p:nvPr userDrawn="1"/>
                </p:nvGrpSpPr>
                <p:grpSpPr bwMode="auto">
                  <a:xfrm>
                    <a:off x="10604642" y="969717"/>
                    <a:ext cx="1290643" cy="1427163"/>
                    <a:chOff x="4798" y="1515"/>
                    <a:chExt cx="813" cy="899"/>
                  </a:xfrm>
                </p:grpSpPr>
                <p:sp>
                  <p:nvSpPr>
                    <p:cNvPr id="140" name="Freeform 886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269" y="1515"/>
                      <a:ext cx="71" cy="898"/>
                    </a:xfrm>
                    <a:custGeom>
                      <a:avLst/>
                      <a:gdLst>
                        <a:gd name="T0" fmla="*/ 282 w 282"/>
                        <a:gd name="T1" fmla="*/ 0 h 3595"/>
                        <a:gd name="T2" fmla="*/ 282 w 282"/>
                        <a:gd name="T3" fmla="*/ 3138 h 3595"/>
                        <a:gd name="T4" fmla="*/ 0 w 282"/>
                        <a:gd name="T5" fmla="*/ 3595 h 3595"/>
                        <a:gd name="T6" fmla="*/ 0 w 282"/>
                        <a:gd name="T7" fmla="*/ 285 h 3595"/>
                        <a:gd name="T8" fmla="*/ 282 w 282"/>
                        <a:gd name="T9" fmla="*/ 0 h 359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82" h="3595">
                          <a:moveTo>
                            <a:pt x="282" y="0"/>
                          </a:moveTo>
                          <a:lnTo>
                            <a:pt x="282" y="3138"/>
                          </a:lnTo>
                          <a:lnTo>
                            <a:pt x="0" y="3595"/>
                          </a:lnTo>
                          <a:lnTo>
                            <a:pt x="0" y="285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solidFill>
                      <a:srgbClr val="FFC000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1" name="Rectangle 880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515"/>
                      <a:ext cx="813" cy="899"/>
                    </a:xfrm>
                    <a:prstGeom prst="rect">
                      <a:avLst/>
                    </a:prstGeom>
                    <a:noFill/>
                    <a:ln w="0">
                      <a:noFill/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2" name="Rectangle 881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857"/>
                      <a:ext cx="228" cy="55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002060"/>
                        </a:gs>
                        <a:gs pos="100000">
                          <a:srgbClr val="1929FF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3" name="Freeform 882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4798" y="1771"/>
                      <a:ext cx="314" cy="86"/>
                    </a:xfrm>
                    <a:custGeom>
                      <a:avLst/>
                      <a:gdLst>
                        <a:gd name="T0" fmla="*/ 411 w 1255"/>
                        <a:gd name="T1" fmla="*/ 0 h 342"/>
                        <a:gd name="T2" fmla="*/ 1255 w 1255"/>
                        <a:gd name="T3" fmla="*/ 0 h 342"/>
                        <a:gd name="T4" fmla="*/ 913 w 1255"/>
                        <a:gd name="T5" fmla="*/ 342 h 342"/>
                        <a:gd name="T6" fmla="*/ 0 w 1255"/>
                        <a:gd name="T7" fmla="*/ 342 h 342"/>
                        <a:gd name="T8" fmla="*/ 411 w 1255"/>
                        <a:gd name="T9" fmla="*/ 0 h 3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55" h="342">
                          <a:moveTo>
                            <a:pt x="411" y="0"/>
                          </a:moveTo>
                          <a:lnTo>
                            <a:pt x="1255" y="0"/>
                          </a:lnTo>
                          <a:lnTo>
                            <a:pt x="913" y="342"/>
                          </a:lnTo>
                          <a:lnTo>
                            <a:pt x="0" y="342"/>
                          </a:lnTo>
                          <a:lnTo>
                            <a:pt x="411" y="0"/>
                          </a:lnTo>
                          <a:close/>
                        </a:path>
                      </a:pathLst>
                    </a:custGeom>
                    <a:solidFill>
                      <a:srgbClr val="0039AC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4" name="Freeform 883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26" y="1771"/>
                      <a:ext cx="85" cy="642"/>
                    </a:xfrm>
                    <a:custGeom>
                      <a:avLst/>
                      <a:gdLst>
                        <a:gd name="T0" fmla="*/ 342 w 342"/>
                        <a:gd name="T1" fmla="*/ 0 h 2568"/>
                        <a:gd name="T2" fmla="*/ 342 w 342"/>
                        <a:gd name="T3" fmla="*/ 2111 h 2568"/>
                        <a:gd name="T4" fmla="*/ 0 w 342"/>
                        <a:gd name="T5" fmla="*/ 2568 h 2568"/>
                        <a:gd name="T6" fmla="*/ 0 w 342"/>
                        <a:gd name="T7" fmla="*/ 342 h 2568"/>
                        <a:gd name="T8" fmla="*/ 342 w 342"/>
                        <a:gd name="T9" fmla="*/ 0 h 25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568">
                          <a:moveTo>
                            <a:pt x="342" y="0"/>
                          </a:moveTo>
                          <a:lnTo>
                            <a:pt x="342" y="2111"/>
                          </a:lnTo>
                          <a:lnTo>
                            <a:pt x="0" y="2568"/>
                          </a:lnTo>
                          <a:lnTo>
                            <a:pt x="0" y="342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000075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5" name="Freeform 884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54" y="1515"/>
                      <a:ext cx="286" cy="72"/>
                    </a:xfrm>
                    <a:custGeom>
                      <a:avLst/>
                      <a:gdLst>
                        <a:gd name="T0" fmla="*/ 318 w 1140"/>
                        <a:gd name="T1" fmla="*/ 0 h 289"/>
                        <a:gd name="T2" fmla="*/ 1140 w 1140"/>
                        <a:gd name="T3" fmla="*/ 0 h 289"/>
                        <a:gd name="T4" fmla="*/ 855 w 1140"/>
                        <a:gd name="T5" fmla="*/ 289 h 289"/>
                        <a:gd name="T6" fmla="*/ 0 w 1140"/>
                        <a:gd name="T7" fmla="*/ 289 h 289"/>
                        <a:gd name="T8" fmla="*/ 318 w 1140"/>
                        <a:gd name="T9" fmla="*/ 0 h 2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140" h="289">
                          <a:moveTo>
                            <a:pt x="318" y="0"/>
                          </a:moveTo>
                          <a:lnTo>
                            <a:pt x="1140" y="0"/>
                          </a:lnTo>
                          <a:lnTo>
                            <a:pt x="855" y="289"/>
                          </a:lnTo>
                          <a:lnTo>
                            <a:pt x="0" y="289"/>
                          </a:lnTo>
                          <a:lnTo>
                            <a:pt x="318" y="0"/>
                          </a:lnTo>
                          <a:close/>
                        </a:path>
                      </a:pathLst>
                    </a:custGeom>
                    <a:solidFill>
                      <a:srgbClr val="EEFF26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6" name="Rectangle 885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054" y="1587"/>
                      <a:ext cx="215" cy="82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FFC000"/>
                        </a:gs>
                        <a:gs pos="100000">
                          <a:srgbClr val="FFFF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7" name="Rectangle 887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298" y="1771"/>
                      <a:ext cx="228" cy="643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B80004"/>
                        </a:gs>
                        <a:gs pos="100000">
                          <a:srgbClr val="FF00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8" name="Freeform 888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526" y="1686"/>
                      <a:ext cx="85" cy="727"/>
                    </a:xfrm>
                    <a:custGeom>
                      <a:avLst/>
                      <a:gdLst>
                        <a:gd name="T0" fmla="*/ 342 w 342"/>
                        <a:gd name="T1" fmla="*/ 0 h 2911"/>
                        <a:gd name="T2" fmla="*/ 342 w 342"/>
                        <a:gd name="T3" fmla="*/ 2477 h 2911"/>
                        <a:gd name="T4" fmla="*/ 0 w 342"/>
                        <a:gd name="T5" fmla="*/ 2911 h 2911"/>
                        <a:gd name="T6" fmla="*/ 0 w 342"/>
                        <a:gd name="T7" fmla="*/ 334 h 2911"/>
                        <a:gd name="T8" fmla="*/ 342 w 342"/>
                        <a:gd name="T9" fmla="*/ 0 h 29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911">
                          <a:moveTo>
                            <a:pt x="342" y="0"/>
                          </a:moveTo>
                          <a:lnTo>
                            <a:pt x="342" y="2477"/>
                          </a:lnTo>
                          <a:lnTo>
                            <a:pt x="0" y="2911"/>
                          </a:lnTo>
                          <a:lnTo>
                            <a:pt x="0" y="334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C2001B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</p:grpSp>
              <p:sp>
                <p:nvSpPr>
                  <p:cNvPr id="139" name="Vrije vorm 138"/>
                  <p:cNvSpPr/>
                  <p:nvPr userDrawn="1"/>
                </p:nvSpPr>
                <p:spPr>
                  <a:xfrm>
                    <a:off x="11389225" y="1241176"/>
                    <a:ext cx="506025" cy="137883"/>
                  </a:xfrm>
                  <a:custGeom>
                    <a:avLst/>
                    <a:gdLst>
                      <a:gd name="connsiteX0" fmla="*/ 0 w 508407"/>
                      <a:gd name="connsiteY0" fmla="*/ 142646 h 146304"/>
                      <a:gd name="connsiteX1" fmla="*/ 369418 w 508407"/>
                      <a:gd name="connsiteY1" fmla="*/ 146304 h 146304"/>
                      <a:gd name="connsiteX2" fmla="*/ 508407 w 508407"/>
                      <a:gd name="connsiteY2" fmla="*/ 0 h 146304"/>
                      <a:gd name="connsiteX3" fmla="*/ 168250 w 508407"/>
                      <a:gd name="connsiteY3" fmla="*/ 0 h 146304"/>
                      <a:gd name="connsiteX4" fmla="*/ 0 w 508407"/>
                      <a:gd name="connsiteY4" fmla="*/ 142646 h 146304"/>
                      <a:gd name="connsiteX0" fmla="*/ 0 w 508407"/>
                      <a:gd name="connsiteY0" fmla="*/ 142646 h 142646"/>
                      <a:gd name="connsiteX1" fmla="*/ 376562 w 508407"/>
                      <a:gd name="connsiteY1" fmla="*/ 136779 h 142646"/>
                      <a:gd name="connsiteX2" fmla="*/ 508407 w 508407"/>
                      <a:gd name="connsiteY2" fmla="*/ 0 h 142646"/>
                      <a:gd name="connsiteX3" fmla="*/ 168250 w 508407"/>
                      <a:gd name="connsiteY3" fmla="*/ 0 h 142646"/>
                      <a:gd name="connsiteX4" fmla="*/ 0 w 508407"/>
                      <a:gd name="connsiteY4" fmla="*/ 142646 h 142646"/>
                      <a:gd name="connsiteX0" fmla="*/ 0 w 506025"/>
                      <a:gd name="connsiteY0" fmla="*/ 137883 h 137883"/>
                      <a:gd name="connsiteX1" fmla="*/ 374180 w 506025"/>
                      <a:gd name="connsiteY1" fmla="*/ 136779 h 137883"/>
                      <a:gd name="connsiteX2" fmla="*/ 506025 w 506025"/>
                      <a:gd name="connsiteY2" fmla="*/ 0 h 137883"/>
                      <a:gd name="connsiteX3" fmla="*/ 165868 w 506025"/>
                      <a:gd name="connsiteY3" fmla="*/ 0 h 137883"/>
                      <a:gd name="connsiteX4" fmla="*/ 0 w 506025"/>
                      <a:gd name="connsiteY4" fmla="*/ 137883 h 137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6025" h="137883">
                        <a:moveTo>
                          <a:pt x="0" y="137883"/>
                        </a:moveTo>
                        <a:lnTo>
                          <a:pt x="374180" y="136779"/>
                        </a:lnTo>
                        <a:lnTo>
                          <a:pt x="506025" y="0"/>
                        </a:lnTo>
                        <a:lnTo>
                          <a:pt x="165868" y="0"/>
                        </a:lnTo>
                        <a:lnTo>
                          <a:pt x="0" y="137883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  <p:grpSp>
            <p:nvGrpSpPr>
              <p:cNvPr id="120" name="Groep 119"/>
              <p:cNvGrpSpPr/>
              <p:nvPr/>
            </p:nvGrpSpPr>
            <p:grpSpPr>
              <a:xfrm>
                <a:off x="12468521" y="6356844"/>
                <a:ext cx="133446" cy="114786"/>
                <a:chOff x="14587469" y="6356844"/>
                <a:chExt cx="133446" cy="114786"/>
              </a:xfrm>
            </p:grpSpPr>
            <p:sp>
              <p:nvSpPr>
                <p:cNvPr id="126" name="Rectangle 6"/>
                <p:cNvSpPr>
                  <a:spLocks noChangeArrowheads="1"/>
                </p:cNvSpPr>
                <p:nvPr userDrawn="1"/>
              </p:nvSpPr>
              <p:spPr bwMode="auto">
                <a:xfrm>
                  <a:off x="14588703" y="6379233"/>
                  <a:ext cx="130780" cy="91699"/>
                </a:xfrm>
                <a:prstGeom prst="rect">
                  <a:avLst/>
                </a:prstGeom>
                <a:solidFill>
                  <a:srgbClr val="F2FAFF"/>
                </a:solidFill>
                <a:ln w="0">
                  <a:solidFill>
                    <a:schemeClr val="bg2">
                      <a:lumMod val="5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7" name="Rectangle 15"/>
                <p:cNvSpPr>
                  <a:spLocks noChangeArrowheads="1"/>
                </p:cNvSpPr>
                <p:nvPr userDrawn="1"/>
              </p:nvSpPr>
              <p:spPr bwMode="auto">
                <a:xfrm>
                  <a:off x="14587469" y="6423761"/>
                  <a:ext cx="131076" cy="1446"/>
                </a:xfrm>
                <a:prstGeom prst="rect">
                  <a:avLst/>
                </a:prstGeom>
                <a:gradFill flip="none" rotWithShape="1">
                  <a:gsLst>
                    <a:gs pos="20000">
                      <a:srgbClr val="0039AC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Freeform 14"/>
                <p:cNvSpPr>
                  <a:spLocks noEditPoints="1"/>
                </p:cNvSpPr>
                <p:nvPr userDrawn="1"/>
              </p:nvSpPr>
              <p:spPr bwMode="auto">
                <a:xfrm>
                  <a:off x="14588901" y="6356844"/>
                  <a:ext cx="132014" cy="114786"/>
                </a:xfrm>
                <a:custGeom>
                  <a:avLst/>
                  <a:gdLst>
                    <a:gd name="T0" fmla="*/ 48 w 5347"/>
                    <a:gd name="T1" fmla="*/ 48 h 4605"/>
                    <a:gd name="T2" fmla="*/ 48 w 5347"/>
                    <a:gd name="T3" fmla="*/ 4557 h 4605"/>
                    <a:gd name="T4" fmla="*/ 5299 w 5347"/>
                    <a:gd name="T5" fmla="*/ 4557 h 4605"/>
                    <a:gd name="T6" fmla="*/ 5299 w 5347"/>
                    <a:gd name="T7" fmla="*/ 48 h 4605"/>
                    <a:gd name="T8" fmla="*/ 48 w 5347"/>
                    <a:gd name="T9" fmla="*/ 48 h 4605"/>
                    <a:gd name="T10" fmla="*/ 0 w 5347"/>
                    <a:gd name="T11" fmla="*/ 0 h 4605"/>
                    <a:gd name="T12" fmla="*/ 5347 w 5347"/>
                    <a:gd name="T13" fmla="*/ 0 h 4605"/>
                    <a:gd name="T14" fmla="*/ 5347 w 5347"/>
                    <a:gd name="T15" fmla="*/ 4605 h 4605"/>
                    <a:gd name="T16" fmla="*/ 0 w 5347"/>
                    <a:gd name="T17" fmla="*/ 4605 h 4605"/>
                    <a:gd name="T18" fmla="*/ 0 w 5347"/>
                    <a:gd name="T19" fmla="*/ 0 h 46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347" h="4605">
                      <a:moveTo>
                        <a:pt x="48" y="48"/>
                      </a:moveTo>
                      <a:lnTo>
                        <a:pt x="48" y="4557"/>
                      </a:lnTo>
                      <a:lnTo>
                        <a:pt x="5299" y="4557"/>
                      </a:lnTo>
                      <a:lnTo>
                        <a:pt x="5299" y="48"/>
                      </a:lnTo>
                      <a:lnTo>
                        <a:pt x="48" y="48"/>
                      </a:lnTo>
                      <a:close/>
                      <a:moveTo>
                        <a:pt x="0" y="0"/>
                      </a:moveTo>
                      <a:lnTo>
                        <a:pt x="5347" y="0"/>
                      </a:lnTo>
                      <a:lnTo>
                        <a:pt x="5347" y="4605"/>
                      </a:lnTo>
                      <a:lnTo>
                        <a:pt x="0" y="46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E5D88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cxnSp>
              <p:nvCxnSpPr>
                <p:cNvPr id="129" name="Rechte verbindingslijn 128"/>
                <p:cNvCxnSpPr/>
                <p:nvPr userDrawn="1"/>
              </p:nvCxnSpPr>
              <p:spPr>
                <a:xfrm flipH="1">
                  <a:off x="14654334" y="6382168"/>
                  <a:ext cx="162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0" name="Rechte verbindingslijn 129"/>
                <p:cNvCxnSpPr/>
                <p:nvPr userDrawn="1"/>
              </p:nvCxnSpPr>
              <p:spPr>
                <a:xfrm>
                  <a:off x="14689188" y="6382168"/>
                  <a:ext cx="0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Rechte verbindingslijn 130"/>
                <p:cNvCxnSpPr/>
                <p:nvPr userDrawn="1"/>
              </p:nvCxnSpPr>
              <p:spPr>
                <a:xfrm>
                  <a:off x="14619892" y="6382040"/>
                  <a:ext cx="0" cy="8577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2" name="Rechte verbindingslijn 131"/>
                <p:cNvCxnSpPr/>
                <p:nvPr userDrawn="1"/>
              </p:nvCxnSpPr>
              <p:spPr>
                <a:xfrm flipH="1">
                  <a:off x="14593115" y="6400164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3" name="Rechte verbindingslijn 132"/>
                <p:cNvCxnSpPr/>
                <p:nvPr userDrawn="1"/>
              </p:nvCxnSpPr>
              <p:spPr>
                <a:xfrm flipH="1">
                  <a:off x="14593115" y="6423860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4" name="Rechte verbindingslijn 133"/>
                <p:cNvCxnSpPr/>
                <p:nvPr userDrawn="1"/>
              </p:nvCxnSpPr>
              <p:spPr>
                <a:xfrm flipH="1">
                  <a:off x="14593115" y="6447556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35" name="Rectangle 13"/>
                <p:cNvSpPr>
                  <a:spLocks noChangeArrowheads="1"/>
                </p:cNvSpPr>
                <p:nvPr userDrawn="1"/>
              </p:nvSpPr>
              <p:spPr bwMode="auto">
                <a:xfrm>
                  <a:off x="14590283" y="6359138"/>
                  <a:ext cx="128657" cy="19347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1929FF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21" name="Groep 120"/>
              <p:cNvGrpSpPr/>
              <p:nvPr/>
            </p:nvGrpSpPr>
            <p:grpSpPr>
              <a:xfrm>
                <a:off x="12529899" y="6421402"/>
                <a:ext cx="97399" cy="97399"/>
                <a:chOff x="14546483" y="5323041"/>
                <a:chExt cx="242460" cy="242460"/>
              </a:xfrm>
            </p:grpSpPr>
            <p:sp>
              <p:nvSpPr>
                <p:cNvPr id="122" name="Rechthoek 121"/>
                <p:cNvSpPr/>
                <p:nvPr userDrawn="1"/>
              </p:nvSpPr>
              <p:spPr>
                <a:xfrm>
                  <a:off x="14546483" y="5323041"/>
                  <a:ext cx="242460" cy="2424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rgbClr val="00A4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123" name="Groep 122"/>
                <p:cNvGrpSpPr/>
                <p:nvPr/>
              </p:nvGrpSpPr>
              <p:grpSpPr>
                <a:xfrm>
                  <a:off x="14568035" y="5357818"/>
                  <a:ext cx="199836" cy="175226"/>
                  <a:chOff x="14559757" y="5349611"/>
                  <a:chExt cx="216392" cy="191641"/>
                </a:xfrm>
              </p:grpSpPr>
              <p:sp>
                <p:nvSpPr>
                  <p:cNvPr id="124" name="Parallellogram 123"/>
                  <p:cNvSpPr/>
                  <p:nvPr/>
                </p:nvSpPr>
                <p:spPr>
                  <a:xfrm>
                    <a:off x="14559757" y="5369222"/>
                    <a:ext cx="214316" cy="147762"/>
                  </a:xfrm>
                  <a:prstGeom prst="parallelogram">
                    <a:avLst>
                      <a:gd name="adj" fmla="val 93909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25" name="Parallellogram 124"/>
                  <p:cNvSpPr/>
                  <p:nvPr/>
                </p:nvSpPr>
                <p:spPr>
                  <a:xfrm flipH="1">
                    <a:off x="14561833" y="5349611"/>
                    <a:ext cx="214316" cy="191641"/>
                  </a:xfrm>
                  <a:prstGeom prst="parallelogram">
                    <a:avLst>
                      <a:gd name="adj" fmla="val 68946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sp>
          <p:nvSpPr>
            <p:cNvPr id="97" name="Rechthoek 96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CHART</a:t>
              </a:r>
            </a:p>
          </p:txBody>
        </p:sp>
        <p:sp>
          <p:nvSpPr>
            <p:cNvPr id="98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 chart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9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graph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00" name="Ovaal 99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01" name="Ovaal 100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02" name="Rechte verbindingslijn 101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3" name="Rechte verbindingslijn 102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4" name="Rechte verbindingslijn 103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05" name="Tekstvak 33"/>
            <p:cNvSpPr txBox="1"/>
            <p:nvPr/>
          </p:nvSpPr>
          <p:spPr>
            <a:xfrm>
              <a:off x="12479311" y="5259838"/>
              <a:ext cx="2588841" cy="447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chart,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‘Edit data’</a:t>
              </a:r>
            </a:p>
          </p:txBody>
        </p:sp>
        <p:cxnSp>
          <p:nvCxnSpPr>
            <p:cNvPr id="106" name="Rechte verbindingslijn 105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7" name="Groep 106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11" name="Afgeronde rechthoek 110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2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13" name="Rechte verbindingslijn 112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4" name="Gelijkbenige driehoek 113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08" name="Rechthoek 107"/>
            <p:cNvSpPr/>
            <p:nvPr/>
          </p:nvSpPr>
          <p:spPr>
            <a:xfrm>
              <a:off x="12483705" y="4856599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EDIT CHART</a:t>
              </a:r>
            </a:p>
          </p:txBody>
        </p:sp>
        <p:cxnSp>
          <p:nvCxnSpPr>
            <p:cNvPr id="109" name="Rechte verbindingslijn 108"/>
            <p:cNvCxnSpPr/>
            <p:nvPr/>
          </p:nvCxnSpPr>
          <p:spPr>
            <a:xfrm>
              <a:off x="12487778" y="5145063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10" name="Picture 3"/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254186" y="6395104"/>
              <a:ext cx="158644" cy="2564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sp>
        <p:nvSpPr>
          <p:cNvPr id="162" name="Tijdelijke aanduiding voor inhoud 2"/>
          <p:cNvSpPr>
            <a:spLocks noGrp="1"/>
          </p:cNvSpPr>
          <p:nvPr>
            <p:ph idx="21"/>
          </p:nvPr>
        </p:nvSpPr>
        <p:spPr>
          <a:xfrm>
            <a:off x="522196" y="1592688"/>
            <a:ext cx="5470935" cy="4681111"/>
          </a:xfrm>
          <a:solidFill>
            <a:srgbClr val="E5E9EC"/>
          </a:solidFill>
        </p:spPr>
        <p:txBody>
          <a:bodyPr anchor="ctr"/>
          <a:lstStyle>
            <a:lvl1pPr algn="ctr">
              <a:defRPr sz="14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3" name="Tijdelijke aanduiding voor tekst 2"/>
          <p:cNvSpPr>
            <a:spLocks noGrp="1"/>
          </p:cNvSpPr>
          <p:nvPr>
            <p:ph type="body" idx="22"/>
          </p:nvPr>
        </p:nvSpPr>
        <p:spPr>
          <a:xfrm>
            <a:off x="6297329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64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65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6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67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68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9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0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71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72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74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75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76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77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32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33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34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6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9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0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1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3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78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10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11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12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3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27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0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1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14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15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2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3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4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5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6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16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7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8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9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0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1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9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97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98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9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1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2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3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4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5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6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7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8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9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80" name="Rechte verbindingslijn 24"/>
            <p:cNvCxnSpPr>
              <a:endCxn id="197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81" name="Rechte verbindingslijn 25"/>
            <p:cNvCxnSpPr>
              <a:endCxn id="232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84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85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86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87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88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9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90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91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93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95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96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94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241877904"/>
      </p:ext>
    </p:extLst>
  </p:cSld>
  <p:clrMapOvr>
    <a:masterClrMapping/>
  </p:clrMapOvr>
  <p:transition spd="med">
    <p:fade/>
  </p:transition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ph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11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Graph (XL)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Tijdelijke aanduiding voor inhoud 2"/>
          <p:cNvSpPr>
            <a:spLocks noGrp="1"/>
          </p:cNvSpPr>
          <p:nvPr>
            <p:ph idx="17"/>
          </p:nvPr>
        </p:nvSpPr>
        <p:spPr>
          <a:xfrm>
            <a:off x="517525" y="1592689"/>
            <a:ext cx="11160125" cy="4681112"/>
          </a:xfrm>
          <a:solidFill>
            <a:srgbClr val="E5E9EC"/>
          </a:solidFill>
        </p:spPr>
        <p:txBody>
          <a:bodyPr anchor="ctr"/>
          <a:lstStyle>
            <a:lvl1pPr algn="ctr">
              <a:defRPr sz="14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/>
            </a:lvl1pPr>
          </a:lstStyle>
          <a:p>
            <a:fld id="{2F16C7DF-FA48-4A8F-81E5-425111209FF4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7" name="Instruction Chart &amp; Edit"/>
          <p:cNvGrpSpPr/>
          <p:nvPr userDrawn="1"/>
        </p:nvGrpSpPr>
        <p:grpSpPr>
          <a:xfrm>
            <a:off x="12382788" y="-5444"/>
            <a:ext cx="2697278" cy="6868888"/>
            <a:chOff x="12382788" y="-5444"/>
            <a:chExt cx="2697278" cy="6868888"/>
          </a:xfrm>
        </p:grpSpPr>
        <p:grpSp>
          <p:nvGrpSpPr>
            <p:cNvPr id="9" name="Groep 8"/>
            <p:cNvGrpSpPr/>
            <p:nvPr userDrawn="1"/>
          </p:nvGrpSpPr>
          <p:grpSpPr>
            <a:xfrm>
              <a:off x="12382788" y="1480224"/>
              <a:ext cx="689983" cy="573048"/>
              <a:chOff x="15171969" y="1587338"/>
              <a:chExt cx="755407" cy="627385"/>
            </a:xfrm>
          </p:grpSpPr>
          <p:sp>
            <p:nvSpPr>
              <p:cNvPr id="65" name="Rechthoek 962"/>
              <p:cNvSpPr/>
              <p:nvPr userDrawn="1"/>
            </p:nvSpPr>
            <p:spPr>
              <a:xfrm>
                <a:off x="15171969" y="2008934"/>
                <a:ext cx="755407" cy="205789"/>
              </a:xfrm>
              <a:custGeom>
                <a:avLst/>
                <a:gdLst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664132 w 664132"/>
                  <a:gd name="connsiteY2" fmla="*/ 27778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664132"/>
                  <a:gd name="connsiteY0" fmla="*/ 0 h 290487"/>
                  <a:gd name="connsiteX1" fmla="*/ 664132 w 664132"/>
                  <a:gd name="connsiteY1" fmla="*/ 0 h 290487"/>
                  <a:gd name="connsiteX2" fmla="*/ 333932 w 664132"/>
                  <a:gd name="connsiteY2" fmla="*/ 290487 h 290487"/>
                  <a:gd name="connsiteX3" fmla="*/ 0 w 664132"/>
                  <a:gd name="connsiteY3" fmla="*/ 277787 h 290487"/>
                  <a:gd name="connsiteX4" fmla="*/ 0 w 664132"/>
                  <a:gd name="connsiteY4" fmla="*/ 0 h 290487"/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575232 w 664132"/>
                  <a:gd name="connsiteY2" fmla="*/ 27143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708582"/>
                  <a:gd name="connsiteY0" fmla="*/ 0 h 277787"/>
                  <a:gd name="connsiteX1" fmla="*/ 708582 w 708582"/>
                  <a:gd name="connsiteY1" fmla="*/ 31750 h 277787"/>
                  <a:gd name="connsiteX2" fmla="*/ 575232 w 708582"/>
                  <a:gd name="connsiteY2" fmla="*/ 271437 h 277787"/>
                  <a:gd name="connsiteX3" fmla="*/ 0 w 708582"/>
                  <a:gd name="connsiteY3" fmla="*/ 277787 h 277787"/>
                  <a:gd name="connsiteX4" fmla="*/ 0 w 708582"/>
                  <a:gd name="connsiteY4" fmla="*/ 0 h 277787"/>
                  <a:gd name="connsiteX0" fmla="*/ 228600 w 708582"/>
                  <a:gd name="connsiteY0" fmla="*/ 6350 h 246037"/>
                  <a:gd name="connsiteX1" fmla="*/ 708582 w 708582"/>
                  <a:gd name="connsiteY1" fmla="*/ 0 h 246037"/>
                  <a:gd name="connsiteX2" fmla="*/ 575232 w 708582"/>
                  <a:gd name="connsiteY2" fmla="*/ 239687 h 246037"/>
                  <a:gd name="connsiteX3" fmla="*/ 0 w 708582"/>
                  <a:gd name="connsiteY3" fmla="*/ 246037 h 246037"/>
                  <a:gd name="connsiteX4" fmla="*/ 228600 w 708582"/>
                  <a:gd name="connsiteY4" fmla="*/ 6350 h 246037"/>
                  <a:gd name="connsiteX0" fmla="*/ 228600 w 778432"/>
                  <a:gd name="connsiteY0" fmla="*/ 0 h 239687"/>
                  <a:gd name="connsiteX1" fmla="*/ 778432 w 778432"/>
                  <a:gd name="connsiteY1" fmla="*/ 25400 h 239687"/>
                  <a:gd name="connsiteX2" fmla="*/ 575232 w 778432"/>
                  <a:gd name="connsiteY2" fmla="*/ 233337 h 239687"/>
                  <a:gd name="connsiteX3" fmla="*/ 0 w 778432"/>
                  <a:gd name="connsiteY3" fmla="*/ 239687 h 239687"/>
                  <a:gd name="connsiteX4" fmla="*/ 228600 w 778432"/>
                  <a:gd name="connsiteY4" fmla="*/ 0 h 239687"/>
                  <a:gd name="connsiteX0" fmla="*/ 228600 w 778432"/>
                  <a:gd name="connsiteY0" fmla="*/ 0 h 214287"/>
                  <a:gd name="connsiteX1" fmla="*/ 778432 w 778432"/>
                  <a:gd name="connsiteY1" fmla="*/ 0 h 214287"/>
                  <a:gd name="connsiteX2" fmla="*/ 575232 w 778432"/>
                  <a:gd name="connsiteY2" fmla="*/ 207937 h 214287"/>
                  <a:gd name="connsiteX3" fmla="*/ 0 w 778432"/>
                  <a:gd name="connsiteY3" fmla="*/ 214287 h 214287"/>
                  <a:gd name="connsiteX4" fmla="*/ 228600 w 778432"/>
                  <a:gd name="connsiteY4" fmla="*/ 0 h 214287"/>
                  <a:gd name="connsiteX0" fmla="*/ 228600 w 730724"/>
                  <a:gd name="connsiteY0" fmla="*/ 3975 h 218262"/>
                  <a:gd name="connsiteX1" fmla="*/ 730724 w 730724"/>
                  <a:gd name="connsiteY1" fmla="*/ 0 h 218262"/>
                  <a:gd name="connsiteX2" fmla="*/ 575232 w 730724"/>
                  <a:gd name="connsiteY2" fmla="*/ 211912 h 218262"/>
                  <a:gd name="connsiteX3" fmla="*/ 0 w 730724"/>
                  <a:gd name="connsiteY3" fmla="*/ 218262 h 218262"/>
                  <a:gd name="connsiteX4" fmla="*/ 228600 w 730724"/>
                  <a:gd name="connsiteY4" fmla="*/ 3975 h 218262"/>
                  <a:gd name="connsiteX0" fmla="*/ 252454 w 754578"/>
                  <a:gd name="connsiteY0" fmla="*/ 3975 h 211912"/>
                  <a:gd name="connsiteX1" fmla="*/ 754578 w 754578"/>
                  <a:gd name="connsiteY1" fmla="*/ 0 h 211912"/>
                  <a:gd name="connsiteX2" fmla="*/ 599086 w 754578"/>
                  <a:gd name="connsiteY2" fmla="*/ 211912 h 211912"/>
                  <a:gd name="connsiteX3" fmla="*/ 0 w 754578"/>
                  <a:gd name="connsiteY3" fmla="*/ 210311 h 211912"/>
                  <a:gd name="connsiteX4" fmla="*/ 252454 w 754578"/>
                  <a:gd name="connsiteY4" fmla="*/ 3975 h 211912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599086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754578"/>
                  <a:gd name="connsiteY0" fmla="*/ 0 h 223840"/>
                  <a:gd name="connsiteX1" fmla="*/ 754578 w 754578"/>
                  <a:gd name="connsiteY1" fmla="*/ 7952 h 223840"/>
                  <a:gd name="connsiteX2" fmla="*/ 654745 w 754578"/>
                  <a:gd name="connsiteY2" fmla="*/ 223840 h 223840"/>
                  <a:gd name="connsiteX3" fmla="*/ 0 w 754578"/>
                  <a:gd name="connsiteY3" fmla="*/ 218263 h 223840"/>
                  <a:gd name="connsiteX4" fmla="*/ 172941 w 754578"/>
                  <a:gd name="connsiteY4" fmla="*/ 0 h 223840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646793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818189"/>
                  <a:gd name="connsiteY0" fmla="*/ 0 h 219864"/>
                  <a:gd name="connsiteX1" fmla="*/ 818189 w 818189"/>
                  <a:gd name="connsiteY1" fmla="*/ 31806 h 219864"/>
                  <a:gd name="connsiteX2" fmla="*/ 646793 w 818189"/>
                  <a:gd name="connsiteY2" fmla="*/ 219864 h 219864"/>
                  <a:gd name="connsiteX3" fmla="*/ 0 w 818189"/>
                  <a:gd name="connsiteY3" fmla="*/ 218263 h 219864"/>
                  <a:gd name="connsiteX4" fmla="*/ 172941 w 818189"/>
                  <a:gd name="connsiteY4" fmla="*/ 0 h 219864"/>
                  <a:gd name="connsiteX0" fmla="*/ 172941 w 806262"/>
                  <a:gd name="connsiteY0" fmla="*/ 0 h 219864"/>
                  <a:gd name="connsiteX1" fmla="*/ 806262 w 806262"/>
                  <a:gd name="connsiteY1" fmla="*/ 11928 h 219864"/>
                  <a:gd name="connsiteX2" fmla="*/ 646793 w 806262"/>
                  <a:gd name="connsiteY2" fmla="*/ 219864 h 219864"/>
                  <a:gd name="connsiteX3" fmla="*/ 0 w 806262"/>
                  <a:gd name="connsiteY3" fmla="*/ 218263 h 219864"/>
                  <a:gd name="connsiteX4" fmla="*/ 172941 w 806262"/>
                  <a:gd name="connsiteY4" fmla="*/ 0 h 219864"/>
                  <a:gd name="connsiteX0" fmla="*/ 172941 w 798310"/>
                  <a:gd name="connsiteY0" fmla="*/ 0 h 219864"/>
                  <a:gd name="connsiteX1" fmla="*/ 798310 w 798310"/>
                  <a:gd name="connsiteY1" fmla="*/ 15903 h 219864"/>
                  <a:gd name="connsiteX2" fmla="*/ 646793 w 798310"/>
                  <a:gd name="connsiteY2" fmla="*/ 219864 h 219864"/>
                  <a:gd name="connsiteX3" fmla="*/ 0 w 798310"/>
                  <a:gd name="connsiteY3" fmla="*/ 218263 h 219864"/>
                  <a:gd name="connsiteX4" fmla="*/ 172941 w 798310"/>
                  <a:gd name="connsiteY4" fmla="*/ 0 h 219864"/>
                  <a:gd name="connsiteX0" fmla="*/ 172941 w 798310"/>
                  <a:gd name="connsiteY0" fmla="*/ 0 h 259620"/>
                  <a:gd name="connsiteX1" fmla="*/ 798310 w 798310"/>
                  <a:gd name="connsiteY1" fmla="*/ 15903 h 259620"/>
                  <a:gd name="connsiteX2" fmla="*/ 614988 w 798310"/>
                  <a:gd name="connsiteY2" fmla="*/ 259620 h 259620"/>
                  <a:gd name="connsiteX3" fmla="*/ 0 w 798310"/>
                  <a:gd name="connsiteY3" fmla="*/ 218263 h 259620"/>
                  <a:gd name="connsiteX4" fmla="*/ 172941 w 798310"/>
                  <a:gd name="connsiteY4" fmla="*/ 0 h 259620"/>
                  <a:gd name="connsiteX0" fmla="*/ 188843 w 814212"/>
                  <a:gd name="connsiteY0" fmla="*/ 0 h 259620"/>
                  <a:gd name="connsiteX1" fmla="*/ 814212 w 814212"/>
                  <a:gd name="connsiteY1" fmla="*/ 15903 h 259620"/>
                  <a:gd name="connsiteX2" fmla="*/ 630890 w 814212"/>
                  <a:gd name="connsiteY2" fmla="*/ 259620 h 259620"/>
                  <a:gd name="connsiteX3" fmla="*/ 0 w 814212"/>
                  <a:gd name="connsiteY3" fmla="*/ 254043 h 259620"/>
                  <a:gd name="connsiteX4" fmla="*/ 188843 w 814212"/>
                  <a:gd name="connsiteY4" fmla="*/ 0 h 259620"/>
                  <a:gd name="connsiteX0" fmla="*/ 208721 w 834090"/>
                  <a:gd name="connsiteY0" fmla="*/ 0 h 259620"/>
                  <a:gd name="connsiteX1" fmla="*/ 834090 w 834090"/>
                  <a:gd name="connsiteY1" fmla="*/ 15903 h 259620"/>
                  <a:gd name="connsiteX2" fmla="*/ 650768 w 834090"/>
                  <a:gd name="connsiteY2" fmla="*/ 259620 h 259620"/>
                  <a:gd name="connsiteX3" fmla="*/ 0 w 834090"/>
                  <a:gd name="connsiteY3" fmla="*/ 254043 h 259620"/>
                  <a:gd name="connsiteX4" fmla="*/ 208721 w 834090"/>
                  <a:gd name="connsiteY4" fmla="*/ 0 h 259620"/>
                  <a:gd name="connsiteX0" fmla="*/ 268356 w 893725"/>
                  <a:gd name="connsiteY0" fmla="*/ 0 h 259620"/>
                  <a:gd name="connsiteX1" fmla="*/ 893725 w 893725"/>
                  <a:gd name="connsiteY1" fmla="*/ 15903 h 259620"/>
                  <a:gd name="connsiteX2" fmla="*/ 710403 w 893725"/>
                  <a:gd name="connsiteY2" fmla="*/ 259620 h 259620"/>
                  <a:gd name="connsiteX3" fmla="*/ 0 w 893725"/>
                  <a:gd name="connsiteY3" fmla="*/ 254043 h 259620"/>
                  <a:gd name="connsiteX4" fmla="*/ 268356 w 893725"/>
                  <a:gd name="connsiteY4" fmla="*/ 0 h 259620"/>
                  <a:gd name="connsiteX0" fmla="*/ 260405 w 885774"/>
                  <a:gd name="connsiteY0" fmla="*/ 0 h 259620"/>
                  <a:gd name="connsiteX1" fmla="*/ 885774 w 885774"/>
                  <a:gd name="connsiteY1" fmla="*/ 15903 h 259620"/>
                  <a:gd name="connsiteX2" fmla="*/ 702452 w 885774"/>
                  <a:gd name="connsiteY2" fmla="*/ 259620 h 259620"/>
                  <a:gd name="connsiteX3" fmla="*/ 0 w 885774"/>
                  <a:gd name="connsiteY3" fmla="*/ 254043 h 259620"/>
                  <a:gd name="connsiteX4" fmla="*/ 260405 w 885774"/>
                  <a:gd name="connsiteY4" fmla="*/ 0 h 259620"/>
                  <a:gd name="connsiteX0" fmla="*/ 220648 w 885774"/>
                  <a:gd name="connsiteY0" fmla="*/ 0 h 243717"/>
                  <a:gd name="connsiteX1" fmla="*/ 885774 w 885774"/>
                  <a:gd name="connsiteY1" fmla="*/ 0 h 243717"/>
                  <a:gd name="connsiteX2" fmla="*/ 702452 w 885774"/>
                  <a:gd name="connsiteY2" fmla="*/ 243717 h 243717"/>
                  <a:gd name="connsiteX3" fmla="*/ 0 w 885774"/>
                  <a:gd name="connsiteY3" fmla="*/ 238140 h 243717"/>
                  <a:gd name="connsiteX4" fmla="*/ 220648 w 885774"/>
                  <a:gd name="connsiteY4" fmla="*/ 0 h 24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5774" h="243717">
                    <a:moveTo>
                      <a:pt x="220648" y="0"/>
                    </a:moveTo>
                    <a:lnTo>
                      <a:pt x="885774" y="0"/>
                    </a:lnTo>
                    <a:lnTo>
                      <a:pt x="702452" y="243717"/>
                    </a:lnTo>
                    <a:lnTo>
                      <a:pt x="0" y="238140"/>
                    </a:lnTo>
                    <a:lnTo>
                      <a:pt x="220648" y="0"/>
                    </a:lnTo>
                    <a:close/>
                  </a:path>
                </a:pathLst>
              </a:custGeom>
              <a:solidFill>
                <a:srgbClr val="FFFFFF">
                  <a:lumMod val="50000"/>
                </a:srgbClr>
              </a:solidFill>
              <a:ln w="25400" cap="flat" cmpd="sng" algn="ctr">
                <a:noFill/>
                <a:prstDash val="solid"/>
              </a:ln>
              <a:effectLst>
                <a:softEdge rad="31750"/>
              </a:effectLst>
            </p:spPr>
            <p:txBody>
              <a:bodyPr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66" name="Groep 65"/>
              <p:cNvGrpSpPr/>
              <p:nvPr userDrawn="1"/>
            </p:nvGrpSpPr>
            <p:grpSpPr>
              <a:xfrm>
                <a:off x="15281106" y="1587338"/>
                <a:ext cx="511775" cy="560304"/>
                <a:chOff x="10604642" y="969717"/>
                <a:chExt cx="1290643" cy="1427163"/>
              </a:xfrm>
            </p:grpSpPr>
            <p:grpSp>
              <p:nvGrpSpPr>
                <p:cNvPr id="67" name="Group 879"/>
                <p:cNvGrpSpPr>
                  <a:grpSpLocks noChangeAspect="1"/>
                </p:cNvGrpSpPr>
                <p:nvPr userDrawn="1"/>
              </p:nvGrpSpPr>
              <p:grpSpPr bwMode="auto">
                <a:xfrm>
                  <a:off x="10604642" y="969717"/>
                  <a:ext cx="1290643" cy="1427163"/>
                  <a:chOff x="4798" y="1515"/>
                  <a:chExt cx="813" cy="899"/>
                </a:xfrm>
              </p:grpSpPr>
              <p:sp>
                <p:nvSpPr>
                  <p:cNvPr id="69" name="Freeform 886"/>
                  <p:cNvSpPr>
                    <a:spLocks/>
                  </p:cNvSpPr>
                  <p:nvPr userDrawn="1"/>
                </p:nvSpPr>
                <p:spPr bwMode="auto">
                  <a:xfrm>
                    <a:off x="5269" y="1515"/>
                    <a:ext cx="71" cy="898"/>
                  </a:xfrm>
                  <a:custGeom>
                    <a:avLst/>
                    <a:gdLst>
                      <a:gd name="T0" fmla="*/ 282 w 282"/>
                      <a:gd name="T1" fmla="*/ 0 h 3595"/>
                      <a:gd name="T2" fmla="*/ 282 w 282"/>
                      <a:gd name="T3" fmla="*/ 3138 h 3595"/>
                      <a:gd name="T4" fmla="*/ 0 w 282"/>
                      <a:gd name="T5" fmla="*/ 3595 h 3595"/>
                      <a:gd name="T6" fmla="*/ 0 w 282"/>
                      <a:gd name="T7" fmla="*/ 285 h 3595"/>
                      <a:gd name="T8" fmla="*/ 282 w 282"/>
                      <a:gd name="T9" fmla="*/ 0 h 35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2" h="3595">
                        <a:moveTo>
                          <a:pt x="282" y="0"/>
                        </a:moveTo>
                        <a:lnTo>
                          <a:pt x="282" y="3138"/>
                        </a:lnTo>
                        <a:lnTo>
                          <a:pt x="0" y="3595"/>
                        </a:lnTo>
                        <a:lnTo>
                          <a:pt x="0" y="285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solidFill>
                    <a:srgbClr val="FFC000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0" name="Rectangle 880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515"/>
                    <a:ext cx="813" cy="899"/>
                  </a:xfrm>
                  <a:prstGeom prst="rect">
                    <a:avLst/>
                  </a:prstGeom>
                  <a:noFill/>
                  <a:ln w="0">
                    <a:noFill/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1" name="Rectangle 881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857"/>
                    <a:ext cx="228" cy="55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002060"/>
                      </a:gs>
                      <a:gs pos="100000">
                        <a:srgbClr val="1929FF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2" name="Freeform 882"/>
                  <p:cNvSpPr>
                    <a:spLocks/>
                  </p:cNvSpPr>
                  <p:nvPr userDrawn="1"/>
                </p:nvSpPr>
                <p:spPr bwMode="auto">
                  <a:xfrm>
                    <a:off x="4798" y="1771"/>
                    <a:ext cx="314" cy="86"/>
                  </a:xfrm>
                  <a:custGeom>
                    <a:avLst/>
                    <a:gdLst>
                      <a:gd name="T0" fmla="*/ 411 w 1255"/>
                      <a:gd name="T1" fmla="*/ 0 h 342"/>
                      <a:gd name="T2" fmla="*/ 1255 w 1255"/>
                      <a:gd name="T3" fmla="*/ 0 h 342"/>
                      <a:gd name="T4" fmla="*/ 913 w 1255"/>
                      <a:gd name="T5" fmla="*/ 342 h 342"/>
                      <a:gd name="T6" fmla="*/ 0 w 1255"/>
                      <a:gd name="T7" fmla="*/ 342 h 342"/>
                      <a:gd name="T8" fmla="*/ 411 w 1255"/>
                      <a:gd name="T9" fmla="*/ 0 h 3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55" h="342">
                        <a:moveTo>
                          <a:pt x="411" y="0"/>
                        </a:moveTo>
                        <a:lnTo>
                          <a:pt x="1255" y="0"/>
                        </a:lnTo>
                        <a:lnTo>
                          <a:pt x="913" y="342"/>
                        </a:lnTo>
                        <a:lnTo>
                          <a:pt x="0" y="342"/>
                        </a:lnTo>
                        <a:lnTo>
                          <a:pt x="411" y="0"/>
                        </a:lnTo>
                        <a:close/>
                      </a:path>
                    </a:pathLst>
                  </a:custGeom>
                  <a:solidFill>
                    <a:srgbClr val="0039AC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3" name="Freeform 883"/>
                  <p:cNvSpPr>
                    <a:spLocks/>
                  </p:cNvSpPr>
                  <p:nvPr userDrawn="1"/>
                </p:nvSpPr>
                <p:spPr bwMode="auto">
                  <a:xfrm>
                    <a:off x="5026" y="1771"/>
                    <a:ext cx="85" cy="642"/>
                  </a:xfrm>
                  <a:custGeom>
                    <a:avLst/>
                    <a:gdLst>
                      <a:gd name="T0" fmla="*/ 342 w 342"/>
                      <a:gd name="T1" fmla="*/ 0 h 2568"/>
                      <a:gd name="T2" fmla="*/ 342 w 342"/>
                      <a:gd name="T3" fmla="*/ 2111 h 2568"/>
                      <a:gd name="T4" fmla="*/ 0 w 342"/>
                      <a:gd name="T5" fmla="*/ 2568 h 2568"/>
                      <a:gd name="T6" fmla="*/ 0 w 342"/>
                      <a:gd name="T7" fmla="*/ 342 h 2568"/>
                      <a:gd name="T8" fmla="*/ 342 w 342"/>
                      <a:gd name="T9" fmla="*/ 0 h 25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568">
                        <a:moveTo>
                          <a:pt x="342" y="0"/>
                        </a:moveTo>
                        <a:lnTo>
                          <a:pt x="342" y="2111"/>
                        </a:lnTo>
                        <a:lnTo>
                          <a:pt x="0" y="2568"/>
                        </a:lnTo>
                        <a:lnTo>
                          <a:pt x="0" y="342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000075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4" name="Freeform 884"/>
                  <p:cNvSpPr>
                    <a:spLocks/>
                  </p:cNvSpPr>
                  <p:nvPr userDrawn="1"/>
                </p:nvSpPr>
                <p:spPr bwMode="auto">
                  <a:xfrm>
                    <a:off x="5054" y="1515"/>
                    <a:ext cx="286" cy="72"/>
                  </a:xfrm>
                  <a:custGeom>
                    <a:avLst/>
                    <a:gdLst>
                      <a:gd name="T0" fmla="*/ 318 w 1140"/>
                      <a:gd name="T1" fmla="*/ 0 h 289"/>
                      <a:gd name="T2" fmla="*/ 1140 w 1140"/>
                      <a:gd name="T3" fmla="*/ 0 h 289"/>
                      <a:gd name="T4" fmla="*/ 855 w 1140"/>
                      <a:gd name="T5" fmla="*/ 289 h 289"/>
                      <a:gd name="T6" fmla="*/ 0 w 1140"/>
                      <a:gd name="T7" fmla="*/ 289 h 289"/>
                      <a:gd name="T8" fmla="*/ 318 w 1140"/>
                      <a:gd name="T9" fmla="*/ 0 h 2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40" h="289">
                        <a:moveTo>
                          <a:pt x="318" y="0"/>
                        </a:moveTo>
                        <a:lnTo>
                          <a:pt x="1140" y="0"/>
                        </a:lnTo>
                        <a:lnTo>
                          <a:pt x="855" y="289"/>
                        </a:lnTo>
                        <a:lnTo>
                          <a:pt x="0" y="289"/>
                        </a:lnTo>
                        <a:lnTo>
                          <a:pt x="318" y="0"/>
                        </a:lnTo>
                        <a:close/>
                      </a:path>
                    </a:pathLst>
                  </a:custGeom>
                  <a:solidFill>
                    <a:srgbClr val="EEFF26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5" name="Rectangle 885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054" y="1587"/>
                    <a:ext cx="215" cy="82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FFC000"/>
                      </a:gs>
                      <a:gs pos="100000">
                        <a:srgbClr val="FFFF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6" name="Rectangle 887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298" y="1771"/>
                    <a:ext cx="228" cy="643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B80004"/>
                      </a:gs>
                      <a:gs pos="100000">
                        <a:srgbClr val="FF00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7" name="Freeform 888"/>
                  <p:cNvSpPr>
                    <a:spLocks/>
                  </p:cNvSpPr>
                  <p:nvPr userDrawn="1"/>
                </p:nvSpPr>
                <p:spPr bwMode="auto">
                  <a:xfrm>
                    <a:off x="5526" y="1686"/>
                    <a:ext cx="85" cy="727"/>
                  </a:xfrm>
                  <a:custGeom>
                    <a:avLst/>
                    <a:gdLst>
                      <a:gd name="T0" fmla="*/ 342 w 342"/>
                      <a:gd name="T1" fmla="*/ 0 h 2911"/>
                      <a:gd name="T2" fmla="*/ 342 w 342"/>
                      <a:gd name="T3" fmla="*/ 2477 h 2911"/>
                      <a:gd name="T4" fmla="*/ 0 w 342"/>
                      <a:gd name="T5" fmla="*/ 2911 h 2911"/>
                      <a:gd name="T6" fmla="*/ 0 w 342"/>
                      <a:gd name="T7" fmla="*/ 334 h 2911"/>
                      <a:gd name="T8" fmla="*/ 342 w 342"/>
                      <a:gd name="T9" fmla="*/ 0 h 29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911">
                        <a:moveTo>
                          <a:pt x="342" y="0"/>
                        </a:moveTo>
                        <a:lnTo>
                          <a:pt x="342" y="2477"/>
                        </a:lnTo>
                        <a:lnTo>
                          <a:pt x="0" y="2911"/>
                        </a:lnTo>
                        <a:lnTo>
                          <a:pt x="0" y="334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C2001B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  <p:sp>
              <p:nvSpPr>
                <p:cNvPr id="68" name="Vrije vorm 67"/>
                <p:cNvSpPr/>
                <p:nvPr userDrawn="1"/>
              </p:nvSpPr>
              <p:spPr>
                <a:xfrm>
                  <a:off x="11389225" y="1241176"/>
                  <a:ext cx="506025" cy="137883"/>
                </a:xfrm>
                <a:custGeom>
                  <a:avLst/>
                  <a:gdLst>
                    <a:gd name="connsiteX0" fmla="*/ 0 w 508407"/>
                    <a:gd name="connsiteY0" fmla="*/ 142646 h 146304"/>
                    <a:gd name="connsiteX1" fmla="*/ 369418 w 508407"/>
                    <a:gd name="connsiteY1" fmla="*/ 146304 h 146304"/>
                    <a:gd name="connsiteX2" fmla="*/ 508407 w 508407"/>
                    <a:gd name="connsiteY2" fmla="*/ 0 h 146304"/>
                    <a:gd name="connsiteX3" fmla="*/ 168250 w 508407"/>
                    <a:gd name="connsiteY3" fmla="*/ 0 h 146304"/>
                    <a:gd name="connsiteX4" fmla="*/ 0 w 508407"/>
                    <a:gd name="connsiteY4" fmla="*/ 142646 h 146304"/>
                    <a:gd name="connsiteX0" fmla="*/ 0 w 508407"/>
                    <a:gd name="connsiteY0" fmla="*/ 142646 h 142646"/>
                    <a:gd name="connsiteX1" fmla="*/ 376562 w 508407"/>
                    <a:gd name="connsiteY1" fmla="*/ 136779 h 142646"/>
                    <a:gd name="connsiteX2" fmla="*/ 508407 w 508407"/>
                    <a:gd name="connsiteY2" fmla="*/ 0 h 142646"/>
                    <a:gd name="connsiteX3" fmla="*/ 168250 w 508407"/>
                    <a:gd name="connsiteY3" fmla="*/ 0 h 142646"/>
                    <a:gd name="connsiteX4" fmla="*/ 0 w 508407"/>
                    <a:gd name="connsiteY4" fmla="*/ 142646 h 142646"/>
                    <a:gd name="connsiteX0" fmla="*/ 0 w 506025"/>
                    <a:gd name="connsiteY0" fmla="*/ 137883 h 137883"/>
                    <a:gd name="connsiteX1" fmla="*/ 374180 w 506025"/>
                    <a:gd name="connsiteY1" fmla="*/ 136779 h 137883"/>
                    <a:gd name="connsiteX2" fmla="*/ 506025 w 506025"/>
                    <a:gd name="connsiteY2" fmla="*/ 0 h 137883"/>
                    <a:gd name="connsiteX3" fmla="*/ 165868 w 506025"/>
                    <a:gd name="connsiteY3" fmla="*/ 0 h 137883"/>
                    <a:gd name="connsiteX4" fmla="*/ 0 w 506025"/>
                    <a:gd name="connsiteY4" fmla="*/ 137883 h 137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6025" h="137883">
                      <a:moveTo>
                        <a:pt x="0" y="137883"/>
                      </a:moveTo>
                      <a:lnTo>
                        <a:pt x="374180" y="136779"/>
                      </a:lnTo>
                      <a:lnTo>
                        <a:pt x="506025" y="0"/>
                      </a:lnTo>
                      <a:lnTo>
                        <a:pt x="165868" y="0"/>
                      </a:lnTo>
                      <a:lnTo>
                        <a:pt x="0" y="137883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" name="Groep 9"/>
            <p:cNvGrpSpPr/>
            <p:nvPr/>
          </p:nvGrpSpPr>
          <p:grpSpPr>
            <a:xfrm>
              <a:off x="12487778" y="6003628"/>
              <a:ext cx="1980859" cy="542924"/>
              <a:chOff x="12390702" y="6054428"/>
              <a:chExt cx="1980859" cy="542924"/>
            </a:xfrm>
          </p:grpSpPr>
          <p:sp>
            <p:nvSpPr>
              <p:cNvPr id="31" name="Rechthoek 30"/>
              <p:cNvSpPr/>
              <p:nvPr/>
            </p:nvSpPr>
            <p:spPr>
              <a:xfrm>
                <a:off x="12402284" y="6054428"/>
                <a:ext cx="1969277" cy="54292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32" name="Rechthoek 31"/>
              <p:cNvSpPr/>
              <p:nvPr/>
            </p:nvSpPr>
            <p:spPr>
              <a:xfrm>
                <a:off x="12662053" y="6062530"/>
                <a:ext cx="1268296" cy="2616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1100" dirty="0"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Change chart type</a:t>
                </a:r>
              </a:p>
            </p:txBody>
          </p:sp>
          <p:sp>
            <p:nvSpPr>
              <p:cNvPr id="33" name="Gelijkbenige driehoek 32"/>
              <p:cNvSpPr/>
              <p:nvPr/>
            </p:nvSpPr>
            <p:spPr>
              <a:xfrm rot="5400000">
                <a:off x="14210471" y="6150144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34" name="Afgeronde rechthoek 33"/>
              <p:cNvSpPr/>
              <p:nvPr/>
            </p:nvSpPr>
            <p:spPr>
              <a:xfrm>
                <a:off x="12390702" y="6322741"/>
                <a:ext cx="1973675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Edit data</a:t>
                </a:r>
              </a:p>
            </p:txBody>
          </p:sp>
          <p:grpSp>
            <p:nvGrpSpPr>
              <p:cNvPr id="35" name="Groep 34"/>
              <p:cNvGrpSpPr/>
              <p:nvPr/>
            </p:nvGrpSpPr>
            <p:grpSpPr>
              <a:xfrm>
                <a:off x="12461788" y="6100223"/>
                <a:ext cx="204691" cy="170000"/>
                <a:chOff x="15171969" y="1587338"/>
                <a:chExt cx="755407" cy="627385"/>
              </a:xfrm>
            </p:grpSpPr>
            <p:sp>
              <p:nvSpPr>
                <p:cNvPr id="52" name="Rechthoek 962"/>
                <p:cNvSpPr/>
                <p:nvPr userDrawn="1"/>
              </p:nvSpPr>
              <p:spPr>
                <a:xfrm>
                  <a:off x="15171969" y="2008934"/>
                  <a:ext cx="755407" cy="205789"/>
                </a:xfrm>
                <a:custGeom>
                  <a:avLst/>
                  <a:gdLst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664132 w 664132"/>
                    <a:gd name="connsiteY2" fmla="*/ 27778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664132"/>
                    <a:gd name="connsiteY0" fmla="*/ 0 h 290487"/>
                    <a:gd name="connsiteX1" fmla="*/ 664132 w 664132"/>
                    <a:gd name="connsiteY1" fmla="*/ 0 h 290487"/>
                    <a:gd name="connsiteX2" fmla="*/ 333932 w 664132"/>
                    <a:gd name="connsiteY2" fmla="*/ 290487 h 290487"/>
                    <a:gd name="connsiteX3" fmla="*/ 0 w 664132"/>
                    <a:gd name="connsiteY3" fmla="*/ 277787 h 290487"/>
                    <a:gd name="connsiteX4" fmla="*/ 0 w 664132"/>
                    <a:gd name="connsiteY4" fmla="*/ 0 h 290487"/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575232 w 664132"/>
                    <a:gd name="connsiteY2" fmla="*/ 27143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708582"/>
                    <a:gd name="connsiteY0" fmla="*/ 0 h 277787"/>
                    <a:gd name="connsiteX1" fmla="*/ 708582 w 708582"/>
                    <a:gd name="connsiteY1" fmla="*/ 31750 h 277787"/>
                    <a:gd name="connsiteX2" fmla="*/ 575232 w 708582"/>
                    <a:gd name="connsiteY2" fmla="*/ 271437 h 277787"/>
                    <a:gd name="connsiteX3" fmla="*/ 0 w 708582"/>
                    <a:gd name="connsiteY3" fmla="*/ 277787 h 277787"/>
                    <a:gd name="connsiteX4" fmla="*/ 0 w 708582"/>
                    <a:gd name="connsiteY4" fmla="*/ 0 h 277787"/>
                    <a:gd name="connsiteX0" fmla="*/ 228600 w 708582"/>
                    <a:gd name="connsiteY0" fmla="*/ 6350 h 246037"/>
                    <a:gd name="connsiteX1" fmla="*/ 708582 w 708582"/>
                    <a:gd name="connsiteY1" fmla="*/ 0 h 246037"/>
                    <a:gd name="connsiteX2" fmla="*/ 575232 w 708582"/>
                    <a:gd name="connsiteY2" fmla="*/ 239687 h 246037"/>
                    <a:gd name="connsiteX3" fmla="*/ 0 w 708582"/>
                    <a:gd name="connsiteY3" fmla="*/ 246037 h 246037"/>
                    <a:gd name="connsiteX4" fmla="*/ 228600 w 708582"/>
                    <a:gd name="connsiteY4" fmla="*/ 6350 h 246037"/>
                    <a:gd name="connsiteX0" fmla="*/ 228600 w 778432"/>
                    <a:gd name="connsiteY0" fmla="*/ 0 h 239687"/>
                    <a:gd name="connsiteX1" fmla="*/ 778432 w 778432"/>
                    <a:gd name="connsiteY1" fmla="*/ 25400 h 239687"/>
                    <a:gd name="connsiteX2" fmla="*/ 575232 w 778432"/>
                    <a:gd name="connsiteY2" fmla="*/ 233337 h 239687"/>
                    <a:gd name="connsiteX3" fmla="*/ 0 w 778432"/>
                    <a:gd name="connsiteY3" fmla="*/ 239687 h 239687"/>
                    <a:gd name="connsiteX4" fmla="*/ 228600 w 778432"/>
                    <a:gd name="connsiteY4" fmla="*/ 0 h 239687"/>
                    <a:gd name="connsiteX0" fmla="*/ 228600 w 778432"/>
                    <a:gd name="connsiteY0" fmla="*/ 0 h 214287"/>
                    <a:gd name="connsiteX1" fmla="*/ 778432 w 778432"/>
                    <a:gd name="connsiteY1" fmla="*/ 0 h 214287"/>
                    <a:gd name="connsiteX2" fmla="*/ 575232 w 778432"/>
                    <a:gd name="connsiteY2" fmla="*/ 207937 h 214287"/>
                    <a:gd name="connsiteX3" fmla="*/ 0 w 778432"/>
                    <a:gd name="connsiteY3" fmla="*/ 214287 h 214287"/>
                    <a:gd name="connsiteX4" fmla="*/ 228600 w 778432"/>
                    <a:gd name="connsiteY4" fmla="*/ 0 h 214287"/>
                    <a:gd name="connsiteX0" fmla="*/ 228600 w 730724"/>
                    <a:gd name="connsiteY0" fmla="*/ 3975 h 218262"/>
                    <a:gd name="connsiteX1" fmla="*/ 730724 w 730724"/>
                    <a:gd name="connsiteY1" fmla="*/ 0 h 218262"/>
                    <a:gd name="connsiteX2" fmla="*/ 575232 w 730724"/>
                    <a:gd name="connsiteY2" fmla="*/ 211912 h 218262"/>
                    <a:gd name="connsiteX3" fmla="*/ 0 w 730724"/>
                    <a:gd name="connsiteY3" fmla="*/ 218262 h 218262"/>
                    <a:gd name="connsiteX4" fmla="*/ 228600 w 730724"/>
                    <a:gd name="connsiteY4" fmla="*/ 3975 h 218262"/>
                    <a:gd name="connsiteX0" fmla="*/ 252454 w 754578"/>
                    <a:gd name="connsiteY0" fmla="*/ 3975 h 211912"/>
                    <a:gd name="connsiteX1" fmla="*/ 754578 w 754578"/>
                    <a:gd name="connsiteY1" fmla="*/ 0 h 211912"/>
                    <a:gd name="connsiteX2" fmla="*/ 599086 w 754578"/>
                    <a:gd name="connsiteY2" fmla="*/ 211912 h 211912"/>
                    <a:gd name="connsiteX3" fmla="*/ 0 w 754578"/>
                    <a:gd name="connsiteY3" fmla="*/ 210311 h 211912"/>
                    <a:gd name="connsiteX4" fmla="*/ 252454 w 754578"/>
                    <a:gd name="connsiteY4" fmla="*/ 3975 h 211912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599086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754578"/>
                    <a:gd name="connsiteY0" fmla="*/ 0 h 223840"/>
                    <a:gd name="connsiteX1" fmla="*/ 754578 w 754578"/>
                    <a:gd name="connsiteY1" fmla="*/ 7952 h 223840"/>
                    <a:gd name="connsiteX2" fmla="*/ 654745 w 754578"/>
                    <a:gd name="connsiteY2" fmla="*/ 223840 h 223840"/>
                    <a:gd name="connsiteX3" fmla="*/ 0 w 754578"/>
                    <a:gd name="connsiteY3" fmla="*/ 218263 h 223840"/>
                    <a:gd name="connsiteX4" fmla="*/ 172941 w 754578"/>
                    <a:gd name="connsiteY4" fmla="*/ 0 h 223840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646793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818189"/>
                    <a:gd name="connsiteY0" fmla="*/ 0 h 219864"/>
                    <a:gd name="connsiteX1" fmla="*/ 818189 w 818189"/>
                    <a:gd name="connsiteY1" fmla="*/ 31806 h 219864"/>
                    <a:gd name="connsiteX2" fmla="*/ 646793 w 818189"/>
                    <a:gd name="connsiteY2" fmla="*/ 219864 h 219864"/>
                    <a:gd name="connsiteX3" fmla="*/ 0 w 818189"/>
                    <a:gd name="connsiteY3" fmla="*/ 218263 h 219864"/>
                    <a:gd name="connsiteX4" fmla="*/ 172941 w 818189"/>
                    <a:gd name="connsiteY4" fmla="*/ 0 h 219864"/>
                    <a:gd name="connsiteX0" fmla="*/ 172941 w 806262"/>
                    <a:gd name="connsiteY0" fmla="*/ 0 h 219864"/>
                    <a:gd name="connsiteX1" fmla="*/ 806262 w 806262"/>
                    <a:gd name="connsiteY1" fmla="*/ 11928 h 219864"/>
                    <a:gd name="connsiteX2" fmla="*/ 646793 w 806262"/>
                    <a:gd name="connsiteY2" fmla="*/ 219864 h 219864"/>
                    <a:gd name="connsiteX3" fmla="*/ 0 w 806262"/>
                    <a:gd name="connsiteY3" fmla="*/ 218263 h 219864"/>
                    <a:gd name="connsiteX4" fmla="*/ 172941 w 806262"/>
                    <a:gd name="connsiteY4" fmla="*/ 0 h 219864"/>
                    <a:gd name="connsiteX0" fmla="*/ 172941 w 798310"/>
                    <a:gd name="connsiteY0" fmla="*/ 0 h 219864"/>
                    <a:gd name="connsiteX1" fmla="*/ 798310 w 798310"/>
                    <a:gd name="connsiteY1" fmla="*/ 15903 h 219864"/>
                    <a:gd name="connsiteX2" fmla="*/ 646793 w 798310"/>
                    <a:gd name="connsiteY2" fmla="*/ 219864 h 219864"/>
                    <a:gd name="connsiteX3" fmla="*/ 0 w 798310"/>
                    <a:gd name="connsiteY3" fmla="*/ 218263 h 219864"/>
                    <a:gd name="connsiteX4" fmla="*/ 172941 w 798310"/>
                    <a:gd name="connsiteY4" fmla="*/ 0 h 219864"/>
                    <a:gd name="connsiteX0" fmla="*/ 172941 w 798310"/>
                    <a:gd name="connsiteY0" fmla="*/ 0 h 259620"/>
                    <a:gd name="connsiteX1" fmla="*/ 798310 w 798310"/>
                    <a:gd name="connsiteY1" fmla="*/ 15903 h 259620"/>
                    <a:gd name="connsiteX2" fmla="*/ 614988 w 798310"/>
                    <a:gd name="connsiteY2" fmla="*/ 259620 h 259620"/>
                    <a:gd name="connsiteX3" fmla="*/ 0 w 798310"/>
                    <a:gd name="connsiteY3" fmla="*/ 218263 h 259620"/>
                    <a:gd name="connsiteX4" fmla="*/ 172941 w 798310"/>
                    <a:gd name="connsiteY4" fmla="*/ 0 h 259620"/>
                    <a:gd name="connsiteX0" fmla="*/ 188843 w 814212"/>
                    <a:gd name="connsiteY0" fmla="*/ 0 h 259620"/>
                    <a:gd name="connsiteX1" fmla="*/ 814212 w 814212"/>
                    <a:gd name="connsiteY1" fmla="*/ 15903 h 259620"/>
                    <a:gd name="connsiteX2" fmla="*/ 630890 w 814212"/>
                    <a:gd name="connsiteY2" fmla="*/ 259620 h 259620"/>
                    <a:gd name="connsiteX3" fmla="*/ 0 w 814212"/>
                    <a:gd name="connsiteY3" fmla="*/ 254043 h 259620"/>
                    <a:gd name="connsiteX4" fmla="*/ 188843 w 814212"/>
                    <a:gd name="connsiteY4" fmla="*/ 0 h 259620"/>
                    <a:gd name="connsiteX0" fmla="*/ 208721 w 834090"/>
                    <a:gd name="connsiteY0" fmla="*/ 0 h 259620"/>
                    <a:gd name="connsiteX1" fmla="*/ 834090 w 834090"/>
                    <a:gd name="connsiteY1" fmla="*/ 15903 h 259620"/>
                    <a:gd name="connsiteX2" fmla="*/ 650768 w 834090"/>
                    <a:gd name="connsiteY2" fmla="*/ 259620 h 259620"/>
                    <a:gd name="connsiteX3" fmla="*/ 0 w 834090"/>
                    <a:gd name="connsiteY3" fmla="*/ 254043 h 259620"/>
                    <a:gd name="connsiteX4" fmla="*/ 208721 w 834090"/>
                    <a:gd name="connsiteY4" fmla="*/ 0 h 259620"/>
                    <a:gd name="connsiteX0" fmla="*/ 268356 w 893725"/>
                    <a:gd name="connsiteY0" fmla="*/ 0 h 259620"/>
                    <a:gd name="connsiteX1" fmla="*/ 893725 w 893725"/>
                    <a:gd name="connsiteY1" fmla="*/ 15903 h 259620"/>
                    <a:gd name="connsiteX2" fmla="*/ 710403 w 893725"/>
                    <a:gd name="connsiteY2" fmla="*/ 259620 h 259620"/>
                    <a:gd name="connsiteX3" fmla="*/ 0 w 893725"/>
                    <a:gd name="connsiteY3" fmla="*/ 254043 h 259620"/>
                    <a:gd name="connsiteX4" fmla="*/ 268356 w 893725"/>
                    <a:gd name="connsiteY4" fmla="*/ 0 h 259620"/>
                    <a:gd name="connsiteX0" fmla="*/ 260405 w 885774"/>
                    <a:gd name="connsiteY0" fmla="*/ 0 h 259620"/>
                    <a:gd name="connsiteX1" fmla="*/ 885774 w 885774"/>
                    <a:gd name="connsiteY1" fmla="*/ 15903 h 259620"/>
                    <a:gd name="connsiteX2" fmla="*/ 702452 w 885774"/>
                    <a:gd name="connsiteY2" fmla="*/ 259620 h 259620"/>
                    <a:gd name="connsiteX3" fmla="*/ 0 w 885774"/>
                    <a:gd name="connsiteY3" fmla="*/ 254043 h 259620"/>
                    <a:gd name="connsiteX4" fmla="*/ 260405 w 885774"/>
                    <a:gd name="connsiteY4" fmla="*/ 0 h 259620"/>
                    <a:gd name="connsiteX0" fmla="*/ 220648 w 885774"/>
                    <a:gd name="connsiteY0" fmla="*/ 0 h 243717"/>
                    <a:gd name="connsiteX1" fmla="*/ 885774 w 885774"/>
                    <a:gd name="connsiteY1" fmla="*/ 0 h 243717"/>
                    <a:gd name="connsiteX2" fmla="*/ 702452 w 885774"/>
                    <a:gd name="connsiteY2" fmla="*/ 243717 h 243717"/>
                    <a:gd name="connsiteX3" fmla="*/ 0 w 885774"/>
                    <a:gd name="connsiteY3" fmla="*/ 238140 h 243717"/>
                    <a:gd name="connsiteX4" fmla="*/ 220648 w 885774"/>
                    <a:gd name="connsiteY4" fmla="*/ 0 h 243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5774" h="243717">
                      <a:moveTo>
                        <a:pt x="220648" y="0"/>
                      </a:moveTo>
                      <a:lnTo>
                        <a:pt x="885774" y="0"/>
                      </a:lnTo>
                      <a:lnTo>
                        <a:pt x="702452" y="243717"/>
                      </a:lnTo>
                      <a:lnTo>
                        <a:pt x="0" y="238140"/>
                      </a:lnTo>
                      <a:lnTo>
                        <a:pt x="220648" y="0"/>
                      </a:lnTo>
                      <a:close/>
                    </a:path>
                  </a:pathLst>
                </a:custGeom>
                <a:solidFill>
                  <a:srgbClr val="FFFFFF">
                    <a:lumMod val="50000"/>
                  </a:srgbClr>
                </a:solidFill>
                <a:ln w="25400" cap="flat" cmpd="sng" algn="ctr">
                  <a:noFill/>
                  <a:prstDash val="solid"/>
                </a:ln>
                <a:effectLst>
                  <a:softEdge rad="31750"/>
                </a:effectLst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53" name="Groep 52"/>
                <p:cNvGrpSpPr/>
                <p:nvPr userDrawn="1"/>
              </p:nvGrpSpPr>
              <p:grpSpPr>
                <a:xfrm>
                  <a:off x="15281106" y="1587338"/>
                  <a:ext cx="511775" cy="560304"/>
                  <a:chOff x="10604642" y="969717"/>
                  <a:chExt cx="1290643" cy="1427163"/>
                </a:xfrm>
              </p:grpSpPr>
              <p:grpSp>
                <p:nvGrpSpPr>
                  <p:cNvPr id="54" name="Group 879"/>
                  <p:cNvGrpSpPr>
                    <a:grpSpLocks noChangeAspect="1"/>
                  </p:cNvGrpSpPr>
                  <p:nvPr userDrawn="1"/>
                </p:nvGrpSpPr>
                <p:grpSpPr bwMode="auto">
                  <a:xfrm>
                    <a:off x="10604642" y="969717"/>
                    <a:ext cx="1290643" cy="1427163"/>
                    <a:chOff x="4798" y="1515"/>
                    <a:chExt cx="813" cy="899"/>
                  </a:xfrm>
                </p:grpSpPr>
                <p:sp>
                  <p:nvSpPr>
                    <p:cNvPr id="56" name="Freeform 886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269" y="1515"/>
                      <a:ext cx="71" cy="898"/>
                    </a:xfrm>
                    <a:custGeom>
                      <a:avLst/>
                      <a:gdLst>
                        <a:gd name="T0" fmla="*/ 282 w 282"/>
                        <a:gd name="T1" fmla="*/ 0 h 3595"/>
                        <a:gd name="T2" fmla="*/ 282 w 282"/>
                        <a:gd name="T3" fmla="*/ 3138 h 3595"/>
                        <a:gd name="T4" fmla="*/ 0 w 282"/>
                        <a:gd name="T5" fmla="*/ 3595 h 3595"/>
                        <a:gd name="T6" fmla="*/ 0 w 282"/>
                        <a:gd name="T7" fmla="*/ 285 h 3595"/>
                        <a:gd name="T8" fmla="*/ 282 w 282"/>
                        <a:gd name="T9" fmla="*/ 0 h 359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82" h="3595">
                          <a:moveTo>
                            <a:pt x="282" y="0"/>
                          </a:moveTo>
                          <a:lnTo>
                            <a:pt x="282" y="3138"/>
                          </a:lnTo>
                          <a:lnTo>
                            <a:pt x="0" y="3595"/>
                          </a:lnTo>
                          <a:lnTo>
                            <a:pt x="0" y="285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solidFill>
                      <a:srgbClr val="FFC000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57" name="Rectangle 880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515"/>
                      <a:ext cx="813" cy="899"/>
                    </a:xfrm>
                    <a:prstGeom prst="rect">
                      <a:avLst/>
                    </a:prstGeom>
                    <a:noFill/>
                    <a:ln w="0">
                      <a:noFill/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58" name="Rectangle 881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857"/>
                      <a:ext cx="228" cy="55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002060"/>
                        </a:gs>
                        <a:gs pos="100000">
                          <a:srgbClr val="1929FF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59" name="Freeform 882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4798" y="1771"/>
                      <a:ext cx="314" cy="86"/>
                    </a:xfrm>
                    <a:custGeom>
                      <a:avLst/>
                      <a:gdLst>
                        <a:gd name="T0" fmla="*/ 411 w 1255"/>
                        <a:gd name="T1" fmla="*/ 0 h 342"/>
                        <a:gd name="T2" fmla="*/ 1255 w 1255"/>
                        <a:gd name="T3" fmla="*/ 0 h 342"/>
                        <a:gd name="T4" fmla="*/ 913 w 1255"/>
                        <a:gd name="T5" fmla="*/ 342 h 342"/>
                        <a:gd name="T6" fmla="*/ 0 w 1255"/>
                        <a:gd name="T7" fmla="*/ 342 h 342"/>
                        <a:gd name="T8" fmla="*/ 411 w 1255"/>
                        <a:gd name="T9" fmla="*/ 0 h 3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55" h="342">
                          <a:moveTo>
                            <a:pt x="411" y="0"/>
                          </a:moveTo>
                          <a:lnTo>
                            <a:pt x="1255" y="0"/>
                          </a:lnTo>
                          <a:lnTo>
                            <a:pt x="913" y="342"/>
                          </a:lnTo>
                          <a:lnTo>
                            <a:pt x="0" y="342"/>
                          </a:lnTo>
                          <a:lnTo>
                            <a:pt x="411" y="0"/>
                          </a:lnTo>
                          <a:close/>
                        </a:path>
                      </a:pathLst>
                    </a:custGeom>
                    <a:solidFill>
                      <a:srgbClr val="0039AC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0" name="Freeform 883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26" y="1771"/>
                      <a:ext cx="85" cy="642"/>
                    </a:xfrm>
                    <a:custGeom>
                      <a:avLst/>
                      <a:gdLst>
                        <a:gd name="T0" fmla="*/ 342 w 342"/>
                        <a:gd name="T1" fmla="*/ 0 h 2568"/>
                        <a:gd name="T2" fmla="*/ 342 w 342"/>
                        <a:gd name="T3" fmla="*/ 2111 h 2568"/>
                        <a:gd name="T4" fmla="*/ 0 w 342"/>
                        <a:gd name="T5" fmla="*/ 2568 h 2568"/>
                        <a:gd name="T6" fmla="*/ 0 w 342"/>
                        <a:gd name="T7" fmla="*/ 342 h 2568"/>
                        <a:gd name="T8" fmla="*/ 342 w 342"/>
                        <a:gd name="T9" fmla="*/ 0 h 25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568">
                          <a:moveTo>
                            <a:pt x="342" y="0"/>
                          </a:moveTo>
                          <a:lnTo>
                            <a:pt x="342" y="2111"/>
                          </a:lnTo>
                          <a:lnTo>
                            <a:pt x="0" y="2568"/>
                          </a:lnTo>
                          <a:lnTo>
                            <a:pt x="0" y="342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000075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1" name="Freeform 884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54" y="1515"/>
                      <a:ext cx="286" cy="72"/>
                    </a:xfrm>
                    <a:custGeom>
                      <a:avLst/>
                      <a:gdLst>
                        <a:gd name="T0" fmla="*/ 318 w 1140"/>
                        <a:gd name="T1" fmla="*/ 0 h 289"/>
                        <a:gd name="T2" fmla="*/ 1140 w 1140"/>
                        <a:gd name="T3" fmla="*/ 0 h 289"/>
                        <a:gd name="T4" fmla="*/ 855 w 1140"/>
                        <a:gd name="T5" fmla="*/ 289 h 289"/>
                        <a:gd name="T6" fmla="*/ 0 w 1140"/>
                        <a:gd name="T7" fmla="*/ 289 h 289"/>
                        <a:gd name="T8" fmla="*/ 318 w 1140"/>
                        <a:gd name="T9" fmla="*/ 0 h 2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140" h="289">
                          <a:moveTo>
                            <a:pt x="318" y="0"/>
                          </a:moveTo>
                          <a:lnTo>
                            <a:pt x="1140" y="0"/>
                          </a:lnTo>
                          <a:lnTo>
                            <a:pt x="855" y="289"/>
                          </a:lnTo>
                          <a:lnTo>
                            <a:pt x="0" y="289"/>
                          </a:lnTo>
                          <a:lnTo>
                            <a:pt x="318" y="0"/>
                          </a:lnTo>
                          <a:close/>
                        </a:path>
                      </a:pathLst>
                    </a:custGeom>
                    <a:solidFill>
                      <a:srgbClr val="EEFF26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2" name="Rectangle 885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054" y="1587"/>
                      <a:ext cx="215" cy="82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FFC000"/>
                        </a:gs>
                        <a:gs pos="100000">
                          <a:srgbClr val="FFFF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3" name="Rectangle 887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298" y="1771"/>
                      <a:ext cx="228" cy="643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B80004"/>
                        </a:gs>
                        <a:gs pos="100000">
                          <a:srgbClr val="FF00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4" name="Freeform 888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526" y="1686"/>
                      <a:ext cx="85" cy="727"/>
                    </a:xfrm>
                    <a:custGeom>
                      <a:avLst/>
                      <a:gdLst>
                        <a:gd name="T0" fmla="*/ 342 w 342"/>
                        <a:gd name="T1" fmla="*/ 0 h 2911"/>
                        <a:gd name="T2" fmla="*/ 342 w 342"/>
                        <a:gd name="T3" fmla="*/ 2477 h 2911"/>
                        <a:gd name="T4" fmla="*/ 0 w 342"/>
                        <a:gd name="T5" fmla="*/ 2911 h 2911"/>
                        <a:gd name="T6" fmla="*/ 0 w 342"/>
                        <a:gd name="T7" fmla="*/ 334 h 2911"/>
                        <a:gd name="T8" fmla="*/ 342 w 342"/>
                        <a:gd name="T9" fmla="*/ 0 h 29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911">
                          <a:moveTo>
                            <a:pt x="342" y="0"/>
                          </a:moveTo>
                          <a:lnTo>
                            <a:pt x="342" y="2477"/>
                          </a:lnTo>
                          <a:lnTo>
                            <a:pt x="0" y="2911"/>
                          </a:lnTo>
                          <a:lnTo>
                            <a:pt x="0" y="334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C2001B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</p:grpSp>
              <p:sp>
                <p:nvSpPr>
                  <p:cNvPr id="55" name="Vrije vorm 54"/>
                  <p:cNvSpPr/>
                  <p:nvPr userDrawn="1"/>
                </p:nvSpPr>
                <p:spPr>
                  <a:xfrm>
                    <a:off x="11389225" y="1241176"/>
                    <a:ext cx="506025" cy="137883"/>
                  </a:xfrm>
                  <a:custGeom>
                    <a:avLst/>
                    <a:gdLst>
                      <a:gd name="connsiteX0" fmla="*/ 0 w 508407"/>
                      <a:gd name="connsiteY0" fmla="*/ 142646 h 146304"/>
                      <a:gd name="connsiteX1" fmla="*/ 369418 w 508407"/>
                      <a:gd name="connsiteY1" fmla="*/ 146304 h 146304"/>
                      <a:gd name="connsiteX2" fmla="*/ 508407 w 508407"/>
                      <a:gd name="connsiteY2" fmla="*/ 0 h 146304"/>
                      <a:gd name="connsiteX3" fmla="*/ 168250 w 508407"/>
                      <a:gd name="connsiteY3" fmla="*/ 0 h 146304"/>
                      <a:gd name="connsiteX4" fmla="*/ 0 w 508407"/>
                      <a:gd name="connsiteY4" fmla="*/ 142646 h 146304"/>
                      <a:gd name="connsiteX0" fmla="*/ 0 w 508407"/>
                      <a:gd name="connsiteY0" fmla="*/ 142646 h 142646"/>
                      <a:gd name="connsiteX1" fmla="*/ 376562 w 508407"/>
                      <a:gd name="connsiteY1" fmla="*/ 136779 h 142646"/>
                      <a:gd name="connsiteX2" fmla="*/ 508407 w 508407"/>
                      <a:gd name="connsiteY2" fmla="*/ 0 h 142646"/>
                      <a:gd name="connsiteX3" fmla="*/ 168250 w 508407"/>
                      <a:gd name="connsiteY3" fmla="*/ 0 h 142646"/>
                      <a:gd name="connsiteX4" fmla="*/ 0 w 508407"/>
                      <a:gd name="connsiteY4" fmla="*/ 142646 h 142646"/>
                      <a:gd name="connsiteX0" fmla="*/ 0 w 506025"/>
                      <a:gd name="connsiteY0" fmla="*/ 137883 h 137883"/>
                      <a:gd name="connsiteX1" fmla="*/ 374180 w 506025"/>
                      <a:gd name="connsiteY1" fmla="*/ 136779 h 137883"/>
                      <a:gd name="connsiteX2" fmla="*/ 506025 w 506025"/>
                      <a:gd name="connsiteY2" fmla="*/ 0 h 137883"/>
                      <a:gd name="connsiteX3" fmla="*/ 165868 w 506025"/>
                      <a:gd name="connsiteY3" fmla="*/ 0 h 137883"/>
                      <a:gd name="connsiteX4" fmla="*/ 0 w 506025"/>
                      <a:gd name="connsiteY4" fmla="*/ 137883 h 137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6025" h="137883">
                        <a:moveTo>
                          <a:pt x="0" y="137883"/>
                        </a:moveTo>
                        <a:lnTo>
                          <a:pt x="374180" y="136779"/>
                        </a:lnTo>
                        <a:lnTo>
                          <a:pt x="506025" y="0"/>
                        </a:lnTo>
                        <a:lnTo>
                          <a:pt x="165868" y="0"/>
                        </a:lnTo>
                        <a:lnTo>
                          <a:pt x="0" y="137883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  <p:grpSp>
            <p:nvGrpSpPr>
              <p:cNvPr id="36" name="Groep 35"/>
              <p:cNvGrpSpPr/>
              <p:nvPr/>
            </p:nvGrpSpPr>
            <p:grpSpPr>
              <a:xfrm>
                <a:off x="12468521" y="6356844"/>
                <a:ext cx="133446" cy="114786"/>
                <a:chOff x="14587469" y="6356844"/>
                <a:chExt cx="133446" cy="114786"/>
              </a:xfrm>
            </p:grpSpPr>
            <p:sp>
              <p:nvSpPr>
                <p:cNvPr id="42" name="Rectangle 6"/>
                <p:cNvSpPr>
                  <a:spLocks noChangeArrowheads="1"/>
                </p:cNvSpPr>
                <p:nvPr userDrawn="1"/>
              </p:nvSpPr>
              <p:spPr bwMode="auto">
                <a:xfrm>
                  <a:off x="14588703" y="6379233"/>
                  <a:ext cx="130780" cy="91699"/>
                </a:xfrm>
                <a:prstGeom prst="rect">
                  <a:avLst/>
                </a:prstGeom>
                <a:solidFill>
                  <a:srgbClr val="F2FAFF"/>
                </a:solidFill>
                <a:ln w="0">
                  <a:solidFill>
                    <a:schemeClr val="bg2">
                      <a:lumMod val="5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43" name="Rectangle 15"/>
                <p:cNvSpPr>
                  <a:spLocks noChangeArrowheads="1"/>
                </p:cNvSpPr>
                <p:nvPr userDrawn="1"/>
              </p:nvSpPr>
              <p:spPr bwMode="auto">
                <a:xfrm>
                  <a:off x="14587469" y="6423761"/>
                  <a:ext cx="131076" cy="1446"/>
                </a:xfrm>
                <a:prstGeom prst="rect">
                  <a:avLst/>
                </a:prstGeom>
                <a:gradFill flip="none" rotWithShape="1">
                  <a:gsLst>
                    <a:gs pos="20000">
                      <a:srgbClr val="0039AC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44" name="Freeform 14"/>
                <p:cNvSpPr>
                  <a:spLocks noEditPoints="1"/>
                </p:cNvSpPr>
                <p:nvPr userDrawn="1"/>
              </p:nvSpPr>
              <p:spPr bwMode="auto">
                <a:xfrm>
                  <a:off x="14588901" y="6356844"/>
                  <a:ext cx="132014" cy="114786"/>
                </a:xfrm>
                <a:custGeom>
                  <a:avLst/>
                  <a:gdLst>
                    <a:gd name="T0" fmla="*/ 48 w 5347"/>
                    <a:gd name="T1" fmla="*/ 48 h 4605"/>
                    <a:gd name="T2" fmla="*/ 48 w 5347"/>
                    <a:gd name="T3" fmla="*/ 4557 h 4605"/>
                    <a:gd name="T4" fmla="*/ 5299 w 5347"/>
                    <a:gd name="T5" fmla="*/ 4557 h 4605"/>
                    <a:gd name="T6" fmla="*/ 5299 w 5347"/>
                    <a:gd name="T7" fmla="*/ 48 h 4605"/>
                    <a:gd name="T8" fmla="*/ 48 w 5347"/>
                    <a:gd name="T9" fmla="*/ 48 h 4605"/>
                    <a:gd name="T10" fmla="*/ 0 w 5347"/>
                    <a:gd name="T11" fmla="*/ 0 h 4605"/>
                    <a:gd name="T12" fmla="*/ 5347 w 5347"/>
                    <a:gd name="T13" fmla="*/ 0 h 4605"/>
                    <a:gd name="T14" fmla="*/ 5347 w 5347"/>
                    <a:gd name="T15" fmla="*/ 4605 h 4605"/>
                    <a:gd name="T16" fmla="*/ 0 w 5347"/>
                    <a:gd name="T17" fmla="*/ 4605 h 4605"/>
                    <a:gd name="T18" fmla="*/ 0 w 5347"/>
                    <a:gd name="T19" fmla="*/ 0 h 46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347" h="4605">
                      <a:moveTo>
                        <a:pt x="48" y="48"/>
                      </a:moveTo>
                      <a:lnTo>
                        <a:pt x="48" y="4557"/>
                      </a:lnTo>
                      <a:lnTo>
                        <a:pt x="5299" y="4557"/>
                      </a:lnTo>
                      <a:lnTo>
                        <a:pt x="5299" y="48"/>
                      </a:lnTo>
                      <a:lnTo>
                        <a:pt x="48" y="48"/>
                      </a:lnTo>
                      <a:close/>
                      <a:moveTo>
                        <a:pt x="0" y="0"/>
                      </a:moveTo>
                      <a:lnTo>
                        <a:pt x="5347" y="0"/>
                      </a:lnTo>
                      <a:lnTo>
                        <a:pt x="5347" y="4605"/>
                      </a:lnTo>
                      <a:lnTo>
                        <a:pt x="0" y="46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E5D88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cxnSp>
              <p:nvCxnSpPr>
                <p:cNvPr id="45" name="Rechte verbindingslijn 44"/>
                <p:cNvCxnSpPr/>
                <p:nvPr userDrawn="1"/>
              </p:nvCxnSpPr>
              <p:spPr>
                <a:xfrm flipH="1">
                  <a:off x="14654334" y="6382168"/>
                  <a:ext cx="162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" name="Rechte verbindingslijn 45"/>
                <p:cNvCxnSpPr/>
                <p:nvPr userDrawn="1"/>
              </p:nvCxnSpPr>
              <p:spPr>
                <a:xfrm>
                  <a:off x="14689188" y="6382168"/>
                  <a:ext cx="0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" name="Rechte verbindingslijn 46"/>
                <p:cNvCxnSpPr/>
                <p:nvPr userDrawn="1"/>
              </p:nvCxnSpPr>
              <p:spPr>
                <a:xfrm>
                  <a:off x="14619892" y="6382040"/>
                  <a:ext cx="0" cy="8577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" name="Rechte verbindingslijn 47"/>
                <p:cNvCxnSpPr/>
                <p:nvPr userDrawn="1"/>
              </p:nvCxnSpPr>
              <p:spPr>
                <a:xfrm flipH="1">
                  <a:off x="14593115" y="6400164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" name="Rechte verbindingslijn 48"/>
                <p:cNvCxnSpPr/>
                <p:nvPr userDrawn="1"/>
              </p:nvCxnSpPr>
              <p:spPr>
                <a:xfrm flipH="1">
                  <a:off x="14593115" y="6423860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" name="Rechte verbindingslijn 49"/>
                <p:cNvCxnSpPr/>
                <p:nvPr userDrawn="1"/>
              </p:nvCxnSpPr>
              <p:spPr>
                <a:xfrm flipH="1">
                  <a:off x="14593115" y="6447556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1" name="Rectangle 13"/>
                <p:cNvSpPr>
                  <a:spLocks noChangeArrowheads="1"/>
                </p:cNvSpPr>
                <p:nvPr userDrawn="1"/>
              </p:nvSpPr>
              <p:spPr bwMode="auto">
                <a:xfrm>
                  <a:off x="14590283" y="6359138"/>
                  <a:ext cx="128657" cy="19347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1929FF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37" name="Groep 36"/>
              <p:cNvGrpSpPr/>
              <p:nvPr/>
            </p:nvGrpSpPr>
            <p:grpSpPr>
              <a:xfrm>
                <a:off x="12529899" y="6421402"/>
                <a:ext cx="97399" cy="97399"/>
                <a:chOff x="14546483" y="5323041"/>
                <a:chExt cx="242460" cy="242460"/>
              </a:xfrm>
            </p:grpSpPr>
            <p:sp>
              <p:nvSpPr>
                <p:cNvPr id="38" name="Rechthoek 37"/>
                <p:cNvSpPr/>
                <p:nvPr userDrawn="1"/>
              </p:nvSpPr>
              <p:spPr>
                <a:xfrm>
                  <a:off x="14546483" y="5323041"/>
                  <a:ext cx="242460" cy="2424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rgbClr val="00A4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39" name="Groep 38"/>
                <p:cNvGrpSpPr/>
                <p:nvPr/>
              </p:nvGrpSpPr>
              <p:grpSpPr>
                <a:xfrm>
                  <a:off x="14568035" y="5357818"/>
                  <a:ext cx="199836" cy="175226"/>
                  <a:chOff x="14559757" y="5349611"/>
                  <a:chExt cx="216392" cy="191641"/>
                </a:xfrm>
              </p:grpSpPr>
              <p:sp>
                <p:nvSpPr>
                  <p:cNvPr id="40" name="Parallellogram 39"/>
                  <p:cNvSpPr/>
                  <p:nvPr/>
                </p:nvSpPr>
                <p:spPr>
                  <a:xfrm>
                    <a:off x="14559757" y="5369222"/>
                    <a:ext cx="214316" cy="147762"/>
                  </a:xfrm>
                  <a:prstGeom prst="parallelogram">
                    <a:avLst>
                      <a:gd name="adj" fmla="val 93909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41" name="Parallellogram 40"/>
                  <p:cNvSpPr/>
                  <p:nvPr/>
                </p:nvSpPr>
                <p:spPr>
                  <a:xfrm flipH="1">
                    <a:off x="14561833" y="5349611"/>
                    <a:ext cx="214316" cy="191641"/>
                  </a:xfrm>
                  <a:prstGeom prst="parallelogram">
                    <a:avLst>
                      <a:gd name="adj" fmla="val 68946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sp>
          <p:nvSpPr>
            <p:cNvPr id="12" name="Rechthoek 11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CHART</a:t>
              </a:r>
            </a:p>
          </p:txBody>
        </p:sp>
        <p:sp>
          <p:nvSpPr>
            <p:cNvPr id="14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 chart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5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graph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" name="Ovaal 15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" name="Ovaal 16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8" name="Rechte verbindingslijn 17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9" name="Rechte verbindingslijn 18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0" name="Rechte verbindingslijn 19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1" name="Tekstvak 33"/>
            <p:cNvSpPr txBox="1"/>
            <p:nvPr/>
          </p:nvSpPr>
          <p:spPr>
            <a:xfrm>
              <a:off x="12479311" y="5259838"/>
              <a:ext cx="2588841" cy="447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chart,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‘Edit data’</a:t>
              </a:r>
            </a:p>
          </p:txBody>
        </p:sp>
        <p:cxnSp>
          <p:nvCxnSpPr>
            <p:cNvPr id="22" name="Rechte verbindingslijn 21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3" name="Groep 22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27" name="Afgeronde rechthoek 2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29" name="Rechte verbindingslijn 2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" name="Gelijkbenige driehoek 2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24" name="Rechthoek 23"/>
            <p:cNvSpPr/>
            <p:nvPr/>
          </p:nvSpPr>
          <p:spPr>
            <a:xfrm>
              <a:off x="12483705" y="4856599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EDIT CHART</a:t>
              </a:r>
            </a:p>
          </p:txBody>
        </p:sp>
        <p:cxnSp>
          <p:nvCxnSpPr>
            <p:cNvPr id="25" name="Rechte verbindingslijn 24"/>
            <p:cNvCxnSpPr/>
            <p:nvPr/>
          </p:nvCxnSpPr>
          <p:spPr>
            <a:xfrm>
              <a:off x="12487778" y="5145063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26" name="Picture 3"/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254186" y="6395104"/>
              <a:ext cx="158644" cy="2564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38587779"/>
      </p:ext>
    </p:extLst>
  </p:cSld>
  <p:clrMapOvr>
    <a:masterClrMapping/>
  </p:clrMapOvr>
  <p:transition spd="med">
    <p:fade/>
  </p:transition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10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5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VIDEO</a:t>
            </a:r>
            <a:r>
              <a:rPr lang="en-US" sz="1600" baseline="0" dirty="0">
                <a:solidFill>
                  <a:schemeClr val="bg2"/>
                </a:solidFill>
              </a:rPr>
              <a:t> 100%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3" name="Tijdelijke aanduiding voor media 2"/>
          <p:cNvSpPr>
            <a:spLocks noGrp="1"/>
          </p:cNvSpPr>
          <p:nvPr>
            <p:ph type="media" sz="quarter" idx="17" hasCustomPrompt="1"/>
          </p:nvPr>
        </p:nvSpPr>
        <p:spPr>
          <a:xfrm>
            <a:off x="-1" y="0"/>
            <a:ext cx="12195175" cy="6858001"/>
          </a:xfr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612000" tIns="2484000"/>
          <a:lstStyle>
            <a:lvl1pPr algn="ctr">
              <a:lnSpc>
                <a:spcPct val="300000"/>
              </a:lnSpc>
              <a:defRPr baseline="0"/>
            </a:lvl1pPr>
          </a:lstStyle>
          <a:p>
            <a:r>
              <a:rPr lang="en-US" dirty="0"/>
              <a:t>Click on the icon</a:t>
            </a:r>
            <a:br>
              <a:rPr lang="en-US" dirty="0"/>
            </a:br>
            <a:r>
              <a:rPr lang="en-US" dirty="0"/>
              <a:t>to insert a video</a:t>
            </a:r>
          </a:p>
        </p:txBody>
      </p:sp>
      <p:sp>
        <p:nvSpPr>
          <p:cNvPr id="11" name="Rechthoek 10"/>
          <p:cNvSpPr/>
          <p:nvPr userDrawn="1"/>
        </p:nvSpPr>
        <p:spPr>
          <a:xfrm>
            <a:off x="-1588" y="0"/>
            <a:ext cx="12198351" cy="817563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254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dirty="0"/>
          </a:p>
        </p:txBody>
      </p:sp>
      <p:sp>
        <p:nvSpPr>
          <p:cNvPr id="106" name="Tijdelijke aanduiding voor tekst 4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0"/>
            <a:ext cx="12195174" cy="817563"/>
          </a:xfrm>
          <a:solidFill>
            <a:schemeClr val="bg1"/>
          </a:solidFill>
          <a:effectLst>
            <a:outerShdw dist="25400" dir="5400000" algn="ctr" rotWithShape="0">
              <a:schemeClr val="tx1">
                <a:alpha val="10000"/>
              </a:schemeClr>
            </a:outerShdw>
          </a:effectLst>
        </p:spPr>
        <p:txBody>
          <a:bodyPr lIns="0" tIns="0"/>
          <a:lstStyle>
            <a:lvl1pPr>
              <a:defRPr sz="12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 dirty="0"/>
              <a:t>balk</a:t>
            </a:r>
          </a:p>
        </p:txBody>
      </p:sp>
      <p:sp>
        <p:nvSpPr>
          <p:cNvPr id="15" name="Tijdelijke aanduiding voor titel 1"/>
          <p:cNvSpPr>
            <a:spLocks noGrp="1"/>
          </p:cNvSpPr>
          <p:nvPr>
            <p:ph type="title"/>
          </p:nvPr>
        </p:nvSpPr>
        <p:spPr>
          <a:xfrm>
            <a:off x="0" y="0"/>
            <a:ext cx="9332913" cy="817563"/>
          </a:xfrm>
          <a:prstGeom prst="rect">
            <a:avLst/>
          </a:prstGeom>
          <a:noFill/>
          <a:effectLst/>
        </p:spPr>
        <p:txBody>
          <a:bodyPr vert="horz" lIns="612000" tIns="252000" rIns="144000" bIns="144000" rtlCol="0" anchor="ctr">
            <a:noAutofit/>
          </a:bodyPr>
          <a:lstStyle/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grpSp>
        <p:nvGrpSpPr>
          <p:cNvPr id="8" name="Instruction video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9" name="Video icoon"/>
            <p:cNvGrpSpPr/>
            <p:nvPr/>
          </p:nvGrpSpPr>
          <p:grpSpPr>
            <a:xfrm>
              <a:off x="12484900" y="1490716"/>
              <a:ext cx="510875" cy="521956"/>
              <a:chOff x="10510560" y="2589326"/>
              <a:chExt cx="939297" cy="959670"/>
            </a:xfrm>
          </p:grpSpPr>
          <p:sp>
            <p:nvSpPr>
              <p:cNvPr id="37" name="Ovaal 36"/>
              <p:cNvSpPr/>
              <p:nvPr userDrawn="1"/>
            </p:nvSpPr>
            <p:spPr>
              <a:xfrm>
                <a:off x="10565049" y="2589326"/>
                <a:ext cx="769780" cy="769780"/>
              </a:xfrm>
              <a:prstGeom prst="ellipse">
                <a:avLst/>
              </a:prstGeom>
              <a:gradFill flip="none" rotWithShape="1">
                <a:gsLst>
                  <a:gs pos="53000">
                    <a:srgbClr val="1D1D1B">
                      <a:lumMod val="25000"/>
                      <a:lumOff val="75000"/>
                    </a:srgbClr>
                  </a:gs>
                  <a:gs pos="100000">
                    <a:srgbClr val="1D1D1B">
                      <a:lumMod val="50000"/>
                      <a:lumOff val="50000"/>
                    </a:srgbClr>
                  </a:gs>
                </a:gsLst>
                <a:lin ang="8100000" scaled="1"/>
                <a:tileRect/>
              </a:gradFill>
              <a:ln w="19050" cap="flat" cmpd="sng" algn="ctr">
                <a:solidFill>
                  <a:srgbClr val="FFFFFF">
                    <a:lumMod val="50000"/>
                  </a:srgbClr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38" name="Ovaal 37"/>
              <p:cNvSpPr/>
              <p:nvPr userDrawn="1"/>
            </p:nvSpPr>
            <p:spPr>
              <a:xfrm>
                <a:off x="10646722" y="2589326"/>
                <a:ext cx="769780" cy="769780"/>
              </a:xfrm>
              <a:prstGeom prst="ellipse">
                <a:avLst/>
              </a:prstGeom>
              <a:gradFill>
                <a:gsLst>
                  <a:gs pos="0">
                    <a:srgbClr val="1D1D1B">
                      <a:lumMod val="10000"/>
                      <a:lumOff val="90000"/>
                    </a:srgbClr>
                  </a:gs>
                  <a:gs pos="100000">
                    <a:srgbClr val="1D1D1B">
                      <a:lumMod val="25000"/>
                      <a:lumOff val="75000"/>
                    </a:srgbClr>
                  </a:gs>
                </a:gsLst>
                <a:lin ang="8100000" scaled="1"/>
              </a:gradFill>
              <a:ln w="19050" cap="flat" cmpd="sng" algn="ctr">
                <a:solidFill>
                  <a:srgbClr val="FFFFFF">
                    <a:lumMod val="50000"/>
                  </a:srgbClr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grpSp>
            <p:nvGrpSpPr>
              <p:cNvPr id="39" name="Groep 38"/>
              <p:cNvGrpSpPr/>
              <p:nvPr userDrawn="1"/>
            </p:nvGrpSpPr>
            <p:grpSpPr>
              <a:xfrm>
                <a:off x="10704223" y="2644466"/>
                <a:ext cx="655000" cy="631020"/>
                <a:chOff x="10707687" y="2647930"/>
                <a:chExt cx="655000" cy="631020"/>
              </a:xfrm>
            </p:grpSpPr>
            <p:sp>
              <p:nvSpPr>
                <p:cNvPr id="42" name="Ovaal 41"/>
                <p:cNvSpPr/>
                <p:nvPr userDrawn="1"/>
              </p:nvSpPr>
              <p:spPr>
                <a:xfrm>
                  <a:off x="10923711" y="2647930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3" name="Ovaal 42"/>
                <p:cNvSpPr/>
                <p:nvPr userDrawn="1"/>
              </p:nvSpPr>
              <p:spPr>
                <a:xfrm>
                  <a:off x="10707687" y="2800330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4" name="Ovaal 43"/>
                <p:cNvSpPr/>
                <p:nvPr userDrawn="1"/>
              </p:nvSpPr>
              <p:spPr>
                <a:xfrm>
                  <a:off x="11146663" y="2800330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5" name="Ovaal 44"/>
                <p:cNvSpPr/>
                <p:nvPr userDrawn="1"/>
              </p:nvSpPr>
              <p:spPr>
                <a:xfrm>
                  <a:off x="10793802" y="3062926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6" name="Ovaal 45"/>
                <p:cNvSpPr/>
                <p:nvPr userDrawn="1"/>
              </p:nvSpPr>
              <p:spPr>
                <a:xfrm>
                  <a:off x="11067727" y="3062926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7" name="Ovaal 46"/>
                <p:cNvSpPr/>
                <p:nvPr userDrawn="1"/>
              </p:nvSpPr>
              <p:spPr>
                <a:xfrm>
                  <a:off x="10953403" y="2892430"/>
                  <a:ext cx="170496" cy="170496"/>
                </a:xfrm>
                <a:prstGeom prst="ellipse">
                  <a:avLst/>
                </a:prstGeom>
                <a:gradFill>
                  <a:gsLst>
                    <a:gs pos="0">
                      <a:srgbClr val="1D1D1B">
                        <a:lumMod val="10000"/>
                        <a:lumOff val="90000"/>
                      </a:srgbClr>
                    </a:gs>
                    <a:gs pos="100000">
                      <a:srgbClr val="1D1D1B">
                        <a:lumMod val="25000"/>
                        <a:lumOff val="75000"/>
                      </a:srgbClr>
                    </a:gs>
                  </a:gsLst>
                  <a:path path="circle">
                    <a:fillToRect l="100000" t="100000"/>
                  </a:path>
                </a:gradFill>
                <a:ln w="25400" cap="flat" cmpd="sng" algn="ctr">
                  <a:solidFill>
                    <a:srgbClr val="FFFFFF">
                      <a:lumMod val="65000"/>
                      <a:alpha val="38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0" name="Rechthoek 10"/>
              <p:cNvSpPr/>
              <p:nvPr userDrawn="1"/>
            </p:nvSpPr>
            <p:spPr>
              <a:xfrm>
                <a:off x="10510560" y="3140981"/>
                <a:ext cx="939297" cy="408015"/>
              </a:xfrm>
              <a:custGeom>
                <a:avLst/>
                <a:gdLst>
                  <a:gd name="connsiteX0" fmla="*/ 0 w 1129820"/>
                  <a:gd name="connsiteY0" fmla="*/ 0 h 386313"/>
                  <a:gd name="connsiteX1" fmla="*/ 1129820 w 1129820"/>
                  <a:gd name="connsiteY1" fmla="*/ 0 h 386313"/>
                  <a:gd name="connsiteX2" fmla="*/ 1129820 w 1129820"/>
                  <a:gd name="connsiteY2" fmla="*/ 386313 h 386313"/>
                  <a:gd name="connsiteX3" fmla="*/ 0 w 1129820"/>
                  <a:gd name="connsiteY3" fmla="*/ 386313 h 386313"/>
                  <a:gd name="connsiteX4" fmla="*/ 0 w 1129820"/>
                  <a:gd name="connsiteY4" fmla="*/ 0 h 386313"/>
                  <a:gd name="connsiteX0" fmla="*/ 145473 w 1129820"/>
                  <a:gd name="connsiteY0" fmla="*/ 0 h 427876"/>
                  <a:gd name="connsiteX1" fmla="*/ 1129820 w 1129820"/>
                  <a:gd name="connsiteY1" fmla="*/ 41563 h 427876"/>
                  <a:gd name="connsiteX2" fmla="*/ 1129820 w 1129820"/>
                  <a:gd name="connsiteY2" fmla="*/ 427876 h 427876"/>
                  <a:gd name="connsiteX3" fmla="*/ 0 w 1129820"/>
                  <a:gd name="connsiteY3" fmla="*/ 427876 h 427876"/>
                  <a:gd name="connsiteX4" fmla="*/ 145473 w 1129820"/>
                  <a:gd name="connsiteY4" fmla="*/ 0 h 427876"/>
                  <a:gd name="connsiteX0" fmla="*/ 145473 w 1129820"/>
                  <a:gd name="connsiteY0" fmla="*/ 0 h 427876"/>
                  <a:gd name="connsiteX1" fmla="*/ 1129820 w 1129820"/>
                  <a:gd name="connsiteY1" fmla="*/ 41563 h 427876"/>
                  <a:gd name="connsiteX2" fmla="*/ 1129820 w 1129820"/>
                  <a:gd name="connsiteY2" fmla="*/ 427876 h 427876"/>
                  <a:gd name="connsiteX3" fmla="*/ 0 w 1129820"/>
                  <a:gd name="connsiteY3" fmla="*/ 427876 h 427876"/>
                  <a:gd name="connsiteX4" fmla="*/ 145473 w 1129820"/>
                  <a:gd name="connsiteY4" fmla="*/ 0 h 427876"/>
                  <a:gd name="connsiteX0" fmla="*/ 33864 w 1018211"/>
                  <a:gd name="connsiteY0" fmla="*/ 0 h 427876"/>
                  <a:gd name="connsiteX1" fmla="*/ 1018211 w 1018211"/>
                  <a:gd name="connsiteY1" fmla="*/ 41563 h 427876"/>
                  <a:gd name="connsiteX2" fmla="*/ 1018211 w 1018211"/>
                  <a:gd name="connsiteY2" fmla="*/ 427876 h 427876"/>
                  <a:gd name="connsiteX3" fmla="*/ 151628 w 1018211"/>
                  <a:gd name="connsiteY3" fmla="*/ 310112 h 427876"/>
                  <a:gd name="connsiteX4" fmla="*/ 33864 w 1018211"/>
                  <a:gd name="connsiteY4" fmla="*/ 0 h 427876"/>
                  <a:gd name="connsiteX0" fmla="*/ 100890 w 1085237"/>
                  <a:gd name="connsiteY0" fmla="*/ 0 h 427876"/>
                  <a:gd name="connsiteX1" fmla="*/ 1085237 w 1085237"/>
                  <a:gd name="connsiteY1" fmla="*/ 41563 h 427876"/>
                  <a:gd name="connsiteX2" fmla="*/ 1085237 w 1085237"/>
                  <a:gd name="connsiteY2" fmla="*/ 427876 h 427876"/>
                  <a:gd name="connsiteX3" fmla="*/ 218654 w 1085237"/>
                  <a:gd name="connsiteY3" fmla="*/ 310112 h 427876"/>
                  <a:gd name="connsiteX4" fmla="*/ 100890 w 1085237"/>
                  <a:gd name="connsiteY4" fmla="*/ 0 h 427876"/>
                  <a:gd name="connsiteX0" fmla="*/ 103919 w 1081338"/>
                  <a:gd name="connsiteY0" fmla="*/ 0 h 448658"/>
                  <a:gd name="connsiteX1" fmla="*/ 1081338 w 1081338"/>
                  <a:gd name="connsiteY1" fmla="*/ 62345 h 448658"/>
                  <a:gd name="connsiteX2" fmla="*/ 1081338 w 1081338"/>
                  <a:gd name="connsiteY2" fmla="*/ 448658 h 448658"/>
                  <a:gd name="connsiteX3" fmla="*/ 214755 w 1081338"/>
                  <a:gd name="connsiteY3" fmla="*/ 330894 h 448658"/>
                  <a:gd name="connsiteX4" fmla="*/ 103919 w 1081338"/>
                  <a:gd name="connsiteY4" fmla="*/ 0 h 448658"/>
                  <a:gd name="connsiteX0" fmla="*/ 123695 w 1101114"/>
                  <a:gd name="connsiteY0" fmla="*/ 0 h 448658"/>
                  <a:gd name="connsiteX1" fmla="*/ 1101114 w 1101114"/>
                  <a:gd name="connsiteY1" fmla="*/ 62345 h 448658"/>
                  <a:gd name="connsiteX2" fmla="*/ 1101114 w 1101114"/>
                  <a:gd name="connsiteY2" fmla="*/ 448658 h 448658"/>
                  <a:gd name="connsiteX3" fmla="*/ 234531 w 1101114"/>
                  <a:gd name="connsiteY3" fmla="*/ 330894 h 448658"/>
                  <a:gd name="connsiteX4" fmla="*/ 123695 w 1101114"/>
                  <a:gd name="connsiteY4" fmla="*/ 0 h 448658"/>
                  <a:gd name="connsiteX0" fmla="*/ 123695 w 1101114"/>
                  <a:gd name="connsiteY0" fmla="*/ 0 h 448658"/>
                  <a:gd name="connsiteX1" fmla="*/ 1101114 w 1101114"/>
                  <a:gd name="connsiteY1" fmla="*/ 62345 h 448658"/>
                  <a:gd name="connsiteX2" fmla="*/ 1101114 w 1101114"/>
                  <a:gd name="connsiteY2" fmla="*/ 448658 h 448658"/>
                  <a:gd name="connsiteX3" fmla="*/ 403939 w 1101114"/>
                  <a:gd name="connsiteY3" fmla="*/ 175382 h 448658"/>
                  <a:gd name="connsiteX4" fmla="*/ 234531 w 1101114"/>
                  <a:gd name="connsiteY4" fmla="*/ 330894 h 448658"/>
                  <a:gd name="connsiteX5" fmla="*/ 123695 w 1101114"/>
                  <a:gd name="connsiteY5" fmla="*/ 0 h 448658"/>
                  <a:gd name="connsiteX0" fmla="*/ 123695 w 1101114"/>
                  <a:gd name="connsiteY0" fmla="*/ 4727 h 453385"/>
                  <a:gd name="connsiteX1" fmla="*/ 1101114 w 1101114"/>
                  <a:gd name="connsiteY1" fmla="*/ 67072 h 453385"/>
                  <a:gd name="connsiteX2" fmla="*/ 1101114 w 1101114"/>
                  <a:gd name="connsiteY2" fmla="*/ 453385 h 453385"/>
                  <a:gd name="connsiteX3" fmla="*/ 577120 w 1101114"/>
                  <a:gd name="connsiteY3" fmla="*/ 0 h 453385"/>
                  <a:gd name="connsiteX4" fmla="*/ 234531 w 1101114"/>
                  <a:gd name="connsiteY4" fmla="*/ 335621 h 453385"/>
                  <a:gd name="connsiteX5" fmla="*/ 123695 w 1101114"/>
                  <a:gd name="connsiteY5" fmla="*/ 4727 h 453385"/>
                  <a:gd name="connsiteX0" fmla="*/ 123695 w 1101114"/>
                  <a:gd name="connsiteY0" fmla="*/ 4727 h 453385"/>
                  <a:gd name="connsiteX1" fmla="*/ 1101114 w 1101114"/>
                  <a:gd name="connsiteY1" fmla="*/ 67072 h 453385"/>
                  <a:gd name="connsiteX2" fmla="*/ 1101114 w 1101114"/>
                  <a:gd name="connsiteY2" fmla="*/ 453385 h 453385"/>
                  <a:gd name="connsiteX3" fmla="*/ 577120 w 1101114"/>
                  <a:gd name="connsiteY3" fmla="*/ 0 h 453385"/>
                  <a:gd name="connsiteX4" fmla="*/ 234531 w 1101114"/>
                  <a:gd name="connsiteY4" fmla="*/ 335621 h 453385"/>
                  <a:gd name="connsiteX5" fmla="*/ 123695 w 1101114"/>
                  <a:gd name="connsiteY5" fmla="*/ 4727 h 453385"/>
                  <a:gd name="connsiteX0" fmla="*/ 123695 w 1101114"/>
                  <a:gd name="connsiteY0" fmla="*/ 11654 h 460312"/>
                  <a:gd name="connsiteX1" fmla="*/ 1101114 w 1101114"/>
                  <a:gd name="connsiteY1" fmla="*/ 73999 h 460312"/>
                  <a:gd name="connsiteX2" fmla="*/ 1101114 w 1101114"/>
                  <a:gd name="connsiteY2" fmla="*/ 460312 h 460312"/>
                  <a:gd name="connsiteX3" fmla="*/ 604829 w 1101114"/>
                  <a:gd name="connsiteY3" fmla="*/ 0 h 460312"/>
                  <a:gd name="connsiteX4" fmla="*/ 234531 w 1101114"/>
                  <a:gd name="connsiteY4" fmla="*/ 342548 h 460312"/>
                  <a:gd name="connsiteX5" fmla="*/ 123695 w 1101114"/>
                  <a:gd name="connsiteY5" fmla="*/ 11654 h 460312"/>
                  <a:gd name="connsiteX0" fmla="*/ 123695 w 1101114"/>
                  <a:gd name="connsiteY0" fmla="*/ 11654 h 460312"/>
                  <a:gd name="connsiteX1" fmla="*/ 1101114 w 1101114"/>
                  <a:gd name="connsiteY1" fmla="*/ 73999 h 460312"/>
                  <a:gd name="connsiteX2" fmla="*/ 1101114 w 1101114"/>
                  <a:gd name="connsiteY2" fmla="*/ 460312 h 460312"/>
                  <a:gd name="connsiteX3" fmla="*/ 604829 w 1101114"/>
                  <a:gd name="connsiteY3" fmla="*/ 0 h 460312"/>
                  <a:gd name="connsiteX4" fmla="*/ 234531 w 1101114"/>
                  <a:gd name="connsiteY4" fmla="*/ 342548 h 460312"/>
                  <a:gd name="connsiteX5" fmla="*/ 123695 w 1101114"/>
                  <a:gd name="connsiteY5" fmla="*/ 11654 h 460312"/>
                  <a:gd name="connsiteX0" fmla="*/ 123695 w 1101114"/>
                  <a:gd name="connsiteY0" fmla="*/ 11654 h 460312"/>
                  <a:gd name="connsiteX1" fmla="*/ 1101114 w 1101114"/>
                  <a:gd name="connsiteY1" fmla="*/ 73999 h 460312"/>
                  <a:gd name="connsiteX2" fmla="*/ 1101114 w 1101114"/>
                  <a:gd name="connsiteY2" fmla="*/ 460312 h 460312"/>
                  <a:gd name="connsiteX3" fmla="*/ 604829 w 1101114"/>
                  <a:gd name="connsiteY3" fmla="*/ 0 h 460312"/>
                  <a:gd name="connsiteX4" fmla="*/ 234531 w 1101114"/>
                  <a:gd name="connsiteY4" fmla="*/ 342548 h 460312"/>
                  <a:gd name="connsiteX5" fmla="*/ 123695 w 1101114"/>
                  <a:gd name="connsiteY5" fmla="*/ 11654 h 460312"/>
                  <a:gd name="connsiteX0" fmla="*/ 98893 w 1076312"/>
                  <a:gd name="connsiteY0" fmla="*/ 11654 h 460312"/>
                  <a:gd name="connsiteX1" fmla="*/ 1076312 w 1076312"/>
                  <a:gd name="connsiteY1" fmla="*/ 73999 h 460312"/>
                  <a:gd name="connsiteX2" fmla="*/ 1076312 w 1076312"/>
                  <a:gd name="connsiteY2" fmla="*/ 460312 h 460312"/>
                  <a:gd name="connsiteX3" fmla="*/ 580027 w 1076312"/>
                  <a:gd name="connsiteY3" fmla="*/ 0 h 460312"/>
                  <a:gd name="connsiteX4" fmla="*/ 209729 w 1076312"/>
                  <a:gd name="connsiteY4" fmla="*/ 342548 h 460312"/>
                  <a:gd name="connsiteX5" fmla="*/ 98893 w 1076312"/>
                  <a:gd name="connsiteY5" fmla="*/ 11654 h 460312"/>
                  <a:gd name="connsiteX0" fmla="*/ 103531 w 1080950"/>
                  <a:gd name="connsiteY0" fmla="*/ 11654 h 460312"/>
                  <a:gd name="connsiteX1" fmla="*/ 1080950 w 1080950"/>
                  <a:gd name="connsiteY1" fmla="*/ 73999 h 460312"/>
                  <a:gd name="connsiteX2" fmla="*/ 1080950 w 1080950"/>
                  <a:gd name="connsiteY2" fmla="*/ 460312 h 460312"/>
                  <a:gd name="connsiteX3" fmla="*/ 584665 w 1080950"/>
                  <a:gd name="connsiteY3" fmla="*/ 0 h 460312"/>
                  <a:gd name="connsiteX4" fmla="*/ 200512 w 1080950"/>
                  <a:gd name="connsiteY4" fmla="*/ 342548 h 460312"/>
                  <a:gd name="connsiteX5" fmla="*/ 103531 w 1080950"/>
                  <a:gd name="connsiteY5" fmla="*/ 11654 h 460312"/>
                  <a:gd name="connsiteX0" fmla="*/ 103531 w 1080950"/>
                  <a:gd name="connsiteY0" fmla="*/ 11654 h 460312"/>
                  <a:gd name="connsiteX1" fmla="*/ 1080950 w 1080950"/>
                  <a:gd name="connsiteY1" fmla="*/ 73999 h 460312"/>
                  <a:gd name="connsiteX2" fmla="*/ 1080950 w 1080950"/>
                  <a:gd name="connsiteY2" fmla="*/ 460312 h 460312"/>
                  <a:gd name="connsiteX3" fmla="*/ 584665 w 1080950"/>
                  <a:gd name="connsiteY3" fmla="*/ 0 h 460312"/>
                  <a:gd name="connsiteX4" fmla="*/ 200512 w 1080950"/>
                  <a:gd name="connsiteY4" fmla="*/ 342548 h 460312"/>
                  <a:gd name="connsiteX5" fmla="*/ 103531 w 1080950"/>
                  <a:gd name="connsiteY5" fmla="*/ 11654 h 460312"/>
                  <a:gd name="connsiteX0" fmla="*/ 115967 w 1093386"/>
                  <a:gd name="connsiteY0" fmla="*/ 11654 h 460312"/>
                  <a:gd name="connsiteX1" fmla="*/ 1093386 w 1093386"/>
                  <a:gd name="connsiteY1" fmla="*/ 73999 h 460312"/>
                  <a:gd name="connsiteX2" fmla="*/ 1093386 w 1093386"/>
                  <a:gd name="connsiteY2" fmla="*/ 460312 h 460312"/>
                  <a:gd name="connsiteX3" fmla="*/ 597101 w 1093386"/>
                  <a:gd name="connsiteY3" fmla="*/ 0 h 460312"/>
                  <a:gd name="connsiteX4" fmla="*/ 212948 w 1093386"/>
                  <a:gd name="connsiteY4" fmla="*/ 342548 h 460312"/>
                  <a:gd name="connsiteX5" fmla="*/ 115967 w 1093386"/>
                  <a:gd name="connsiteY5" fmla="*/ 11654 h 460312"/>
                  <a:gd name="connsiteX0" fmla="*/ 115967 w 1093386"/>
                  <a:gd name="connsiteY0" fmla="*/ 11654 h 460312"/>
                  <a:gd name="connsiteX1" fmla="*/ 1093386 w 1093386"/>
                  <a:gd name="connsiteY1" fmla="*/ 73999 h 460312"/>
                  <a:gd name="connsiteX2" fmla="*/ 1093386 w 1093386"/>
                  <a:gd name="connsiteY2" fmla="*/ 460312 h 460312"/>
                  <a:gd name="connsiteX3" fmla="*/ 597101 w 1093386"/>
                  <a:gd name="connsiteY3" fmla="*/ 0 h 460312"/>
                  <a:gd name="connsiteX4" fmla="*/ 212948 w 1093386"/>
                  <a:gd name="connsiteY4" fmla="*/ 342548 h 460312"/>
                  <a:gd name="connsiteX5" fmla="*/ 115967 w 1093386"/>
                  <a:gd name="connsiteY5" fmla="*/ 11654 h 460312"/>
                  <a:gd name="connsiteX0" fmla="*/ 76283 w 1053702"/>
                  <a:gd name="connsiteY0" fmla="*/ 32436 h 481094"/>
                  <a:gd name="connsiteX1" fmla="*/ 1053702 w 1053702"/>
                  <a:gd name="connsiteY1" fmla="*/ 94781 h 481094"/>
                  <a:gd name="connsiteX2" fmla="*/ 1053702 w 1053702"/>
                  <a:gd name="connsiteY2" fmla="*/ 481094 h 481094"/>
                  <a:gd name="connsiteX3" fmla="*/ 640544 w 1053702"/>
                  <a:gd name="connsiteY3" fmla="*/ 0 h 481094"/>
                  <a:gd name="connsiteX4" fmla="*/ 173264 w 1053702"/>
                  <a:gd name="connsiteY4" fmla="*/ 363330 h 481094"/>
                  <a:gd name="connsiteX5" fmla="*/ 76283 w 1053702"/>
                  <a:gd name="connsiteY5" fmla="*/ 32436 h 481094"/>
                  <a:gd name="connsiteX0" fmla="*/ 108719 w 1086138"/>
                  <a:gd name="connsiteY0" fmla="*/ 32436 h 481094"/>
                  <a:gd name="connsiteX1" fmla="*/ 1086138 w 1086138"/>
                  <a:gd name="connsiteY1" fmla="*/ 94781 h 481094"/>
                  <a:gd name="connsiteX2" fmla="*/ 1086138 w 1086138"/>
                  <a:gd name="connsiteY2" fmla="*/ 481094 h 481094"/>
                  <a:gd name="connsiteX3" fmla="*/ 672980 w 1086138"/>
                  <a:gd name="connsiteY3" fmla="*/ 0 h 481094"/>
                  <a:gd name="connsiteX4" fmla="*/ 205700 w 1086138"/>
                  <a:gd name="connsiteY4" fmla="*/ 363330 h 481094"/>
                  <a:gd name="connsiteX5" fmla="*/ 108719 w 1086138"/>
                  <a:gd name="connsiteY5" fmla="*/ 32436 h 481094"/>
                  <a:gd name="connsiteX0" fmla="*/ 108719 w 1086138"/>
                  <a:gd name="connsiteY0" fmla="*/ 32436 h 481094"/>
                  <a:gd name="connsiteX1" fmla="*/ 1086138 w 1086138"/>
                  <a:gd name="connsiteY1" fmla="*/ 94781 h 481094"/>
                  <a:gd name="connsiteX2" fmla="*/ 1086138 w 1086138"/>
                  <a:gd name="connsiteY2" fmla="*/ 481094 h 481094"/>
                  <a:gd name="connsiteX3" fmla="*/ 672980 w 1086138"/>
                  <a:gd name="connsiteY3" fmla="*/ 0 h 481094"/>
                  <a:gd name="connsiteX4" fmla="*/ 205700 w 1086138"/>
                  <a:gd name="connsiteY4" fmla="*/ 363330 h 481094"/>
                  <a:gd name="connsiteX5" fmla="*/ 108719 w 1086138"/>
                  <a:gd name="connsiteY5" fmla="*/ 32436 h 481094"/>
                  <a:gd name="connsiteX0" fmla="*/ 108719 w 1210829"/>
                  <a:gd name="connsiteY0" fmla="*/ 32436 h 481094"/>
                  <a:gd name="connsiteX1" fmla="*/ 1210829 w 1210829"/>
                  <a:gd name="connsiteY1" fmla="*/ 351090 h 481094"/>
                  <a:gd name="connsiteX2" fmla="*/ 1086138 w 1210829"/>
                  <a:gd name="connsiteY2" fmla="*/ 481094 h 481094"/>
                  <a:gd name="connsiteX3" fmla="*/ 672980 w 1210829"/>
                  <a:gd name="connsiteY3" fmla="*/ 0 h 481094"/>
                  <a:gd name="connsiteX4" fmla="*/ 205700 w 1210829"/>
                  <a:gd name="connsiteY4" fmla="*/ 363330 h 481094"/>
                  <a:gd name="connsiteX5" fmla="*/ 108719 w 1210829"/>
                  <a:gd name="connsiteY5" fmla="*/ 32436 h 481094"/>
                  <a:gd name="connsiteX0" fmla="*/ 108719 w 1210829"/>
                  <a:gd name="connsiteY0" fmla="*/ 32436 h 367783"/>
                  <a:gd name="connsiteX1" fmla="*/ 1210829 w 1210829"/>
                  <a:gd name="connsiteY1" fmla="*/ 351090 h 367783"/>
                  <a:gd name="connsiteX2" fmla="*/ 996084 w 1210829"/>
                  <a:gd name="connsiteY2" fmla="*/ 30822 h 367783"/>
                  <a:gd name="connsiteX3" fmla="*/ 672980 w 1210829"/>
                  <a:gd name="connsiteY3" fmla="*/ 0 h 367783"/>
                  <a:gd name="connsiteX4" fmla="*/ 205700 w 1210829"/>
                  <a:gd name="connsiteY4" fmla="*/ 363330 h 367783"/>
                  <a:gd name="connsiteX5" fmla="*/ 108719 w 1210829"/>
                  <a:gd name="connsiteY5" fmla="*/ 32436 h 367783"/>
                  <a:gd name="connsiteX0" fmla="*/ 108719 w 996084"/>
                  <a:gd name="connsiteY0" fmla="*/ 32436 h 600471"/>
                  <a:gd name="connsiteX1" fmla="*/ 899101 w 996084"/>
                  <a:gd name="connsiteY1" fmla="*/ 600471 h 600471"/>
                  <a:gd name="connsiteX2" fmla="*/ 996084 w 996084"/>
                  <a:gd name="connsiteY2" fmla="*/ 30822 h 600471"/>
                  <a:gd name="connsiteX3" fmla="*/ 672980 w 996084"/>
                  <a:gd name="connsiteY3" fmla="*/ 0 h 600471"/>
                  <a:gd name="connsiteX4" fmla="*/ 205700 w 996084"/>
                  <a:gd name="connsiteY4" fmla="*/ 363330 h 600471"/>
                  <a:gd name="connsiteX5" fmla="*/ 108719 w 996084"/>
                  <a:gd name="connsiteY5" fmla="*/ 32436 h 600471"/>
                  <a:gd name="connsiteX0" fmla="*/ 108719 w 899101"/>
                  <a:gd name="connsiteY0" fmla="*/ 32436 h 600471"/>
                  <a:gd name="connsiteX1" fmla="*/ 899101 w 899101"/>
                  <a:gd name="connsiteY1" fmla="*/ 600471 h 600471"/>
                  <a:gd name="connsiteX2" fmla="*/ 767484 w 899101"/>
                  <a:gd name="connsiteY2" fmla="*/ 391040 h 600471"/>
                  <a:gd name="connsiteX3" fmla="*/ 672980 w 899101"/>
                  <a:gd name="connsiteY3" fmla="*/ 0 h 600471"/>
                  <a:gd name="connsiteX4" fmla="*/ 205700 w 899101"/>
                  <a:gd name="connsiteY4" fmla="*/ 363330 h 600471"/>
                  <a:gd name="connsiteX5" fmla="*/ 108719 w 899101"/>
                  <a:gd name="connsiteY5" fmla="*/ 32436 h 600471"/>
                  <a:gd name="connsiteX0" fmla="*/ 108719 w 923424"/>
                  <a:gd name="connsiteY0" fmla="*/ 32436 h 600471"/>
                  <a:gd name="connsiteX1" fmla="*/ 899101 w 923424"/>
                  <a:gd name="connsiteY1" fmla="*/ 600471 h 600471"/>
                  <a:gd name="connsiteX2" fmla="*/ 767484 w 923424"/>
                  <a:gd name="connsiteY2" fmla="*/ 391040 h 600471"/>
                  <a:gd name="connsiteX3" fmla="*/ 672980 w 923424"/>
                  <a:gd name="connsiteY3" fmla="*/ 0 h 600471"/>
                  <a:gd name="connsiteX4" fmla="*/ 205700 w 923424"/>
                  <a:gd name="connsiteY4" fmla="*/ 363330 h 600471"/>
                  <a:gd name="connsiteX5" fmla="*/ 108719 w 923424"/>
                  <a:gd name="connsiteY5" fmla="*/ 32436 h 600471"/>
                  <a:gd name="connsiteX0" fmla="*/ 108719 w 925266"/>
                  <a:gd name="connsiteY0" fmla="*/ 34821 h 602856"/>
                  <a:gd name="connsiteX1" fmla="*/ 899101 w 925266"/>
                  <a:gd name="connsiteY1" fmla="*/ 602856 h 602856"/>
                  <a:gd name="connsiteX2" fmla="*/ 767484 w 925266"/>
                  <a:gd name="connsiteY2" fmla="*/ 393425 h 602856"/>
                  <a:gd name="connsiteX3" fmla="*/ 672980 w 925266"/>
                  <a:gd name="connsiteY3" fmla="*/ 2385 h 602856"/>
                  <a:gd name="connsiteX4" fmla="*/ 205700 w 925266"/>
                  <a:gd name="connsiteY4" fmla="*/ 365715 h 602856"/>
                  <a:gd name="connsiteX5" fmla="*/ 108719 w 925266"/>
                  <a:gd name="connsiteY5" fmla="*/ 34821 h 602856"/>
                  <a:gd name="connsiteX0" fmla="*/ 108719 w 934847"/>
                  <a:gd name="connsiteY0" fmla="*/ 32442 h 600477"/>
                  <a:gd name="connsiteX1" fmla="*/ 899101 w 934847"/>
                  <a:gd name="connsiteY1" fmla="*/ 600477 h 600477"/>
                  <a:gd name="connsiteX2" fmla="*/ 767484 w 934847"/>
                  <a:gd name="connsiteY2" fmla="*/ 391046 h 600477"/>
                  <a:gd name="connsiteX3" fmla="*/ 672980 w 934847"/>
                  <a:gd name="connsiteY3" fmla="*/ 6 h 600477"/>
                  <a:gd name="connsiteX4" fmla="*/ 205700 w 934847"/>
                  <a:gd name="connsiteY4" fmla="*/ 363336 h 600477"/>
                  <a:gd name="connsiteX5" fmla="*/ 108719 w 934847"/>
                  <a:gd name="connsiteY5" fmla="*/ 32442 h 600477"/>
                  <a:gd name="connsiteX0" fmla="*/ 108719 w 922877"/>
                  <a:gd name="connsiteY0" fmla="*/ 32442 h 600477"/>
                  <a:gd name="connsiteX1" fmla="*/ 899101 w 922877"/>
                  <a:gd name="connsiteY1" fmla="*/ 600477 h 600477"/>
                  <a:gd name="connsiteX2" fmla="*/ 767484 w 922877"/>
                  <a:gd name="connsiteY2" fmla="*/ 391046 h 600477"/>
                  <a:gd name="connsiteX3" fmla="*/ 672980 w 922877"/>
                  <a:gd name="connsiteY3" fmla="*/ 6 h 600477"/>
                  <a:gd name="connsiteX4" fmla="*/ 205700 w 922877"/>
                  <a:gd name="connsiteY4" fmla="*/ 363336 h 600477"/>
                  <a:gd name="connsiteX5" fmla="*/ 108719 w 922877"/>
                  <a:gd name="connsiteY5" fmla="*/ 32442 h 600477"/>
                  <a:gd name="connsiteX0" fmla="*/ 108719 w 940851"/>
                  <a:gd name="connsiteY0" fmla="*/ 32442 h 600477"/>
                  <a:gd name="connsiteX1" fmla="*/ 899101 w 940851"/>
                  <a:gd name="connsiteY1" fmla="*/ 600477 h 600477"/>
                  <a:gd name="connsiteX2" fmla="*/ 767484 w 940851"/>
                  <a:gd name="connsiteY2" fmla="*/ 391046 h 600477"/>
                  <a:gd name="connsiteX3" fmla="*/ 672980 w 940851"/>
                  <a:gd name="connsiteY3" fmla="*/ 6 h 600477"/>
                  <a:gd name="connsiteX4" fmla="*/ 205700 w 940851"/>
                  <a:gd name="connsiteY4" fmla="*/ 363336 h 600477"/>
                  <a:gd name="connsiteX5" fmla="*/ 108719 w 940851"/>
                  <a:gd name="connsiteY5" fmla="*/ 32442 h 600477"/>
                  <a:gd name="connsiteX0" fmla="*/ 108719 w 942823"/>
                  <a:gd name="connsiteY0" fmla="*/ 35699 h 603734"/>
                  <a:gd name="connsiteX1" fmla="*/ 899101 w 942823"/>
                  <a:gd name="connsiteY1" fmla="*/ 603734 h 603734"/>
                  <a:gd name="connsiteX2" fmla="*/ 767484 w 942823"/>
                  <a:gd name="connsiteY2" fmla="*/ 394303 h 603734"/>
                  <a:gd name="connsiteX3" fmla="*/ 672980 w 942823"/>
                  <a:gd name="connsiteY3" fmla="*/ 3263 h 603734"/>
                  <a:gd name="connsiteX4" fmla="*/ 205700 w 942823"/>
                  <a:gd name="connsiteY4" fmla="*/ 366593 h 603734"/>
                  <a:gd name="connsiteX5" fmla="*/ 108719 w 942823"/>
                  <a:gd name="connsiteY5" fmla="*/ 35699 h 603734"/>
                  <a:gd name="connsiteX0" fmla="*/ 108719 w 942823"/>
                  <a:gd name="connsiteY0" fmla="*/ 35699 h 603734"/>
                  <a:gd name="connsiteX1" fmla="*/ 899101 w 942823"/>
                  <a:gd name="connsiteY1" fmla="*/ 603734 h 603734"/>
                  <a:gd name="connsiteX2" fmla="*/ 767484 w 942823"/>
                  <a:gd name="connsiteY2" fmla="*/ 394303 h 603734"/>
                  <a:gd name="connsiteX3" fmla="*/ 672980 w 942823"/>
                  <a:gd name="connsiteY3" fmla="*/ 3263 h 603734"/>
                  <a:gd name="connsiteX4" fmla="*/ 205700 w 942823"/>
                  <a:gd name="connsiteY4" fmla="*/ 366593 h 603734"/>
                  <a:gd name="connsiteX5" fmla="*/ 108719 w 942823"/>
                  <a:gd name="connsiteY5" fmla="*/ 35699 h 603734"/>
                  <a:gd name="connsiteX0" fmla="*/ 108719 w 942823"/>
                  <a:gd name="connsiteY0" fmla="*/ 35699 h 394303"/>
                  <a:gd name="connsiteX1" fmla="*/ 635865 w 942823"/>
                  <a:gd name="connsiteY1" fmla="*/ 354352 h 394303"/>
                  <a:gd name="connsiteX2" fmla="*/ 767484 w 942823"/>
                  <a:gd name="connsiteY2" fmla="*/ 394303 h 394303"/>
                  <a:gd name="connsiteX3" fmla="*/ 672980 w 942823"/>
                  <a:gd name="connsiteY3" fmla="*/ 3263 h 394303"/>
                  <a:gd name="connsiteX4" fmla="*/ 205700 w 942823"/>
                  <a:gd name="connsiteY4" fmla="*/ 366593 h 394303"/>
                  <a:gd name="connsiteX5" fmla="*/ 108719 w 942823"/>
                  <a:gd name="connsiteY5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99206 w 933310"/>
                  <a:gd name="connsiteY0" fmla="*/ 35699 h 394303"/>
                  <a:gd name="connsiteX1" fmla="*/ 233977 w 933310"/>
                  <a:gd name="connsiteY1" fmla="*/ 391193 h 394303"/>
                  <a:gd name="connsiteX2" fmla="*/ 705032 w 933310"/>
                  <a:gd name="connsiteY2" fmla="*/ 30975 h 394303"/>
                  <a:gd name="connsiteX3" fmla="*/ 626352 w 933310"/>
                  <a:gd name="connsiteY3" fmla="*/ 354352 h 394303"/>
                  <a:gd name="connsiteX4" fmla="*/ 757971 w 933310"/>
                  <a:gd name="connsiteY4" fmla="*/ 394303 h 394303"/>
                  <a:gd name="connsiteX5" fmla="*/ 663467 w 933310"/>
                  <a:gd name="connsiteY5" fmla="*/ 3263 h 394303"/>
                  <a:gd name="connsiteX6" fmla="*/ 223896 w 933310"/>
                  <a:gd name="connsiteY6" fmla="*/ 338883 h 394303"/>
                  <a:gd name="connsiteX7" fmla="*/ 99206 w 933310"/>
                  <a:gd name="connsiteY7" fmla="*/ 35699 h 394303"/>
                  <a:gd name="connsiteX0" fmla="*/ 111296 w 945400"/>
                  <a:gd name="connsiteY0" fmla="*/ 35699 h 394303"/>
                  <a:gd name="connsiteX1" fmla="*/ 246067 w 945400"/>
                  <a:gd name="connsiteY1" fmla="*/ 391193 h 394303"/>
                  <a:gd name="connsiteX2" fmla="*/ 717122 w 945400"/>
                  <a:gd name="connsiteY2" fmla="*/ 30975 h 394303"/>
                  <a:gd name="connsiteX3" fmla="*/ 638442 w 945400"/>
                  <a:gd name="connsiteY3" fmla="*/ 354352 h 394303"/>
                  <a:gd name="connsiteX4" fmla="*/ 770061 w 945400"/>
                  <a:gd name="connsiteY4" fmla="*/ 394303 h 394303"/>
                  <a:gd name="connsiteX5" fmla="*/ 675557 w 945400"/>
                  <a:gd name="connsiteY5" fmla="*/ 3263 h 394303"/>
                  <a:gd name="connsiteX6" fmla="*/ 201349 w 945400"/>
                  <a:gd name="connsiteY6" fmla="*/ 380446 h 394303"/>
                  <a:gd name="connsiteX7" fmla="*/ 111296 w 945400"/>
                  <a:gd name="connsiteY7" fmla="*/ 35699 h 394303"/>
                  <a:gd name="connsiteX0" fmla="*/ 111296 w 945400"/>
                  <a:gd name="connsiteY0" fmla="*/ 35699 h 394303"/>
                  <a:gd name="connsiteX1" fmla="*/ 232213 w 945400"/>
                  <a:gd name="connsiteY1" fmla="*/ 328847 h 394303"/>
                  <a:gd name="connsiteX2" fmla="*/ 717122 w 945400"/>
                  <a:gd name="connsiteY2" fmla="*/ 30975 h 394303"/>
                  <a:gd name="connsiteX3" fmla="*/ 638442 w 945400"/>
                  <a:gd name="connsiteY3" fmla="*/ 354352 h 394303"/>
                  <a:gd name="connsiteX4" fmla="*/ 770061 w 945400"/>
                  <a:gd name="connsiteY4" fmla="*/ 394303 h 394303"/>
                  <a:gd name="connsiteX5" fmla="*/ 675557 w 945400"/>
                  <a:gd name="connsiteY5" fmla="*/ 3263 h 394303"/>
                  <a:gd name="connsiteX6" fmla="*/ 201349 w 945400"/>
                  <a:gd name="connsiteY6" fmla="*/ 380446 h 394303"/>
                  <a:gd name="connsiteX7" fmla="*/ 111296 w 945400"/>
                  <a:gd name="connsiteY7" fmla="*/ 35699 h 394303"/>
                  <a:gd name="connsiteX0" fmla="*/ 111296 w 945400"/>
                  <a:gd name="connsiteY0" fmla="*/ 35699 h 394303"/>
                  <a:gd name="connsiteX1" fmla="*/ 232213 w 945400"/>
                  <a:gd name="connsiteY1" fmla="*/ 328847 h 394303"/>
                  <a:gd name="connsiteX2" fmla="*/ 717122 w 945400"/>
                  <a:gd name="connsiteY2" fmla="*/ 30975 h 394303"/>
                  <a:gd name="connsiteX3" fmla="*/ 638442 w 945400"/>
                  <a:gd name="connsiteY3" fmla="*/ 354352 h 394303"/>
                  <a:gd name="connsiteX4" fmla="*/ 770061 w 945400"/>
                  <a:gd name="connsiteY4" fmla="*/ 394303 h 394303"/>
                  <a:gd name="connsiteX5" fmla="*/ 675557 w 945400"/>
                  <a:gd name="connsiteY5" fmla="*/ 3263 h 394303"/>
                  <a:gd name="connsiteX6" fmla="*/ 201349 w 945400"/>
                  <a:gd name="connsiteY6" fmla="*/ 380446 h 394303"/>
                  <a:gd name="connsiteX7" fmla="*/ 111296 w 945400"/>
                  <a:gd name="connsiteY7" fmla="*/ 35699 h 394303"/>
                  <a:gd name="connsiteX0" fmla="*/ 94898 w 929002"/>
                  <a:gd name="connsiteY0" fmla="*/ 35699 h 394303"/>
                  <a:gd name="connsiteX1" fmla="*/ 215815 w 929002"/>
                  <a:gd name="connsiteY1" fmla="*/ 328847 h 394303"/>
                  <a:gd name="connsiteX2" fmla="*/ 700724 w 929002"/>
                  <a:gd name="connsiteY2" fmla="*/ 30975 h 394303"/>
                  <a:gd name="connsiteX3" fmla="*/ 622044 w 929002"/>
                  <a:gd name="connsiteY3" fmla="*/ 354352 h 394303"/>
                  <a:gd name="connsiteX4" fmla="*/ 753663 w 929002"/>
                  <a:gd name="connsiteY4" fmla="*/ 394303 h 394303"/>
                  <a:gd name="connsiteX5" fmla="*/ 659159 w 929002"/>
                  <a:gd name="connsiteY5" fmla="*/ 3263 h 394303"/>
                  <a:gd name="connsiteX6" fmla="*/ 233442 w 929002"/>
                  <a:gd name="connsiteY6" fmla="*/ 380446 h 394303"/>
                  <a:gd name="connsiteX7" fmla="*/ 94898 w 929002"/>
                  <a:gd name="connsiteY7" fmla="*/ 35699 h 394303"/>
                  <a:gd name="connsiteX0" fmla="*/ 98467 w 932571"/>
                  <a:gd name="connsiteY0" fmla="*/ 35699 h 394303"/>
                  <a:gd name="connsiteX1" fmla="*/ 219384 w 932571"/>
                  <a:gd name="connsiteY1" fmla="*/ 328847 h 394303"/>
                  <a:gd name="connsiteX2" fmla="*/ 704293 w 932571"/>
                  <a:gd name="connsiteY2" fmla="*/ 30975 h 394303"/>
                  <a:gd name="connsiteX3" fmla="*/ 625613 w 932571"/>
                  <a:gd name="connsiteY3" fmla="*/ 354352 h 394303"/>
                  <a:gd name="connsiteX4" fmla="*/ 757232 w 932571"/>
                  <a:gd name="connsiteY4" fmla="*/ 394303 h 394303"/>
                  <a:gd name="connsiteX5" fmla="*/ 662728 w 932571"/>
                  <a:gd name="connsiteY5" fmla="*/ 3263 h 394303"/>
                  <a:gd name="connsiteX6" fmla="*/ 237011 w 932571"/>
                  <a:gd name="connsiteY6" fmla="*/ 380446 h 394303"/>
                  <a:gd name="connsiteX7" fmla="*/ 98467 w 932571"/>
                  <a:gd name="connsiteY7" fmla="*/ 35699 h 394303"/>
                  <a:gd name="connsiteX0" fmla="*/ 105342 w 939446"/>
                  <a:gd name="connsiteY0" fmla="*/ 35699 h 394303"/>
                  <a:gd name="connsiteX1" fmla="*/ 226259 w 939446"/>
                  <a:gd name="connsiteY1" fmla="*/ 328847 h 394303"/>
                  <a:gd name="connsiteX2" fmla="*/ 711168 w 939446"/>
                  <a:gd name="connsiteY2" fmla="*/ 30975 h 394303"/>
                  <a:gd name="connsiteX3" fmla="*/ 632488 w 939446"/>
                  <a:gd name="connsiteY3" fmla="*/ 354352 h 394303"/>
                  <a:gd name="connsiteX4" fmla="*/ 764107 w 939446"/>
                  <a:gd name="connsiteY4" fmla="*/ 394303 h 394303"/>
                  <a:gd name="connsiteX5" fmla="*/ 669603 w 939446"/>
                  <a:gd name="connsiteY5" fmla="*/ 3263 h 394303"/>
                  <a:gd name="connsiteX6" fmla="*/ 223105 w 939446"/>
                  <a:gd name="connsiteY6" fmla="*/ 352737 h 394303"/>
                  <a:gd name="connsiteX7" fmla="*/ 105342 w 939446"/>
                  <a:gd name="connsiteY7" fmla="*/ 35699 h 394303"/>
                  <a:gd name="connsiteX0" fmla="*/ 105342 w 939446"/>
                  <a:gd name="connsiteY0" fmla="*/ 35699 h 403258"/>
                  <a:gd name="connsiteX1" fmla="*/ 198550 w 939446"/>
                  <a:gd name="connsiteY1" fmla="*/ 363484 h 403258"/>
                  <a:gd name="connsiteX2" fmla="*/ 711168 w 939446"/>
                  <a:gd name="connsiteY2" fmla="*/ 30975 h 403258"/>
                  <a:gd name="connsiteX3" fmla="*/ 632488 w 939446"/>
                  <a:gd name="connsiteY3" fmla="*/ 354352 h 403258"/>
                  <a:gd name="connsiteX4" fmla="*/ 764107 w 939446"/>
                  <a:gd name="connsiteY4" fmla="*/ 394303 h 403258"/>
                  <a:gd name="connsiteX5" fmla="*/ 669603 w 939446"/>
                  <a:gd name="connsiteY5" fmla="*/ 3263 h 403258"/>
                  <a:gd name="connsiteX6" fmla="*/ 223105 w 939446"/>
                  <a:gd name="connsiteY6" fmla="*/ 352737 h 403258"/>
                  <a:gd name="connsiteX7" fmla="*/ 105342 w 939446"/>
                  <a:gd name="connsiteY7" fmla="*/ 35699 h 403258"/>
                  <a:gd name="connsiteX0" fmla="*/ 105342 w 939446"/>
                  <a:gd name="connsiteY0" fmla="*/ 35699 h 394303"/>
                  <a:gd name="connsiteX1" fmla="*/ 198550 w 939446"/>
                  <a:gd name="connsiteY1" fmla="*/ 363484 h 394303"/>
                  <a:gd name="connsiteX2" fmla="*/ 711168 w 939446"/>
                  <a:gd name="connsiteY2" fmla="*/ 30975 h 394303"/>
                  <a:gd name="connsiteX3" fmla="*/ 632488 w 939446"/>
                  <a:gd name="connsiteY3" fmla="*/ 354352 h 394303"/>
                  <a:gd name="connsiteX4" fmla="*/ 764107 w 939446"/>
                  <a:gd name="connsiteY4" fmla="*/ 394303 h 394303"/>
                  <a:gd name="connsiteX5" fmla="*/ 669603 w 939446"/>
                  <a:gd name="connsiteY5" fmla="*/ 3263 h 394303"/>
                  <a:gd name="connsiteX6" fmla="*/ 223105 w 939446"/>
                  <a:gd name="connsiteY6" fmla="*/ 352737 h 394303"/>
                  <a:gd name="connsiteX7" fmla="*/ 105342 w 939446"/>
                  <a:gd name="connsiteY7" fmla="*/ 35699 h 394303"/>
                  <a:gd name="connsiteX0" fmla="*/ 105342 w 939446"/>
                  <a:gd name="connsiteY0" fmla="*/ 35699 h 394303"/>
                  <a:gd name="connsiteX1" fmla="*/ 198550 w 939446"/>
                  <a:gd name="connsiteY1" fmla="*/ 363484 h 394303"/>
                  <a:gd name="connsiteX2" fmla="*/ 711168 w 939446"/>
                  <a:gd name="connsiteY2" fmla="*/ 30975 h 394303"/>
                  <a:gd name="connsiteX3" fmla="*/ 632488 w 939446"/>
                  <a:gd name="connsiteY3" fmla="*/ 354352 h 394303"/>
                  <a:gd name="connsiteX4" fmla="*/ 764107 w 939446"/>
                  <a:gd name="connsiteY4" fmla="*/ 394303 h 394303"/>
                  <a:gd name="connsiteX5" fmla="*/ 669603 w 939446"/>
                  <a:gd name="connsiteY5" fmla="*/ 3263 h 394303"/>
                  <a:gd name="connsiteX6" fmla="*/ 223105 w 939446"/>
                  <a:gd name="connsiteY6" fmla="*/ 352737 h 394303"/>
                  <a:gd name="connsiteX7" fmla="*/ 105342 w 939446"/>
                  <a:gd name="connsiteY7" fmla="*/ 35699 h 394303"/>
                  <a:gd name="connsiteX0" fmla="*/ 105342 w 939446"/>
                  <a:gd name="connsiteY0" fmla="*/ 35699 h 394303"/>
                  <a:gd name="connsiteX1" fmla="*/ 170841 w 939446"/>
                  <a:gd name="connsiteY1" fmla="*/ 37902 h 394303"/>
                  <a:gd name="connsiteX2" fmla="*/ 198550 w 939446"/>
                  <a:gd name="connsiteY2" fmla="*/ 363484 h 394303"/>
                  <a:gd name="connsiteX3" fmla="*/ 711168 w 939446"/>
                  <a:gd name="connsiteY3" fmla="*/ 30975 h 394303"/>
                  <a:gd name="connsiteX4" fmla="*/ 632488 w 939446"/>
                  <a:gd name="connsiteY4" fmla="*/ 354352 h 394303"/>
                  <a:gd name="connsiteX5" fmla="*/ 764107 w 939446"/>
                  <a:gd name="connsiteY5" fmla="*/ 394303 h 394303"/>
                  <a:gd name="connsiteX6" fmla="*/ 669603 w 939446"/>
                  <a:gd name="connsiteY6" fmla="*/ 3263 h 394303"/>
                  <a:gd name="connsiteX7" fmla="*/ 223105 w 939446"/>
                  <a:gd name="connsiteY7" fmla="*/ 352737 h 394303"/>
                  <a:gd name="connsiteX8" fmla="*/ 105342 w 939446"/>
                  <a:gd name="connsiteY8" fmla="*/ 35699 h 394303"/>
                  <a:gd name="connsiteX0" fmla="*/ 105342 w 939446"/>
                  <a:gd name="connsiteY0" fmla="*/ 35699 h 394303"/>
                  <a:gd name="connsiteX1" fmla="*/ 170841 w 939446"/>
                  <a:gd name="connsiteY1" fmla="*/ 37902 h 394303"/>
                  <a:gd name="connsiteX2" fmla="*/ 198550 w 939446"/>
                  <a:gd name="connsiteY2" fmla="*/ 363484 h 394303"/>
                  <a:gd name="connsiteX3" fmla="*/ 711168 w 939446"/>
                  <a:gd name="connsiteY3" fmla="*/ 30975 h 394303"/>
                  <a:gd name="connsiteX4" fmla="*/ 632488 w 939446"/>
                  <a:gd name="connsiteY4" fmla="*/ 354352 h 394303"/>
                  <a:gd name="connsiteX5" fmla="*/ 764107 w 939446"/>
                  <a:gd name="connsiteY5" fmla="*/ 394303 h 394303"/>
                  <a:gd name="connsiteX6" fmla="*/ 669603 w 939446"/>
                  <a:gd name="connsiteY6" fmla="*/ 3263 h 394303"/>
                  <a:gd name="connsiteX7" fmla="*/ 223105 w 939446"/>
                  <a:gd name="connsiteY7" fmla="*/ 352737 h 394303"/>
                  <a:gd name="connsiteX8" fmla="*/ 105342 w 939446"/>
                  <a:gd name="connsiteY8" fmla="*/ 35699 h 394303"/>
                  <a:gd name="connsiteX0" fmla="*/ 105342 w 939446"/>
                  <a:gd name="connsiteY0" fmla="*/ 35699 h 394303"/>
                  <a:gd name="connsiteX1" fmla="*/ 170841 w 939446"/>
                  <a:gd name="connsiteY1" fmla="*/ 37902 h 394303"/>
                  <a:gd name="connsiteX2" fmla="*/ 198550 w 939446"/>
                  <a:gd name="connsiteY2" fmla="*/ 363484 h 394303"/>
                  <a:gd name="connsiteX3" fmla="*/ 711168 w 939446"/>
                  <a:gd name="connsiteY3" fmla="*/ 30975 h 394303"/>
                  <a:gd name="connsiteX4" fmla="*/ 632488 w 939446"/>
                  <a:gd name="connsiteY4" fmla="*/ 354352 h 394303"/>
                  <a:gd name="connsiteX5" fmla="*/ 764107 w 939446"/>
                  <a:gd name="connsiteY5" fmla="*/ 394303 h 394303"/>
                  <a:gd name="connsiteX6" fmla="*/ 669603 w 939446"/>
                  <a:gd name="connsiteY6" fmla="*/ 3263 h 394303"/>
                  <a:gd name="connsiteX7" fmla="*/ 223105 w 939446"/>
                  <a:gd name="connsiteY7" fmla="*/ 352737 h 394303"/>
                  <a:gd name="connsiteX8" fmla="*/ 105342 w 939446"/>
                  <a:gd name="connsiteY8" fmla="*/ 35699 h 394303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198550 w 930539"/>
                  <a:gd name="connsiteY2" fmla="*/ 363341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52594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18314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52594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18314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181232 w 930539"/>
                  <a:gd name="connsiteY2" fmla="*/ 352951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70269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70269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70269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70269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11595 w 936792"/>
                  <a:gd name="connsiteY0" fmla="*/ 35556 h 408015"/>
                  <a:gd name="connsiteX1" fmla="*/ 177094 w 936792"/>
                  <a:gd name="connsiteY1" fmla="*/ 37759 h 408015"/>
                  <a:gd name="connsiteX2" fmla="*/ 235976 w 936792"/>
                  <a:gd name="connsiteY2" fmla="*/ 370269 h 408015"/>
                  <a:gd name="connsiteX3" fmla="*/ 717421 w 936792"/>
                  <a:gd name="connsiteY3" fmla="*/ 30832 h 408015"/>
                  <a:gd name="connsiteX4" fmla="*/ 638741 w 936792"/>
                  <a:gd name="connsiteY4" fmla="*/ 354209 h 408015"/>
                  <a:gd name="connsiteX5" fmla="*/ 756506 w 936792"/>
                  <a:gd name="connsiteY5" fmla="*/ 408015 h 408015"/>
                  <a:gd name="connsiteX6" fmla="*/ 675856 w 936792"/>
                  <a:gd name="connsiteY6" fmla="*/ 3120 h 408015"/>
                  <a:gd name="connsiteX7" fmla="*/ 212040 w 936792"/>
                  <a:gd name="connsiteY7" fmla="*/ 373375 h 408015"/>
                  <a:gd name="connsiteX8" fmla="*/ 111595 w 936792"/>
                  <a:gd name="connsiteY8" fmla="*/ 35556 h 408015"/>
                  <a:gd name="connsiteX0" fmla="*/ 104452 w 929649"/>
                  <a:gd name="connsiteY0" fmla="*/ 35556 h 408015"/>
                  <a:gd name="connsiteX1" fmla="*/ 169951 w 929649"/>
                  <a:gd name="connsiteY1" fmla="*/ 37759 h 408015"/>
                  <a:gd name="connsiteX2" fmla="*/ 228833 w 929649"/>
                  <a:gd name="connsiteY2" fmla="*/ 370269 h 408015"/>
                  <a:gd name="connsiteX3" fmla="*/ 710278 w 929649"/>
                  <a:gd name="connsiteY3" fmla="*/ 30832 h 408015"/>
                  <a:gd name="connsiteX4" fmla="*/ 631598 w 929649"/>
                  <a:gd name="connsiteY4" fmla="*/ 354209 h 408015"/>
                  <a:gd name="connsiteX5" fmla="*/ 749363 w 929649"/>
                  <a:gd name="connsiteY5" fmla="*/ 408015 h 408015"/>
                  <a:gd name="connsiteX6" fmla="*/ 668713 w 929649"/>
                  <a:gd name="connsiteY6" fmla="*/ 3120 h 408015"/>
                  <a:gd name="connsiteX7" fmla="*/ 204897 w 929649"/>
                  <a:gd name="connsiteY7" fmla="*/ 373375 h 408015"/>
                  <a:gd name="connsiteX8" fmla="*/ 104452 w 929649"/>
                  <a:gd name="connsiteY8" fmla="*/ 35556 h 408015"/>
                  <a:gd name="connsiteX0" fmla="*/ 110549 w 935746"/>
                  <a:gd name="connsiteY0" fmla="*/ 35556 h 408015"/>
                  <a:gd name="connsiteX1" fmla="*/ 176048 w 935746"/>
                  <a:gd name="connsiteY1" fmla="*/ 37759 h 408015"/>
                  <a:gd name="connsiteX2" fmla="*/ 234930 w 935746"/>
                  <a:gd name="connsiteY2" fmla="*/ 370269 h 408015"/>
                  <a:gd name="connsiteX3" fmla="*/ 716375 w 935746"/>
                  <a:gd name="connsiteY3" fmla="*/ 3083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76048 w 935746"/>
                  <a:gd name="connsiteY1" fmla="*/ 37759 h 408015"/>
                  <a:gd name="connsiteX2" fmla="*/ 234930 w 935746"/>
                  <a:gd name="connsiteY2" fmla="*/ 370269 h 408015"/>
                  <a:gd name="connsiteX3" fmla="*/ 716375 w 935746"/>
                  <a:gd name="connsiteY3" fmla="*/ 3083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76048 w 935746"/>
                  <a:gd name="connsiteY1" fmla="*/ 37759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31020 w 935746"/>
                  <a:gd name="connsiteY1" fmla="*/ 79322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72992 w 912044"/>
                  <a:gd name="connsiteY0" fmla="*/ 35556 h 408015"/>
                  <a:gd name="connsiteX1" fmla="*/ 107318 w 912044"/>
                  <a:gd name="connsiteY1" fmla="*/ 79322 h 408015"/>
                  <a:gd name="connsiteX2" fmla="*/ 211228 w 912044"/>
                  <a:gd name="connsiteY2" fmla="*/ 370269 h 408015"/>
                  <a:gd name="connsiteX3" fmla="*/ 696137 w 912044"/>
                  <a:gd name="connsiteY3" fmla="*/ 3122 h 408015"/>
                  <a:gd name="connsiteX4" fmla="*/ 613993 w 912044"/>
                  <a:gd name="connsiteY4" fmla="*/ 354209 h 408015"/>
                  <a:gd name="connsiteX5" fmla="*/ 731758 w 912044"/>
                  <a:gd name="connsiteY5" fmla="*/ 408015 h 408015"/>
                  <a:gd name="connsiteX6" fmla="*/ 651108 w 912044"/>
                  <a:gd name="connsiteY6" fmla="*/ 3120 h 408015"/>
                  <a:gd name="connsiteX7" fmla="*/ 187292 w 912044"/>
                  <a:gd name="connsiteY7" fmla="*/ 373375 h 408015"/>
                  <a:gd name="connsiteX8" fmla="*/ 72992 w 912044"/>
                  <a:gd name="connsiteY8" fmla="*/ 35556 h 408015"/>
                  <a:gd name="connsiteX0" fmla="*/ 95861 w 934913"/>
                  <a:gd name="connsiteY0" fmla="*/ 35556 h 408015"/>
                  <a:gd name="connsiteX1" fmla="*/ 130187 w 934913"/>
                  <a:gd name="connsiteY1" fmla="*/ 79322 h 408015"/>
                  <a:gd name="connsiteX2" fmla="*/ 234097 w 934913"/>
                  <a:gd name="connsiteY2" fmla="*/ 370269 h 408015"/>
                  <a:gd name="connsiteX3" fmla="*/ 719006 w 934913"/>
                  <a:gd name="connsiteY3" fmla="*/ 3122 h 408015"/>
                  <a:gd name="connsiteX4" fmla="*/ 636862 w 934913"/>
                  <a:gd name="connsiteY4" fmla="*/ 354209 h 408015"/>
                  <a:gd name="connsiteX5" fmla="*/ 754627 w 934913"/>
                  <a:gd name="connsiteY5" fmla="*/ 408015 h 408015"/>
                  <a:gd name="connsiteX6" fmla="*/ 673977 w 934913"/>
                  <a:gd name="connsiteY6" fmla="*/ 3120 h 408015"/>
                  <a:gd name="connsiteX7" fmla="*/ 210161 w 934913"/>
                  <a:gd name="connsiteY7" fmla="*/ 373375 h 408015"/>
                  <a:gd name="connsiteX8" fmla="*/ 95861 w 934913"/>
                  <a:gd name="connsiteY8" fmla="*/ 35556 h 408015"/>
                  <a:gd name="connsiteX0" fmla="*/ 128786 w 967838"/>
                  <a:gd name="connsiteY0" fmla="*/ 35556 h 408015"/>
                  <a:gd name="connsiteX1" fmla="*/ 163112 w 967838"/>
                  <a:gd name="connsiteY1" fmla="*/ 79322 h 408015"/>
                  <a:gd name="connsiteX2" fmla="*/ 267022 w 967838"/>
                  <a:gd name="connsiteY2" fmla="*/ 370269 h 408015"/>
                  <a:gd name="connsiteX3" fmla="*/ 751931 w 967838"/>
                  <a:gd name="connsiteY3" fmla="*/ 3122 h 408015"/>
                  <a:gd name="connsiteX4" fmla="*/ 669787 w 967838"/>
                  <a:gd name="connsiteY4" fmla="*/ 354209 h 408015"/>
                  <a:gd name="connsiteX5" fmla="*/ 787552 w 967838"/>
                  <a:gd name="connsiteY5" fmla="*/ 408015 h 408015"/>
                  <a:gd name="connsiteX6" fmla="*/ 706902 w 967838"/>
                  <a:gd name="connsiteY6" fmla="*/ 3120 h 408015"/>
                  <a:gd name="connsiteX7" fmla="*/ 243086 w 967838"/>
                  <a:gd name="connsiteY7" fmla="*/ 373375 h 408015"/>
                  <a:gd name="connsiteX8" fmla="*/ 128786 w 967838"/>
                  <a:gd name="connsiteY8" fmla="*/ 35556 h 408015"/>
                  <a:gd name="connsiteX0" fmla="*/ 100245 w 939297"/>
                  <a:gd name="connsiteY0" fmla="*/ 35556 h 408015"/>
                  <a:gd name="connsiteX1" fmla="*/ 134571 w 939297"/>
                  <a:gd name="connsiteY1" fmla="*/ 79322 h 408015"/>
                  <a:gd name="connsiteX2" fmla="*/ 238481 w 939297"/>
                  <a:gd name="connsiteY2" fmla="*/ 370269 h 408015"/>
                  <a:gd name="connsiteX3" fmla="*/ 723390 w 939297"/>
                  <a:gd name="connsiteY3" fmla="*/ 3122 h 408015"/>
                  <a:gd name="connsiteX4" fmla="*/ 641246 w 939297"/>
                  <a:gd name="connsiteY4" fmla="*/ 354209 h 408015"/>
                  <a:gd name="connsiteX5" fmla="*/ 759011 w 939297"/>
                  <a:gd name="connsiteY5" fmla="*/ 408015 h 408015"/>
                  <a:gd name="connsiteX6" fmla="*/ 678361 w 939297"/>
                  <a:gd name="connsiteY6" fmla="*/ 3120 h 408015"/>
                  <a:gd name="connsiteX7" fmla="*/ 214545 w 939297"/>
                  <a:gd name="connsiteY7" fmla="*/ 373375 h 408015"/>
                  <a:gd name="connsiteX8" fmla="*/ 100245 w 939297"/>
                  <a:gd name="connsiteY8" fmla="*/ 35556 h 408015"/>
                  <a:gd name="connsiteX0" fmla="*/ 100245 w 939297"/>
                  <a:gd name="connsiteY0" fmla="*/ 35556 h 408015"/>
                  <a:gd name="connsiteX1" fmla="*/ 106862 w 939297"/>
                  <a:gd name="connsiteY1" fmla="*/ 51613 h 408015"/>
                  <a:gd name="connsiteX2" fmla="*/ 238481 w 939297"/>
                  <a:gd name="connsiteY2" fmla="*/ 370269 h 408015"/>
                  <a:gd name="connsiteX3" fmla="*/ 723390 w 939297"/>
                  <a:gd name="connsiteY3" fmla="*/ 3122 h 408015"/>
                  <a:gd name="connsiteX4" fmla="*/ 641246 w 939297"/>
                  <a:gd name="connsiteY4" fmla="*/ 354209 h 408015"/>
                  <a:gd name="connsiteX5" fmla="*/ 759011 w 939297"/>
                  <a:gd name="connsiteY5" fmla="*/ 408015 h 408015"/>
                  <a:gd name="connsiteX6" fmla="*/ 678361 w 939297"/>
                  <a:gd name="connsiteY6" fmla="*/ 3120 h 408015"/>
                  <a:gd name="connsiteX7" fmla="*/ 214545 w 939297"/>
                  <a:gd name="connsiteY7" fmla="*/ 373375 h 408015"/>
                  <a:gd name="connsiteX8" fmla="*/ 100245 w 939297"/>
                  <a:gd name="connsiteY8" fmla="*/ 35556 h 408015"/>
                  <a:gd name="connsiteX0" fmla="*/ 100245 w 939297"/>
                  <a:gd name="connsiteY0" fmla="*/ 35556 h 408015"/>
                  <a:gd name="connsiteX1" fmla="*/ 106862 w 939297"/>
                  <a:gd name="connsiteY1" fmla="*/ 51613 h 408015"/>
                  <a:gd name="connsiteX2" fmla="*/ 238481 w 939297"/>
                  <a:gd name="connsiteY2" fmla="*/ 370269 h 408015"/>
                  <a:gd name="connsiteX3" fmla="*/ 723390 w 939297"/>
                  <a:gd name="connsiteY3" fmla="*/ 3122 h 408015"/>
                  <a:gd name="connsiteX4" fmla="*/ 641246 w 939297"/>
                  <a:gd name="connsiteY4" fmla="*/ 354209 h 408015"/>
                  <a:gd name="connsiteX5" fmla="*/ 759011 w 939297"/>
                  <a:gd name="connsiteY5" fmla="*/ 408015 h 408015"/>
                  <a:gd name="connsiteX6" fmla="*/ 678361 w 939297"/>
                  <a:gd name="connsiteY6" fmla="*/ 3120 h 408015"/>
                  <a:gd name="connsiteX7" fmla="*/ 214545 w 939297"/>
                  <a:gd name="connsiteY7" fmla="*/ 373375 h 408015"/>
                  <a:gd name="connsiteX8" fmla="*/ 100245 w 939297"/>
                  <a:gd name="connsiteY8" fmla="*/ 35556 h 408015"/>
                  <a:gd name="connsiteX0" fmla="*/ 100245 w 939297"/>
                  <a:gd name="connsiteY0" fmla="*/ 35556 h 408015"/>
                  <a:gd name="connsiteX1" fmla="*/ 106862 w 939297"/>
                  <a:gd name="connsiteY1" fmla="*/ 51613 h 408015"/>
                  <a:gd name="connsiteX2" fmla="*/ 238481 w 939297"/>
                  <a:gd name="connsiteY2" fmla="*/ 370269 h 408015"/>
                  <a:gd name="connsiteX3" fmla="*/ 723390 w 939297"/>
                  <a:gd name="connsiteY3" fmla="*/ 3122 h 408015"/>
                  <a:gd name="connsiteX4" fmla="*/ 641246 w 939297"/>
                  <a:gd name="connsiteY4" fmla="*/ 354209 h 408015"/>
                  <a:gd name="connsiteX5" fmla="*/ 759011 w 939297"/>
                  <a:gd name="connsiteY5" fmla="*/ 408015 h 408015"/>
                  <a:gd name="connsiteX6" fmla="*/ 678361 w 939297"/>
                  <a:gd name="connsiteY6" fmla="*/ 3120 h 408015"/>
                  <a:gd name="connsiteX7" fmla="*/ 214545 w 939297"/>
                  <a:gd name="connsiteY7" fmla="*/ 373375 h 408015"/>
                  <a:gd name="connsiteX8" fmla="*/ 100245 w 939297"/>
                  <a:gd name="connsiteY8" fmla="*/ 35556 h 408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39297" h="408015">
                    <a:moveTo>
                      <a:pt x="100245" y="35556"/>
                    </a:moveTo>
                    <a:cubicBezTo>
                      <a:pt x="114625" y="43120"/>
                      <a:pt x="70545" y="31618"/>
                      <a:pt x="106862" y="51613"/>
                    </a:cubicBezTo>
                    <a:cubicBezTo>
                      <a:pt x="-33466" y="158199"/>
                      <a:pt x="88391" y="327552"/>
                      <a:pt x="238481" y="370269"/>
                    </a:cubicBezTo>
                    <a:cubicBezTo>
                      <a:pt x="557663" y="393728"/>
                      <a:pt x="507902" y="68144"/>
                      <a:pt x="723390" y="3122"/>
                    </a:cubicBezTo>
                    <a:cubicBezTo>
                      <a:pt x="925763" y="76277"/>
                      <a:pt x="764454" y="315691"/>
                      <a:pt x="641246" y="354209"/>
                    </a:cubicBezTo>
                    <a:lnTo>
                      <a:pt x="759011" y="408015"/>
                    </a:lnTo>
                    <a:cubicBezTo>
                      <a:pt x="1071565" y="249959"/>
                      <a:pt x="933843" y="-32788"/>
                      <a:pt x="678361" y="3120"/>
                    </a:cubicBezTo>
                    <a:cubicBezTo>
                      <a:pt x="352883" y="45721"/>
                      <a:pt x="452907" y="357578"/>
                      <a:pt x="214545" y="373375"/>
                    </a:cubicBezTo>
                    <a:cubicBezTo>
                      <a:pt x="-23817" y="389172"/>
                      <a:pt x="-66009" y="91589"/>
                      <a:pt x="100245" y="3555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0070C0"/>
                  </a:gs>
                  <a:gs pos="9000">
                    <a:srgbClr val="29C7FF"/>
                  </a:gs>
                  <a:gs pos="51000">
                    <a:srgbClr val="33CAFF"/>
                  </a:gs>
                  <a:gs pos="32000">
                    <a:srgbClr val="0070C0"/>
                  </a:gs>
                  <a:gs pos="97000">
                    <a:srgbClr val="005EA4"/>
                  </a:gs>
                  <a:gs pos="89000">
                    <a:srgbClr val="0070C0"/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1C2638">
                    <a:lumMod val="75000"/>
                    <a:lumOff val="25000"/>
                    <a:alpha val="77000"/>
                  </a:srgbClr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41" name="Ovaal 40"/>
              <p:cNvSpPr/>
              <p:nvPr userDrawn="1"/>
            </p:nvSpPr>
            <p:spPr>
              <a:xfrm flipV="1">
                <a:off x="11012327" y="2951356"/>
                <a:ext cx="45720" cy="45720"/>
              </a:xfrm>
              <a:prstGeom prst="ellipse">
                <a:avLst/>
              </a:prstGeom>
              <a:solidFill>
                <a:srgbClr val="1D1D1B">
                  <a:lumMod val="50000"/>
                  <a:lumOff val="50000"/>
                  <a:alpha val="99000"/>
                </a:srgbClr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Instruction Image Cropping"/>
            <p:cNvGrpSpPr/>
            <p:nvPr/>
          </p:nvGrpSpPr>
          <p:grpSpPr>
            <a:xfrm>
              <a:off x="12346582" y="-5444"/>
              <a:ext cx="2733484" cy="6868888"/>
              <a:chOff x="12346582" y="-5444"/>
              <a:chExt cx="2733484" cy="6868888"/>
            </a:xfrm>
          </p:grpSpPr>
          <p:grpSp>
            <p:nvGrpSpPr>
              <p:cNvPr id="12" name="bijsnijden"/>
              <p:cNvGrpSpPr/>
              <p:nvPr userDrawn="1"/>
            </p:nvGrpSpPr>
            <p:grpSpPr>
              <a:xfrm>
                <a:off x="12346582" y="5717305"/>
                <a:ext cx="779464" cy="828260"/>
                <a:chOff x="13143038" y="5655940"/>
                <a:chExt cx="779464" cy="828260"/>
              </a:xfrm>
            </p:grpSpPr>
            <p:grpSp>
              <p:nvGrpSpPr>
                <p:cNvPr id="30" name="Groep 29"/>
                <p:cNvGrpSpPr/>
                <p:nvPr userDrawn="1"/>
              </p:nvGrpSpPr>
              <p:grpSpPr>
                <a:xfrm>
                  <a:off x="13284702" y="5655940"/>
                  <a:ext cx="518384" cy="468745"/>
                  <a:chOff x="13352037" y="5715656"/>
                  <a:chExt cx="383714" cy="346970"/>
                </a:xfrm>
              </p:grpSpPr>
              <p:sp>
                <p:nvSpPr>
                  <p:cNvPr id="33" name="Rechthoek 32"/>
                  <p:cNvSpPr/>
                  <p:nvPr userDrawn="1"/>
                </p:nvSpPr>
                <p:spPr>
                  <a:xfrm>
                    <a:off x="13377881" y="5717160"/>
                    <a:ext cx="324866" cy="270269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ysDash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spcBef>
                        <a:spcPts val="350"/>
                      </a:spcBef>
                      <a:spcAft>
                        <a:spcPts val="350"/>
                      </a:spcAft>
                    </a:pPr>
                    <a:endParaRPr lang="en-US" sz="1600" dirty="0" err="1">
                      <a:solidFill>
                        <a:schemeClr val="accent4"/>
                      </a:solidFill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pic>
                <p:nvPicPr>
                  <p:cNvPr id="34" name="Afbeelding 33"/>
                  <p:cNvPicPr>
                    <a:picLocks noChangeAspect="1"/>
                  </p:cNvPicPr>
                  <p:nvPr userDrawn="1"/>
                </p:nvPicPr>
                <p:blipFill rotWithShape="1">
                  <a:blip r:embed="rId2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 r="15865"/>
                  <a:stretch/>
                </p:blipFill>
                <p:spPr>
                  <a:xfrm>
                    <a:off x="13352037" y="5715656"/>
                    <a:ext cx="231884" cy="275611"/>
                  </a:xfrm>
                  <a:prstGeom prst="rect">
                    <a:avLst/>
                  </a:prstGeom>
                  <a:ln w="9525">
                    <a:solidFill>
                      <a:schemeClr val="bg1">
                        <a:lumMod val="50000"/>
                      </a:schemeClr>
                    </a:solidFill>
                  </a:ln>
                </p:spPr>
              </p:pic>
              <p:sp>
                <p:nvSpPr>
                  <p:cNvPr id="35" name="L-vorm 34"/>
                  <p:cNvSpPr/>
                  <p:nvPr userDrawn="1"/>
                </p:nvSpPr>
                <p:spPr>
                  <a:xfrm rot="5400000">
                    <a:off x="13595231" y="5922107"/>
                    <a:ext cx="129209" cy="151830"/>
                  </a:xfrm>
                  <a:prstGeom prst="corner">
                    <a:avLst>
                      <a:gd name="adj1" fmla="val 14726"/>
                      <a:gd name="adj2" fmla="val 14726"/>
                    </a:avLst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spcBef>
                        <a:spcPts val="350"/>
                      </a:spcBef>
                      <a:spcAft>
                        <a:spcPts val="350"/>
                      </a:spcAft>
                    </a:pPr>
                    <a:endParaRPr lang="en-US" sz="1600" dirty="0" err="1">
                      <a:solidFill>
                        <a:schemeClr val="accent4"/>
                      </a:solidFill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6" name="L-vorm 35"/>
                  <p:cNvSpPr/>
                  <p:nvPr userDrawn="1"/>
                </p:nvSpPr>
                <p:spPr>
                  <a:xfrm rot="5400000" flipH="1" flipV="1">
                    <a:off x="13571296" y="5896455"/>
                    <a:ext cx="129209" cy="151830"/>
                  </a:xfrm>
                  <a:prstGeom prst="corner">
                    <a:avLst>
                      <a:gd name="adj1" fmla="val 14726"/>
                      <a:gd name="adj2" fmla="val 14726"/>
                    </a:avLst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spcBef>
                        <a:spcPts val="350"/>
                      </a:spcBef>
                      <a:spcAft>
                        <a:spcPts val="350"/>
                      </a:spcAft>
                    </a:pPr>
                    <a:endParaRPr lang="en-US" sz="1600" dirty="0" err="1">
                      <a:solidFill>
                        <a:schemeClr val="accent4"/>
                      </a:solidFill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sp>
              <p:nvSpPr>
                <p:cNvPr id="31" name="Tekstvak 76"/>
                <p:cNvSpPr txBox="1"/>
                <p:nvPr userDrawn="1"/>
              </p:nvSpPr>
              <p:spPr>
                <a:xfrm>
                  <a:off x="13143038" y="6165304"/>
                  <a:ext cx="779464" cy="261610"/>
                </a:xfrm>
                <a:prstGeom prst="rect">
                  <a:avLst/>
                </a:prstGeom>
                <a:noFill/>
              </p:spPr>
              <p:txBody>
                <a:bodyPr wrap="square" rtlCol="0" anchor="ctr">
                  <a:spAutoFit/>
                </a:bodyPr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50" b="1" i="0" u="none" strike="noStrike" kern="0" cap="none" spc="0" normalizeH="0" baseline="0" noProof="0" dirty="0">
                      <a:ln>
                        <a:noFill/>
                      </a:ln>
                      <a:effectLst>
                        <a:outerShdw blurRad="25400" algn="ctr" rotWithShape="0">
                          <a:prstClr val="white"/>
                        </a:outerShdw>
                      </a:effectLst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rPr>
                    <a:t>Crop</a:t>
                  </a:r>
                </a:p>
              </p:txBody>
            </p:sp>
            <p:sp>
              <p:nvSpPr>
                <p:cNvPr id="32" name="Rechthoekige driehoek 31"/>
                <p:cNvSpPr/>
                <p:nvPr userDrawn="1"/>
              </p:nvSpPr>
              <p:spPr>
                <a:xfrm rot="18900000">
                  <a:off x="13499178" y="6417015"/>
                  <a:ext cx="67185" cy="67185"/>
                </a:xfrm>
                <a:prstGeom prst="rt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3" name="Rechthoek 12"/>
              <p:cNvSpPr/>
              <p:nvPr/>
            </p:nvSpPr>
            <p:spPr>
              <a:xfrm>
                <a:off x="12483705" y="-5444"/>
                <a:ext cx="2584447" cy="28846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80000"/>
                  </a:lnSpc>
                </a:pPr>
                <a:r>
                  <a:rPr lang="en-US" sz="1600" b="1" kern="0" dirty="0">
                    <a:solidFill>
                      <a:schemeClr val="tx2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INSERT VIDEO</a:t>
                </a:r>
              </a:p>
            </p:txBody>
          </p:sp>
          <p:sp>
            <p:nvSpPr>
              <p:cNvPr id="14" name="Tekstvak 33"/>
              <p:cNvSpPr txBox="1"/>
              <p:nvPr/>
            </p:nvSpPr>
            <p:spPr>
              <a:xfrm>
                <a:off x="12483705" y="974289"/>
                <a:ext cx="2584447" cy="224591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>
                <a:no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Click</a:t>
                </a:r>
                <a:r>
                  <a:rPr kumimoji="0" lang="en-US" sz="1200" b="0" i="0" u="none" strike="noStrike" kern="0" cap="none" spc="0" normalizeH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 on the icon to insert a video</a:t>
                </a:r>
                <a:endPara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sp>
            <p:nvSpPr>
              <p:cNvPr id="16" name="Tekstvak 33"/>
              <p:cNvSpPr txBox="1"/>
              <p:nvPr/>
            </p:nvSpPr>
            <p:spPr>
              <a:xfrm>
                <a:off x="12479311" y="3056156"/>
                <a:ext cx="2592287" cy="444851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>
                <a:no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Select</a:t>
                </a:r>
                <a:r>
                  <a:rPr kumimoji="0" lang="en-US" sz="1200" b="0" i="0" u="none" strike="noStrike" kern="0" cap="none" spc="0" normalizeH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 the video you want to use </a:t>
                </a:r>
                <a:br>
                  <a:rPr kumimoji="0" lang="en-US" sz="1200" b="0" i="0" u="none" strike="noStrike" kern="0" cap="none" spc="0" normalizeH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</a:br>
                <a:r>
                  <a:rPr kumimoji="0" lang="en-US" sz="1200" b="0" i="0" u="none" strike="noStrike" kern="0" cap="none" spc="0" normalizeH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and click on </a:t>
                </a:r>
                <a:r>
                  <a:rPr lang="en-US" sz="1200" b="1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‘</a:t>
                </a:r>
                <a:r>
                  <a:rPr lang="en-US" sz="1200" b="1" kern="0" noProof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Insert’</a:t>
                </a:r>
                <a:endParaRPr kumimoji="0" lang="en-US" sz="12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sp>
            <p:nvSpPr>
              <p:cNvPr id="17" name="Ovaal 16"/>
              <p:cNvSpPr/>
              <p:nvPr/>
            </p:nvSpPr>
            <p:spPr>
              <a:xfrm>
                <a:off x="12483705" y="491007"/>
                <a:ext cx="359927" cy="359927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lIns="0" tIns="36000" rIns="0" bIns="43200"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1</a:t>
                </a:r>
              </a:p>
            </p:txBody>
          </p:sp>
          <p:sp>
            <p:nvSpPr>
              <p:cNvPr id="18" name="Ovaal 17"/>
              <p:cNvSpPr/>
              <p:nvPr/>
            </p:nvSpPr>
            <p:spPr>
              <a:xfrm>
                <a:off x="12488780" y="2499796"/>
                <a:ext cx="359927" cy="359927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lIns="0" tIns="36000" rIns="0" bIns="43200"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2</a:t>
                </a:r>
              </a:p>
            </p:txBody>
          </p:sp>
          <p:cxnSp>
            <p:nvCxnSpPr>
              <p:cNvPr id="19" name="Rechte verbindingslijn 18"/>
              <p:cNvCxnSpPr/>
              <p:nvPr/>
            </p:nvCxnSpPr>
            <p:spPr>
              <a:xfrm>
                <a:off x="12487778" y="283020"/>
                <a:ext cx="2592288" cy="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20" name="Rechte verbindingslijn 19"/>
              <p:cNvCxnSpPr/>
              <p:nvPr/>
            </p:nvCxnSpPr>
            <p:spPr>
              <a:xfrm>
                <a:off x="12479311" y="2303362"/>
                <a:ext cx="2592288" cy="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21" name="Rechte verbindingslijn 20"/>
              <p:cNvCxnSpPr/>
              <p:nvPr/>
            </p:nvCxnSpPr>
            <p:spPr>
              <a:xfrm>
                <a:off x="12470972" y="4334476"/>
                <a:ext cx="2608001" cy="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22" name="Tekstvak 33"/>
              <p:cNvSpPr txBox="1"/>
              <p:nvPr/>
            </p:nvSpPr>
            <p:spPr>
              <a:xfrm>
                <a:off x="12479311" y="5017802"/>
                <a:ext cx="2588841" cy="400006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>
                <a:no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lvl="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1200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If you want to scale or drag the video</a:t>
                </a:r>
                <a:br>
                  <a:rPr lang="en-US" sz="1200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</a:br>
                <a:r>
                  <a:rPr lang="en-US" sz="1200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go to </a:t>
                </a:r>
                <a:r>
                  <a:rPr lang="en-US" sz="1200" b="1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‘Picture Tools’ </a:t>
                </a:r>
                <a:r>
                  <a:rPr lang="en-US" sz="1200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and click on </a:t>
                </a:r>
                <a:r>
                  <a:rPr lang="en-US" sz="1200" b="1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‘Crop’</a:t>
                </a:r>
              </a:p>
            </p:txBody>
          </p:sp>
          <p:sp>
            <p:nvSpPr>
              <p:cNvPr id="23" name="Ovaal 22"/>
              <p:cNvSpPr/>
              <p:nvPr/>
            </p:nvSpPr>
            <p:spPr>
              <a:xfrm>
                <a:off x="12488779" y="4532940"/>
                <a:ext cx="359927" cy="359927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lIns="0" tIns="36000" rIns="0" bIns="43200"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3</a:t>
                </a:r>
              </a:p>
            </p:txBody>
          </p:sp>
          <p:cxnSp>
            <p:nvCxnSpPr>
              <p:cNvPr id="24" name="Rechte verbindingslijn 23"/>
              <p:cNvCxnSpPr/>
              <p:nvPr/>
            </p:nvCxnSpPr>
            <p:spPr>
              <a:xfrm>
                <a:off x="12470972" y="6863444"/>
                <a:ext cx="2608001" cy="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25" name="Groep 24"/>
              <p:cNvGrpSpPr/>
              <p:nvPr/>
            </p:nvGrpSpPr>
            <p:grpSpPr>
              <a:xfrm>
                <a:off x="12483705" y="3745117"/>
                <a:ext cx="1114138" cy="297656"/>
                <a:chOff x="13560784" y="3471416"/>
                <a:chExt cx="1114138" cy="297656"/>
              </a:xfrm>
            </p:grpSpPr>
            <p:sp>
              <p:nvSpPr>
                <p:cNvPr id="26" name="Afgeronde rechthoek 25"/>
                <p:cNvSpPr/>
                <p:nvPr/>
              </p:nvSpPr>
              <p:spPr>
                <a:xfrm>
                  <a:off x="13560784" y="3471416"/>
                  <a:ext cx="1114138" cy="297656"/>
                </a:xfrm>
                <a:prstGeom prst="roundRect">
                  <a:avLst/>
                </a:prstGeom>
                <a:gradFill flip="none" rotWithShape="1">
                  <a:gsLst>
                    <a:gs pos="4000">
                      <a:srgbClr val="00B0F0"/>
                    </a:gs>
                    <a:gs pos="0">
                      <a:srgbClr val="0070C0"/>
                    </a:gs>
                    <a:gs pos="100000">
                      <a:srgbClr val="0070C0"/>
                    </a:gs>
                    <a:gs pos="12000">
                      <a:srgbClr val="D1EAFF"/>
                    </a:gs>
                    <a:gs pos="96000">
                      <a:srgbClr val="00B0F0"/>
                    </a:gs>
                    <a:gs pos="89000">
                      <a:srgbClr val="DDF4FF"/>
                    </a:gs>
                    <a:gs pos="43000">
                      <a:srgbClr val="D1EAFF"/>
                    </a:gs>
                    <a:gs pos="51000">
                      <a:srgbClr val="DDF4FF"/>
                    </a:gs>
                  </a:gsLst>
                  <a:lin ang="16200000" scaled="1"/>
                  <a:tileRect/>
                </a:gradFill>
                <a:ln w="6350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" name="Tekstvak 81"/>
                <p:cNvSpPr txBox="1"/>
                <p:nvPr/>
              </p:nvSpPr>
              <p:spPr>
                <a:xfrm>
                  <a:off x="13573594" y="3501896"/>
                  <a:ext cx="888311" cy="246221"/>
                </a:xfrm>
                <a:prstGeom prst="rect">
                  <a:avLst/>
                </a:prstGeom>
                <a:noFill/>
              </p:spPr>
              <p:txBody>
                <a:bodyPr wrap="square" rtlCol="0" anchor="ctr">
                  <a:spAutoFit/>
                </a:bodyPr>
                <a:lstStyle>
                  <a:defPPr>
                    <a:defRPr lang="nl-NL"/>
                  </a:defPPr>
                  <a:lvl1pPr marR="0" lvl="0" indent="0" algn="ctr" fontAlgn="auto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900" i="0" u="none" strike="noStrike" kern="0" cap="none" spc="0" normalizeH="0" baseline="0">
                      <a:ln>
                        <a:noFill/>
                      </a:ln>
                      <a:effectLst>
                        <a:outerShdw blurRad="25400" algn="ctr" rotWithShape="0">
                          <a:prstClr val="white"/>
                        </a:outerShdw>
                      </a:effectLst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defRPr>
                  </a:lvl1pPr>
                  <a:lvl2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latin typeface="Arial" charset="0"/>
                      <a:cs typeface="Arial" charset="0"/>
                    </a:defRPr>
                  </a:lvl2pPr>
                  <a:lvl3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latin typeface="Arial" charset="0"/>
                      <a:cs typeface="Arial" charset="0"/>
                    </a:defRPr>
                  </a:lvl3pPr>
                  <a:lvl4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latin typeface="Arial" charset="0"/>
                      <a:cs typeface="Arial" charset="0"/>
                    </a:defRPr>
                  </a:lvl4pPr>
                  <a:lvl5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latin typeface="Arial" charset="0"/>
                      <a:cs typeface="Arial" charset="0"/>
                    </a:defRPr>
                  </a:lvl5pPr>
                  <a:lvl6pPr>
                    <a:defRPr>
                      <a:latin typeface="Arial" charset="0"/>
                      <a:cs typeface="Arial" charset="0"/>
                    </a:defRPr>
                  </a:lvl6pPr>
                  <a:lvl7pPr>
                    <a:defRPr>
                      <a:latin typeface="Arial" charset="0"/>
                      <a:cs typeface="Arial" charset="0"/>
                    </a:defRPr>
                  </a:lvl7pPr>
                  <a:lvl8pPr>
                    <a:defRPr>
                      <a:latin typeface="Arial" charset="0"/>
                      <a:cs typeface="Arial" charset="0"/>
                    </a:defRPr>
                  </a:lvl8pPr>
                  <a:lvl9pPr>
                    <a:defRPr>
                      <a:latin typeface="Arial" charset="0"/>
                      <a:cs typeface="Arial" charset="0"/>
                    </a:defRPr>
                  </a:lvl9pPr>
                </a:lstStyle>
                <a:p>
                  <a:r>
                    <a:rPr lang="en-US" sz="1000" dirty="0"/>
                    <a:t>Insert</a:t>
                  </a:r>
                </a:p>
              </p:txBody>
            </p:sp>
            <p:cxnSp>
              <p:nvCxnSpPr>
                <p:cNvPr id="28" name="Rechte verbindingslijn 27"/>
                <p:cNvCxnSpPr/>
                <p:nvPr/>
              </p:nvCxnSpPr>
              <p:spPr>
                <a:xfrm>
                  <a:off x="14461905" y="3507058"/>
                  <a:ext cx="0" cy="22443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9" name="Gelijkbenige driehoek 28"/>
                <p:cNvSpPr/>
                <p:nvPr/>
              </p:nvSpPr>
              <p:spPr>
                <a:xfrm rot="10800000">
                  <a:off x="14518584" y="3600521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pic>
        <p:nvPicPr>
          <p:cNvPr id="48" name="Picture 47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19855" y="252436"/>
            <a:ext cx="2286000" cy="3126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12781692"/>
      </p:ext>
    </p:extLst>
  </p:cSld>
  <p:clrMapOvr>
    <a:masterClrMapping/>
  </p:clrMapOvr>
  <p:transition spd="med">
    <p:fade/>
  </p:transition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10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2"/>
          <p:cNvSpPr>
            <a:spLocks noGrp="1"/>
          </p:cNvSpPr>
          <p:nvPr>
            <p:ph type="pic" idx="20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6" name="Rechthoek 15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IMAGE</a:t>
            </a:r>
            <a:r>
              <a:rPr lang="en-US" sz="1600" baseline="0" dirty="0">
                <a:solidFill>
                  <a:schemeClr val="bg2"/>
                </a:solidFill>
              </a:rPr>
              <a:t> 100%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13" name="Ondertitel 2"/>
          <p:cNvSpPr>
            <a:spLocks noGrp="1"/>
          </p:cNvSpPr>
          <p:nvPr>
            <p:ph type="subTitle" idx="1"/>
          </p:nvPr>
        </p:nvSpPr>
        <p:spPr>
          <a:xfrm>
            <a:off x="617016" y="5550200"/>
            <a:ext cx="7967586" cy="631031"/>
          </a:xfrm>
          <a:noFill/>
        </p:spPr>
        <p:txBody>
          <a:bodyPr lIns="0" tIns="0" rIns="0" bIns="0" anchor="b"/>
          <a:lstStyle>
            <a:lvl1pPr marL="0" indent="0" algn="l">
              <a:buNone/>
              <a:defRPr sz="2800" b="1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599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599" indent="0" algn="ctr">
              <a:buNone/>
              <a:defRPr sz="1600"/>
            </a:lvl9pPr>
          </a:lstStyle>
          <a:p>
            <a:r>
              <a:rPr lang="en-US" noProof="0" dirty="0"/>
              <a:t>Click to edit Master subtitle style</a:t>
            </a:r>
          </a:p>
        </p:txBody>
      </p:sp>
      <p:sp>
        <p:nvSpPr>
          <p:cNvPr id="8" name="Tijdelijke aanduiding voor voettekst 3"/>
          <p:cNvSpPr>
            <a:spLocks noGrp="1"/>
          </p:cNvSpPr>
          <p:nvPr>
            <p:ph type="ftr" sz="quarter" idx="18"/>
          </p:nvPr>
        </p:nvSpPr>
        <p:spPr>
          <a:xfrm>
            <a:off x="0" y="6416675"/>
            <a:ext cx="4657725" cy="4413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9" name="Tijdelijke aanduiding voor dianummer 4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BCC9D58-F25F-462A-906F-43C5499995C7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2" name="Tijdelijke aanduiding voor titel 1"/>
          <p:cNvSpPr>
            <a:spLocks noGrp="1"/>
          </p:cNvSpPr>
          <p:nvPr>
            <p:ph type="title"/>
          </p:nvPr>
        </p:nvSpPr>
        <p:spPr>
          <a:xfrm>
            <a:off x="0" y="0"/>
            <a:ext cx="9332913" cy="817563"/>
          </a:xfrm>
          <a:prstGeom prst="rect">
            <a:avLst/>
          </a:prstGeom>
          <a:noFill/>
          <a:effectLst/>
        </p:spPr>
        <p:txBody>
          <a:bodyPr vert="horz" lIns="612000" tIns="252000" rIns="144000" bIns="144000" rtlCol="0" anchor="ctr">
            <a:noAutofit/>
          </a:bodyPr>
          <a:lstStyle/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grpSp>
        <p:nvGrpSpPr>
          <p:cNvPr id="11" name="Groep 10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4" name="Rechthoek 1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" name="Ovaal 1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8" name="Ovaal 1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9" name="Rechte verbindingslijn 1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0" name="Rechte verbindingslijn 1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1" name="Rechte verbindingslijn 2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22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2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24" name="Ovaal 2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25" name="Rechte verbindingslijn 2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6" name="Groep 2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45" name="Afgeronde rechthoek 44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6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47" name="Rechte verbindingslijn 46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" name="Gelijkbenige driehoek 47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30" name="Groep 29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31" name="Rechthoek 30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2" name="Groep 31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35" name="Rechthoek 34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6" name="Groep 35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39" name="Afgeronde rechthoek 38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0" name="Rechthoek 39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1" name="Rechthoek 40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2" name="Rechthoek 41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3" name="Rechthoek 42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4" name="Rechthoek 43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7" name="Rechthoek 36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38" name="Gelijkbenige driehoek 37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33" name="Afgeronde rechthoek 32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34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2421693849"/>
      </p:ext>
    </p:extLst>
  </p:cSld>
  <p:clrMapOvr>
    <a:masterClrMapping/>
  </p:clrMapOvr>
  <p:transition spd="med">
    <p:fade/>
  </p:transition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PTER / 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2"/>
          <p:cNvSpPr>
            <a:spLocks noGrp="1"/>
          </p:cNvSpPr>
          <p:nvPr>
            <p:ph type="pic" idx="20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6" name="Rechthoek 15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CHAPTER / END</a:t>
            </a:r>
          </a:p>
        </p:txBody>
      </p:sp>
      <p:sp>
        <p:nvSpPr>
          <p:cNvPr id="13" name="Ondertitel 2"/>
          <p:cNvSpPr>
            <a:spLocks noGrp="1"/>
          </p:cNvSpPr>
          <p:nvPr>
            <p:ph type="subTitle" idx="1"/>
          </p:nvPr>
        </p:nvSpPr>
        <p:spPr>
          <a:xfrm>
            <a:off x="617015" y="4883949"/>
            <a:ext cx="10942329" cy="631031"/>
          </a:xfrm>
          <a:noFill/>
        </p:spPr>
        <p:txBody>
          <a:bodyPr lIns="0" tIns="0" rIns="0" bIns="0"/>
          <a:lstStyle>
            <a:lvl1pPr marL="0" indent="0" algn="l">
              <a:buNone/>
              <a:defRPr sz="2800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599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599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  <a:endParaRPr lang="en-US" noProof="0" dirty="0"/>
          </a:p>
        </p:txBody>
      </p:sp>
      <p:sp>
        <p:nvSpPr>
          <p:cNvPr id="14" name="Titel 1"/>
          <p:cNvSpPr>
            <a:spLocks noGrp="1"/>
          </p:cNvSpPr>
          <p:nvPr>
            <p:ph type="ctrTitle"/>
          </p:nvPr>
        </p:nvSpPr>
        <p:spPr>
          <a:xfrm>
            <a:off x="617014" y="3802548"/>
            <a:ext cx="10942330" cy="1054100"/>
          </a:xfrm>
          <a:noFill/>
        </p:spPr>
        <p:txBody>
          <a:bodyPr lIns="0" tIns="0" rIns="0" bIns="0" anchor="b"/>
          <a:lstStyle>
            <a:lvl1pPr algn="l">
              <a:defRPr sz="4800" baseline="0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</a:lstStyle>
          <a:p>
            <a:r>
              <a:rPr lang="en-US" noProof="0" dirty="0"/>
              <a:t>Click to edit Master title style</a:t>
            </a:r>
          </a:p>
        </p:txBody>
      </p:sp>
      <p:sp>
        <p:nvSpPr>
          <p:cNvPr id="8" name="Tijdelijke aanduiding voor voettekst 3"/>
          <p:cNvSpPr>
            <a:spLocks noGrp="1"/>
          </p:cNvSpPr>
          <p:nvPr>
            <p:ph type="ftr" sz="quarter" idx="18"/>
          </p:nvPr>
        </p:nvSpPr>
        <p:spPr>
          <a:xfrm>
            <a:off x="0" y="6416675"/>
            <a:ext cx="4657725" cy="4413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9" name="Tijdelijke aanduiding voor dianummer 4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BCC9D58-F25F-462A-906F-43C5499995C7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grpSp>
        <p:nvGrpSpPr>
          <p:cNvPr id="11" name="Groep 10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" name="Rechthoek 11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" name="Ovaal 1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8" name="Ovaal 1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9" name="Rechte verbindingslijn 1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0" name="Rechte verbindingslijn 1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1" name="Rechte verbindingslijn 2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22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2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24" name="Ovaal 2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25" name="Rechte verbindingslijn 2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6" name="Groep 2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45" name="Afgeronde rechthoek 44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6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47" name="Rechte verbindingslijn 46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" name="Gelijkbenige driehoek 47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30" name="Groep 29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31" name="Rechthoek 30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2" name="Groep 31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35" name="Rechthoek 34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6" name="Groep 35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39" name="Afgeronde rechthoek 38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0" name="Rechthoek 39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1" name="Rechthoek 40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2" name="Rechthoek 41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3" name="Rechthoek 42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4" name="Rechthoek 43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7" name="Rechthoek 36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38" name="Gelijkbenige driehoek 37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33" name="Afgeronde rechthoek 32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34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87021440"/>
      </p:ext>
    </p:extLst>
  </p:cSld>
  <p:clrMapOvr>
    <a:masterClrMapping/>
  </p:clrMapOvr>
  <p:transition spd="med">
    <p:fade/>
  </p:transition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UBM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hthoek 7" hidden="1"/>
          <p:cNvSpPr/>
          <p:nvPr userDrawn="1"/>
        </p:nvSpPr>
        <p:spPr>
          <a:xfrm>
            <a:off x="4657350" y="817041"/>
            <a:ext cx="7573826" cy="6040959"/>
          </a:xfrm>
          <a:prstGeom prst="rect">
            <a:avLst/>
          </a:prstGeom>
          <a:solidFill>
            <a:schemeClr val="tx2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0" anchor="ctr">
            <a:normAutofit/>
          </a:bodyPr>
          <a:lstStyle/>
          <a:p>
            <a:pPr algn="ctr" fontAlgn="auto">
              <a:lnSpc>
                <a:spcPct val="80000"/>
              </a:lnSpc>
              <a:spcBef>
                <a:spcPts val="900"/>
              </a:spcBef>
              <a:spcAft>
                <a:spcPts val="900"/>
              </a:spcAft>
              <a:buFont typeface="Arial" panose="020B0604020202020204" pitchFamily="34" charset="0"/>
              <a:buNone/>
              <a:defRPr/>
            </a:pPr>
            <a:endParaRPr lang="en-GB" sz="1400" spc="50">
              <a:latin typeface="+mn-lt"/>
              <a:cs typeface="+mn-cs"/>
            </a:endParaRPr>
          </a:p>
        </p:txBody>
      </p:sp>
      <p:sp>
        <p:nvSpPr>
          <p:cNvPr id="28" name="Rechthoek 26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SUBMENU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50800"/>
            <a:ext cx="4657352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afbeelding 2"/>
          <p:cNvSpPr>
            <a:spLocks noGrp="1"/>
          </p:cNvSpPr>
          <p:nvPr>
            <p:ph type="pic" idx="17" hasCustomPrompt="1"/>
          </p:nvPr>
        </p:nvSpPr>
        <p:spPr>
          <a:xfrm>
            <a:off x="4659732" y="819943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3" name="Tijdelijke aanduiding voor afbeelding 2"/>
          <p:cNvSpPr>
            <a:spLocks noGrp="1"/>
          </p:cNvSpPr>
          <p:nvPr>
            <p:ph type="pic" idx="18" hasCustomPrompt="1"/>
          </p:nvPr>
        </p:nvSpPr>
        <p:spPr>
          <a:xfrm>
            <a:off x="4659732" y="2338652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4" name="Tijdelijke aanduiding voor afbeelding 2"/>
          <p:cNvSpPr>
            <a:spLocks noGrp="1"/>
          </p:cNvSpPr>
          <p:nvPr>
            <p:ph type="pic" idx="19" hasCustomPrompt="1"/>
          </p:nvPr>
        </p:nvSpPr>
        <p:spPr>
          <a:xfrm>
            <a:off x="4659732" y="3857361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5" name="Tijdelijke aanduiding voor afbeelding 2"/>
          <p:cNvSpPr>
            <a:spLocks noGrp="1"/>
          </p:cNvSpPr>
          <p:nvPr>
            <p:ph type="pic" idx="20" hasCustomPrompt="1"/>
          </p:nvPr>
        </p:nvSpPr>
        <p:spPr>
          <a:xfrm>
            <a:off x="4659732" y="5376069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6" name="Tijdelijke aanduiding voor afbeelding 2"/>
          <p:cNvSpPr>
            <a:spLocks noGrp="1"/>
          </p:cNvSpPr>
          <p:nvPr>
            <p:ph type="pic" idx="21" hasCustomPrompt="1"/>
          </p:nvPr>
        </p:nvSpPr>
        <p:spPr>
          <a:xfrm>
            <a:off x="6550590" y="819943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7" name="Tijdelijke aanduiding voor afbeelding 2"/>
          <p:cNvSpPr>
            <a:spLocks noGrp="1"/>
          </p:cNvSpPr>
          <p:nvPr>
            <p:ph type="pic" idx="22" hasCustomPrompt="1"/>
          </p:nvPr>
        </p:nvSpPr>
        <p:spPr>
          <a:xfrm>
            <a:off x="6550590" y="2338652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8" name="Tijdelijke aanduiding voor afbeelding 2"/>
          <p:cNvSpPr>
            <a:spLocks noGrp="1"/>
          </p:cNvSpPr>
          <p:nvPr>
            <p:ph type="pic" idx="23" hasCustomPrompt="1"/>
          </p:nvPr>
        </p:nvSpPr>
        <p:spPr>
          <a:xfrm>
            <a:off x="6550590" y="3857361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9" name="Tijdelijke aanduiding voor afbeelding 2"/>
          <p:cNvSpPr>
            <a:spLocks noGrp="1"/>
          </p:cNvSpPr>
          <p:nvPr>
            <p:ph type="pic" idx="24" hasCustomPrompt="1"/>
          </p:nvPr>
        </p:nvSpPr>
        <p:spPr>
          <a:xfrm>
            <a:off x="6550590" y="5376069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0" name="Tijdelijke aanduiding voor afbeelding 2"/>
          <p:cNvSpPr>
            <a:spLocks noGrp="1"/>
          </p:cNvSpPr>
          <p:nvPr>
            <p:ph type="pic" idx="25" hasCustomPrompt="1"/>
          </p:nvPr>
        </p:nvSpPr>
        <p:spPr>
          <a:xfrm>
            <a:off x="8440805" y="819943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1" name="Tijdelijke aanduiding voor afbeelding 2"/>
          <p:cNvSpPr>
            <a:spLocks noGrp="1"/>
          </p:cNvSpPr>
          <p:nvPr>
            <p:ph type="pic" idx="26" hasCustomPrompt="1"/>
          </p:nvPr>
        </p:nvSpPr>
        <p:spPr>
          <a:xfrm>
            <a:off x="8440805" y="2338652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2" name="Tijdelijke aanduiding voor afbeelding 2"/>
          <p:cNvSpPr>
            <a:spLocks noGrp="1"/>
          </p:cNvSpPr>
          <p:nvPr>
            <p:ph type="pic" idx="27" hasCustomPrompt="1"/>
          </p:nvPr>
        </p:nvSpPr>
        <p:spPr>
          <a:xfrm>
            <a:off x="8440805" y="3857361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3" name="Tijdelijke aanduiding voor afbeelding 2"/>
          <p:cNvSpPr>
            <a:spLocks noGrp="1"/>
          </p:cNvSpPr>
          <p:nvPr>
            <p:ph type="pic" idx="28" hasCustomPrompt="1"/>
          </p:nvPr>
        </p:nvSpPr>
        <p:spPr>
          <a:xfrm>
            <a:off x="8440805" y="5376069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4" name="Tijdelijke aanduiding voor afbeelding 2"/>
          <p:cNvSpPr>
            <a:spLocks noGrp="1"/>
          </p:cNvSpPr>
          <p:nvPr>
            <p:ph type="pic" idx="29" hasCustomPrompt="1"/>
          </p:nvPr>
        </p:nvSpPr>
        <p:spPr>
          <a:xfrm>
            <a:off x="10328648" y="819943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5" name="Tijdelijke aanduiding voor afbeelding 2"/>
          <p:cNvSpPr>
            <a:spLocks noGrp="1"/>
          </p:cNvSpPr>
          <p:nvPr>
            <p:ph type="pic" idx="30" hasCustomPrompt="1"/>
          </p:nvPr>
        </p:nvSpPr>
        <p:spPr>
          <a:xfrm>
            <a:off x="10328648" y="2338652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6" name="Tijdelijke aanduiding voor afbeelding 2"/>
          <p:cNvSpPr>
            <a:spLocks noGrp="1"/>
          </p:cNvSpPr>
          <p:nvPr>
            <p:ph type="pic" idx="31" hasCustomPrompt="1"/>
          </p:nvPr>
        </p:nvSpPr>
        <p:spPr>
          <a:xfrm>
            <a:off x="10328648" y="3857361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7" name="Tijdelijke aanduiding voor afbeelding 2"/>
          <p:cNvSpPr>
            <a:spLocks noGrp="1"/>
          </p:cNvSpPr>
          <p:nvPr>
            <p:ph type="pic" idx="32" hasCustomPrompt="1"/>
          </p:nvPr>
        </p:nvSpPr>
        <p:spPr>
          <a:xfrm>
            <a:off x="10328648" y="5376069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71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2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123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41" name="Groep 140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44" name="Rechthoek 143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45" name="Afbeelding 144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46" name="L-vorm 145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47" name="L-vorm 146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42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43" name="Rechthoekige driehoek 142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124" name="Rechthoek 12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7" name="Ovaal 12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8" name="Ovaal 12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29" name="Rechte verbindingslijn 12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0" name="Rechte verbindingslijn 12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1" name="Rechte verbindingslijn 13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2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34" name="Ovaal 13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5" name="Rechte verbindingslijn 13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36" name="Groep 13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37" name="Afgeronde rechthoek 13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3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39" name="Rechte verbindingslijn 13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0" name="Gelijkbenige driehoek 13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148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49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50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51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52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53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54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55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56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57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58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59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0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1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16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17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18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9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0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1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2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3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4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5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62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94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95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96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97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11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2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3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4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5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98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99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6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7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8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9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0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00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1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2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3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4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5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63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81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2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83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4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5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6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7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8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9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0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64" name="Rechte verbindingslijn 24"/>
            <p:cNvCxnSpPr>
              <a:endCxn id="181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65" name="Rechte verbindingslijn 25"/>
            <p:cNvCxnSpPr>
              <a:endCxn id="216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66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7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8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69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70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1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2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73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74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75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76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77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79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0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78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0294145"/>
      </p:ext>
    </p:extLst>
  </p:cSld>
  <p:clrMapOvr>
    <a:masterClrMapping/>
  </p:clrMapOvr>
  <p:transition spd="med">
    <p:fade/>
  </p:transition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UBM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hthoek 7" hidden="1"/>
          <p:cNvSpPr/>
          <p:nvPr userDrawn="1"/>
        </p:nvSpPr>
        <p:spPr>
          <a:xfrm>
            <a:off x="4657350" y="817041"/>
            <a:ext cx="7573826" cy="6040959"/>
          </a:xfrm>
          <a:prstGeom prst="rect">
            <a:avLst/>
          </a:prstGeom>
          <a:solidFill>
            <a:schemeClr val="tx2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0" anchor="ctr">
            <a:normAutofit/>
          </a:bodyPr>
          <a:lstStyle/>
          <a:p>
            <a:pPr algn="ctr" fontAlgn="auto">
              <a:lnSpc>
                <a:spcPct val="80000"/>
              </a:lnSpc>
              <a:spcBef>
                <a:spcPts val="900"/>
              </a:spcBef>
              <a:spcAft>
                <a:spcPts val="900"/>
              </a:spcAft>
              <a:buFont typeface="Arial" panose="020B0604020202020204" pitchFamily="34" charset="0"/>
              <a:buNone/>
              <a:defRPr/>
            </a:pPr>
            <a:endParaRPr lang="en-GB" sz="1400" spc="50">
              <a:latin typeface="+mn-lt"/>
              <a:cs typeface="+mn-cs"/>
            </a:endParaRPr>
          </a:p>
        </p:txBody>
      </p:sp>
      <p:sp>
        <p:nvSpPr>
          <p:cNvPr id="28" name="Rechthoek 26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SUBMENU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50800"/>
            <a:ext cx="4657352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grpSp>
        <p:nvGrpSpPr>
          <p:cNvPr id="8" name="Groep 7" hidden="1"/>
          <p:cNvGrpSpPr/>
          <p:nvPr userDrawn="1"/>
        </p:nvGrpSpPr>
        <p:grpSpPr>
          <a:xfrm>
            <a:off x="4628384" y="-204738"/>
            <a:ext cx="7566791" cy="7180263"/>
            <a:chOff x="4628384" y="-204738"/>
            <a:chExt cx="7566791" cy="7180263"/>
          </a:xfrm>
        </p:grpSpPr>
        <p:cxnSp>
          <p:nvCxnSpPr>
            <p:cNvPr id="24" name="Rechte verbindingslijn 23"/>
            <p:cNvCxnSpPr/>
            <p:nvPr/>
          </p:nvCxnSpPr>
          <p:spPr>
            <a:xfrm>
              <a:off x="4657349" y="-204738"/>
              <a:ext cx="0" cy="7180263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" name="Groep 4"/>
            <p:cNvGrpSpPr/>
            <p:nvPr userDrawn="1"/>
          </p:nvGrpSpPr>
          <p:grpSpPr>
            <a:xfrm>
              <a:off x="7145278" y="-204738"/>
              <a:ext cx="37019" cy="7180263"/>
              <a:chOff x="7136774" y="-204738"/>
              <a:chExt cx="37019" cy="7180263"/>
            </a:xfrm>
          </p:grpSpPr>
          <p:cxnSp>
            <p:nvCxnSpPr>
              <p:cNvPr id="25" name="Rechte verbindingslijn 24"/>
              <p:cNvCxnSpPr/>
              <p:nvPr/>
            </p:nvCxnSpPr>
            <p:spPr>
              <a:xfrm>
                <a:off x="7136774" y="-20473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Rechte verbindingslijn 25"/>
              <p:cNvCxnSpPr/>
              <p:nvPr/>
            </p:nvCxnSpPr>
            <p:spPr>
              <a:xfrm>
                <a:off x="7173793" y="-20473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" name="Groep 3"/>
            <p:cNvGrpSpPr/>
            <p:nvPr userDrawn="1"/>
          </p:nvGrpSpPr>
          <p:grpSpPr>
            <a:xfrm>
              <a:off x="9670226" y="-204738"/>
              <a:ext cx="37019" cy="7180263"/>
              <a:chOff x="9662347" y="-204738"/>
              <a:chExt cx="37019" cy="7180263"/>
            </a:xfrm>
          </p:grpSpPr>
          <p:cxnSp>
            <p:nvCxnSpPr>
              <p:cNvPr id="37" name="Rechte verbindingslijn 36"/>
              <p:cNvCxnSpPr/>
              <p:nvPr/>
            </p:nvCxnSpPr>
            <p:spPr>
              <a:xfrm>
                <a:off x="9662347" y="-20473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Rechte verbindingslijn 37"/>
              <p:cNvCxnSpPr/>
              <p:nvPr/>
            </p:nvCxnSpPr>
            <p:spPr>
              <a:xfrm>
                <a:off x="9699366" y="-20473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39" name="Rechte verbindingslijn 38"/>
            <p:cNvCxnSpPr/>
            <p:nvPr/>
          </p:nvCxnSpPr>
          <p:spPr>
            <a:xfrm>
              <a:off x="12195175" y="-204738"/>
              <a:ext cx="0" cy="7180263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" name="Groep 5"/>
            <p:cNvGrpSpPr/>
            <p:nvPr userDrawn="1"/>
          </p:nvGrpSpPr>
          <p:grpSpPr>
            <a:xfrm>
              <a:off x="4628384" y="2806100"/>
              <a:ext cx="7180263" cy="37019"/>
              <a:chOff x="4628384" y="2796544"/>
              <a:chExt cx="7180263" cy="37019"/>
            </a:xfrm>
          </p:grpSpPr>
          <p:cxnSp>
            <p:nvCxnSpPr>
              <p:cNvPr id="22" name="Rechte verbindingslijn 21"/>
              <p:cNvCxnSpPr/>
              <p:nvPr/>
            </p:nvCxnSpPr>
            <p:spPr>
              <a:xfrm rot="5400000">
                <a:off x="8218516" y="-79358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Rechte verbindingslijn 22"/>
              <p:cNvCxnSpPr/>
              <p:nvPr/>
            </p:nvCxnSpPr>
            <p:spPr>
              <a:xfrm rot="5400000">
                <a:off x="8218516" y="-756569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" name="Groep 6"/>
            <p:cNvGrpSpPr/>
            <p:nvPr userDrawn="1"/>
          </p:nvGrpSpPr>
          <p:grpSpPr>
            <a:xfrm>
              <a:off x="4628384" y="4832051"/>
              <a:ext cx="7180263" cy="37019"/>
              <a:chOff x="4628384" y="4813422"/>
              <a:chExt cx="7180263" cy="37019"/>
            </a:xfrm>
          </p:grpSpPr>
          <p:cxnSp>
            <p:nvCxnSpPr>
              <p:cNvPr id="20" name="Rechte verbindingslijn 19"/>
              <p:cNvCxnSpPr/>
              <p:nvPr/>
            </p:nvCxnSpPr>
            <p:spPr>
              <a:xfrm rot="5400000">
                <a:off x="8218516" y="1223290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Rechte verbindingslijn 20"/>
              <p:cNvCxnSpPr/>
              <p:nvPr/>
            </p:nvCxnSpPr>
            <p:spPr>
              <a:xfrm rot="5400000">
                <a:off x="8218516" y="1260309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9" name="Rechte verbindingslijn 48"/>
            <p:cNvCxnSpPr/>
            <p:nvPr userDrawn="1"/>
          </p:nvCxnSpPr>
          <p:spPr>
            <a:xfrm rot="5400000">
              <a:off x="8463844" y="-2772964"/>
              <a:ext cx="0" cy="7180263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Rechte verbindingslijn 49"/>
            <p:cNvCxnSpPr/>
            <p:nvPr userDrawn="1"/>
          </p:nvCxnSpPr>
          <p:spPr>
            <a:xfrm rot="5400000">
              <a:off x="8463845" y="3267869"/>
              <a:ext cx="0" cy="7180263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1" name="Tijdelijke aanduiding voor afbeelding 2"/>
          <p:cNvSpPr>
            <a:spLocks noGrp="1"/>
          </p:cNvSpPr>
          <p:nvPr>
            <p:ph type="pic" idx="17" hasCustomPrompt="1"/>
          </p:nvPr>
        </p:nvSpPr>
        <p:spPr>
          <a:xfrm>
            <a:off x="4660522" y="817564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baseline="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3" name="Tijdelijke aanduiding voor afbeelding 2"/>
          <p:cNvSpPr>
            <a:spLocks noGrp="1"/>
          </p:cNvSpPr>
          <p:nvPr>
            <p:ph type="pic" idx="18" hasCustomPrompt="1"/>
          </p:nvPr>
        </p:nvSpPr>
        <p:spPr>
          <a:xfrm>
            <a:off x="4660522" y="2839055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4" name="Tijdelijke aanduiding voor afbeelding 2"/>
          <p:cNvSpPr>
            <a:spLocks noGrp="1"/>
          </p:cNvSpPr>
          <p:nvPr>
            <p:ph type="pic" idx="19" hasCustomPrompt="1"/>
          </p:nvPr>
        </p:nvSpPr>
        <p:spPr>
          <a:xfrm>
            <a:off x="4660522" y="4860546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5" name="Tijdelijke aanduiding voor afbeelding 2"/>
          <p:cNvSpPr>
            <a:spLocks noGrp="1"/>
          </p:cNvSpPr>
          <p:nvPr>
            <p:ph type="pic" idx="20" hasCustomPrompt="1"/>
          </p:nvPr>
        </p:nvSpPr>
        <p:spPr>
          <a:xfrm>
            <a:off x="7177532" y="817564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6" name="Tijdelijke aanduiding voor afbeelding 2"/>
          <p:cNvSpPr>
            <a:spLocks noGrp="1"/>
          </p:cNvSpPr>
          <p:nvPr>
            <p:ph type="pic" idx="21" hasCustomPrompt="1"/>
          </p:nvPr>
        </p:nvSpPr>
        <p:spPr>
          <a:xfrm>
            <a:off x="7177532" y="2839055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7" name="Tijdelijke aanduiding voor afbeelding 2"/>
          <p:cNvSpPr>
            <a:spLocks noGrp="1"/>
          </p:cNvSpPr>
          <p:nvPr>
            <p:ph type="pic" idx="22" hasCustomPrompt="1"/>
          </p:nvPr>
        </p:nvSpPr>
        <p:spPr>
          <a:xfrm>
            <a:off x="7177532" y="4860546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8" name="Tijdelijke aanduiding voor afbeelding 2"/>
          <p:cNvSpPr>
            <a:spLocks noGrp="1"/>
          </p:cNvSpPr>
          <p:nvPr>
            <p:ph type="pic" idx="23" hasCustomPrompt="1"/>
          </p:nvPr>
        </p:nvSpPr>
        <p:spPr>
          <a:xfrm>
            <a:off x="9694543" y="817564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9" name="Tijdelijke aanduiding voor afbeelding 2"/>
          <p:cNvSpPr>
            <a:spLocks noGrp="1"/>
          </p:cNvSpPr>
          <p:nvPr>
            <p:ph type="pic" idx="24" hasCustomPrompt="1"/>
          </p:nvPr>
        </p:nvSpPr>
        <p:spPr>
          <a:xfrm>
            <a:off x="9694543" y="2839055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0" name="Tijdelijke aanduiding voor afbeelding 2"/>
          <p:cNvSpPr>
            <a:spLocks noGrp="1"/>
          </p:cNvSpPr>
          <p:nvPr>
            <p:ph type="pic" idx="25" hasCustomPrompt="1"/>
          </p:nvPr>
        </p:nvSpPr>
        <p:spPr>
          <a:xfrm>
            <a:off x="9694543" y="4860546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70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9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130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48" name="Groep 147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51" name="Rechthoek 150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52" name="Afbeelding 151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53" name="L-vorm 152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4" name="L-vorm 153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49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50" name="Rechthoekige driehoek 149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131" name="Rechthoek 130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32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3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4" name="Ovaal 133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5" name="Ovaal 134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6" name="Rechte verbindingslijn 135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7" name="Rechte verbindingslijn 136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8" name="Rechte verbindingslijn 137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9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40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41" name="Ovaal 140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42" name="Rechte verbindingslijn 141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3" name="Groep 142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44" name="Afgeronde rechthoek 143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45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46" name="Rechte verbindingslijn 145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" name="Gelijkbenige driehoek 146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155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56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57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58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59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0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61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62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63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64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65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6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7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8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23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24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25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0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1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2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69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1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2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03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04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18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9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0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1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2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05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06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3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4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5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7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07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8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9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0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1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2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0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88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9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0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1" name="Rechte verbindingslijn 24"/>
            <p:cNvCxnSpPr>
              <a:endCxn id="188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2" name="Rechte verbindingslijn 25"/>
            <p:cNvCxnSpPr>
              <a:endCxn id="223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4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6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77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8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9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0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84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86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7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85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285536450"/>
      </p:ext>
    </p:extLst>
  </p:cSld>
  <p:clrMapOvr>
    <a:masterClrMapping/>
  </p:clrMapOvr>
  <p:transition spd="med">
    <p:fade/>
  </p:transition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illa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8127175" y="817042"/>
            <a:ext cx="4068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118" name="Tijdelijke aanduiding voor afbeelding 2"/>
          <p:cNvSpPr>
            <a:spLocks noGrp="1"/>
          </p:cNvSpPr>
          <p:nvPr>
            <p:ph type="pic" idx="20"/>
          </p:nvPr>
        </p:nvSpPr>
        <p:spPr>
          <a:xfrm>
            <a:off x="4063587" y="817042"/>
            <a:ext cx="4068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119" name="Tijdelijke aanduiding voor afbeelding 2"/>
          <p:cNvSpPr>
            <a:spLocks noGrp="1"/>
          </p:cNvSpPr>
          <p:nvPr>
            <p:ph type="pic" idx="21"/>
          </p:nvPr>
        </p:nvSpPr>
        <p:spPr>
          <a:xfrm>
            <a:off x="0" y="817042"/>
            <a:ext cx="4068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3 columns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DB4CE7B-BB48-4C0D-A4E0-D760E9BA67FA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6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2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93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11" name="Groep 110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14" name="Rechthoek 113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15" name="Afbeelding 114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16" name="L-vorm 115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17" name="L-vorm 116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12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13" name="Rechthoekige driehoek 112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94" name="Rechthoek 9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9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7" name="Ovaal 9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8" name="Ovaal 9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99" name="Rechte verbindingslijn 9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0" name="Rechte verbindingslijn 9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0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02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0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04" name="Ovaal 10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05" name="Rechte verbindingslijn 10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6" name="Groep 10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07" name="Afgeronde rechthoek 10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09" name="Rechte verbindingslijn 10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0" name="Gelijkbenige driehoek 10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123" name="Tijdelijke aanduiding voor tekst 2"/>
          <p:cNvSpPr>
            <a:spLocks noGrp="1"/>
          </p:cNvSpPr>
          <p:nvPr>
            <p:ph type="body" idx="22"/>
          </p:nvPr>
        </p:nvSpPr>
        <p:spPr>
          <a:xfrm>
            <a:off x="4609698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124" name="Tijdelijke aanduiding voor tekst 2"/>
          <p:cNvSpPr>
            <a:spLocks noGrp="1"/>
          </p:cNvSpPr>
          <p:nvPr>
            <p:ph type="body" idx="23"/>
          </p:nvPr>
        </p:nvSpPr>
        <p:spPr>
          <a:xfrm>
            <a:off x="8697202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0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21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2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27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28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29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30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31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32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3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35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90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91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2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1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2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36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68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69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70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71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85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6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7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8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9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72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73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80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81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82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83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84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74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75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6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7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8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9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37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55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6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57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8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9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0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1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2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4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5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6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7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38" name="Rechte verbindingslijn 24"/>
            <p:cNvCxnSpPr>
              <a:endCxn id="155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39" name="Rechte verbindingslijn 25"/>
            <p:cNvCxnSpPr>
              <a:endCxn id="190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40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41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42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43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44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45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46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47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48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49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50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51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53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54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52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5609374"/>
      </p:ext>
    </p:extLst>
  </p:cSld>
  <p:clrMapOvr>
    <a:masterClrMapping/>
  </p:clrMapOvr>
  <p:transition spd="med">
    <p:fade/>
  </p:transition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xt 100% whit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(100%) – white background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90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91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2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93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4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5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96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97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98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99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00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2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3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58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9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60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1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2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4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5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6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7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8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9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0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4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36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37" name="Picture 2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38" name="Picture 3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39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53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4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5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40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41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8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9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0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1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2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42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3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4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5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6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7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05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23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24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25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6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7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9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0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1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2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3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4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5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06" name="Rechte verbindingslijn 24"/>
            <p:cNvCxnSpPr>
              <a:endCxn id="123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07" name="Rechte verbindingslijn 25"/>
            <p:cNvCxnSpPr>
              <a:endCxn id="158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08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09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0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11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12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13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14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15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16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17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18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19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21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2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93548700"/>
      </p:ext>
    </p:extLst>
  </p:cSld>
  <p:clrMapOvr>
    <a:masterClrMapping/>
  </p:clrMapOvr>
  <p:transition spd="med">
    <p:fade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M) &amp; Graph (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(M) &amp; Graph (L)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/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Tijdelijke aanduiding voor inhoud 2"/>
          <p:cNvSpPr>
            <a:spLocks noGrp="1"/>
          </p:cNvSpPr>
          <p:nvPr>
            <p:ph idx="17"/>
          </p:nvPr>
        </p:nvSpPr>
        <p:spPr>
          <a:xfrm>
            <a:off x="4668911" y="1592688"/>
            <a:ext cx="7008739" cy="4681111"/>
          </a:xfrm>
          <a:solidFill>
            <a:srgbClr val="E5E9EC"/>
          </a:solidFill>
        </p:spPr>
        <p:txBody>
          <a:bodyPr anchor="ctr"/>
          <a:lstStyle>
            <a:lvl1pPr algn="ctr">
              <a:defRPr sz="14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/>
            </a:lvl1pPr>
          </a:lstStyle>
          <a:p>
            <a:fld id="{4F154394-2FC5-4628-81A3-089C82F08482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5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4" name="Instruction Chart &amp; Edit"/>
          <p:cNvGrpSpPr/>
          <p:nvPr userDrawn="1"/>
        </p:nvGrpSpPr>
        <p:grpSpPr>
          <a:xfrm>
            <a:off x="12382788" y="-5444"/>
            <a:ext cx="2697278" cy="6868888"/>
            <a:chOff x="12382788" y="-5444"/>
            <a:chExt cx="2697278" cy="6868888"/>
          </a:xfrm>
        </p:grpSpPr>
        <p:grpSp>
          <p:nvGrpSpPr>
            <p:cNvPr id="95" name="Groep 94"/>
            <p:cNvGrpSpPr/>
            <p:nvPr userDrawn="1"/>
          </p:nvGrpSpPr>
          <p:grpSpPr>
            <a:xfrm>
              <a:off x="12382788" y="1480224"/>
              <a:ext cx="689983" cy="573048"/>
              <a:chOff x="15171969" y="1587338"/>
              <a:chExt cx="755407" cy="627385"/>
            </a:xfrm>
          </p:grpSpPr>
          <p:sp>
            <p:nvSpPr>
              <p:cNvPr id="149" name="Rechthoek 962"/>
              <p:cNvSpPr/>
              <p:nvPr userDrawn="1"/>
            </p:nvSpPr>
            <p:spPr>
              <a:xfrm>
                <a:off x="15171969" y="2008934"/>
                <a:ext cx="755407" cy="205789"/>
              </a:xfrm>
              <a:custGeom>
                <a:avLst/>
                <a:gdLst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664132 w 664132"/>
                  <a:gd name="connsiteY2" fmla="*/ 27778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664132"/>
                  <a:gd name="connsiteY0" fmla="*/ 0 h 290487"/>
                  <a:gd name="connsiteX1" fmla="*/ 664132 w 664132"/>
                  <a:gd name="connsiteY1" fmla="*/ 0 h 290487"/>
                  <a:gd name="connsiteX2" fmla="*/ 333932 w 664132"/>
                  <a:gd name="connsiteY2" fmla="*/ 290487 h 290487"/>
                  <a:gd name="connsiteX3" fmla="*/ 0 w 664132"/>
                  <a:gd name="connsiteY3" fmla="*/ 277787 h 290487"/>
                  <a:gd name="connsiteX4" fmla="*/ 0 w 664132"/>
                  <a:gd name="connsiteY4" fmla="*/ 0 h 290487"/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575232 w 664132"/>
                  <a:gd name="connsiteY2" fmla="*/ 27143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708582"/>
                  <a:gd name="connsiteY0" fmla="*/ 0 h 277787"/>
                  <a:gd name="connsiteX1" fmla="*/ 708582 w 708582"/>
                  <a:gd name="connsiteY1" fmla="*/ 31750 h 277787"/>
                  <a:gd name="connsiteX2" fmla="*/ 575232 w 708582"/>
                  <a:gd name="connsiteY2" fmla="*/ 271437 h 277787"/>
                  <a:gd name="connsiteX3" fmla="*/ 0 w 708582"/>
                  <a:gd name="connsiteY3" fmla="*/ 277787 h 277787"/>
                  <a:gd name="connsiteX4" fmla="*/ 0 w 708582"/>
                  <a:gd name="connsiteY4" fmla="*/ 0 h 277787"/>
                  <a:gd name="connsiteX0" fmla="*/ 228600 w 708582"/>
                  <a:gd name="connsiteY0" fmla="*/ 6350 h 246037"/>
                  <a:gd name="connsiteX1" fmla="*/ 708582 w 708582"/>
                  <a:gd name="connsiteY1" fmla="*/ 0 h 246037"/>
                  <a:gd name="connsiteX2" fmla="*/ 575232 w 708582"/>
                  <a:gd name="connsiteY2" fmla="*/ 239687 h 246037"/>
                  <a:gd name="connsiteX3" fmla="*/ 0 w 708582"/>
                  <a:gd name="connsiteY3" fmla="*/ 246037 h 246037"/>
                  <a:gd name="connsiteX4" fmla="*/ 228600 w 708582"/>
                  <a:gd name="connsiteY4" fmla="*/ 6350 h 246037"/>
                  <a:gd name="connsiteX0" fmla="*/ 228600 w 778432"/>
                  <a:gd name="connsiteY0" fmla="*/ 0 h 239687"/>
                  <a:gd name="connsiteX1" fmla="*/ 778432 w 778432"/>
                  <a:gd name="connsiteY1" fmla="*/ 25400 h 239687"/>
                  <a:gd name="connsiteX2" fmla="*/ 575232 w 778432"/>
                  <a:gd name="connsiteY2" fmla="*/ 233337 h 239687"/>
                  <a:gd name="connsiteX3" fmla="*/ 0 w 778432"/>
                  <a:gd name="connsiteY3" fmla="*/ 239687 h 239687"/>
                  <a:gd name="connsiteX4" fmla="*/ 228600 w 778432"/>
                  <a:gd name="connsiteY4" fmla="*/ 0 h 239687"/>
                  <a:gd name="connsiteX0" fmla="*/ 228600 w 778432"/>
                  <a:gd name="connsiteY0" fmla="*/ 0 h 214287"/>
                  <a:gd name="connsiteX1" fmla="*/ 778432 w 778432"/>
                  <a:gd name="connsiteY1" fmla="*/ 0 h 214287"/>
                  <a:gd name="connsiteX2" fmla="*/ 575232 w 778432"/>
                  <a:gd name="connsiteY2" fmla="*/ 207937 h 214287"/>
                  <a:gd name="connsiteX3" fmla="*/ 0 w 778432"/>
                  <a:gd name="connsiteY3" fmla="*/ 214287 h 214287"/>
                  <a:gd name="connsiteX4" fmla="*/ 228600 w 778432"/>
                  <a:gd name="connsiteY4" fmla="*/ 0 h 214287"/>
                  <a:gd name="connsiteX0" fmla="*/ 228600 w 730724"/>
                  <a:gd name="connsiteY0" fmla="*/ 3975 h 218262"/>
                  <a:gd name="connsiteX1" fmla="*/ 730724 w 730724"/>
                  <a:gd name="connsiteY1" fmla="*/ 0 h 218262"/>
                  <a:gd name="connsiteX2" fmla="*/ 575232 w 730724"/>
                  <a:gd name="connsiteY2" fmla="*/ 211912 h 218262"/>
                  <a:gd name="connsiteX3" fmla="*/ 0 w 730724"/>
                  <a:gd name="connsiteY3" fmla="*/ 218262 h 218262"/>
                  <a:gd name="connsiteX4" fmla="*/ 228600 w 730724"/>
                  <a:gd name="connsiteY4" fmla="*/ 3975 h 218262"/>
                  <a:gd name="connsiteX0" fmla="*/ 252454 w 754578"/>
                  <a:gd name="connsiteY0" fmla="*/ 3975 h 211912"/>
                  <a:gd name="connsiteX1" fmla="*/ 754578 w 754578"/>
                  <a:gd name="connsiteY1" fmla="*/ 0 h 211912"/>
                  <a:gd name="connsiteX2" fmla="*/ 599086 w 754578"/>
                  <a:gd name="connsiteY2" fmla="*/ 211912 h 211912"/>
                  <a:gd name="connsiteX3" fmla="*/ 0 w 754578"/>
                  <a:gd name="connsiteY3" fmla="*/ 210311 h 211912"/>
                  <a:gd name="connsiteX4" fmla="*/ 252454 w 754578"/>
                  <a:gd name="connsiteY4" fmla="*/ 3975 h 211912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599086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754578"/>
                  <a:gd name="connsiteY0" fmla="*/ 0 h 223840"/>
                  <a:gd name="connsiteX1" fmla="*/ 754578 w 754578"/>
                  <a:gd name="connsiteY1" fmla="*/ 7952 h 223840"/>
                  <a:gd name="connsiteX2" fmla="*/ 654745 w 754578"/>
                  <a:gd name="connsiteY2" fmla="*/ 223840 h 223840"/>
                  <a:gd name="connsiteX3" fmla="*/ 0 w 754578"/>
                  <a:gd name="connsiteY3" fmla="*/ 218263 h 223840"/>
                  <a:gd name="connsiteX4" fmla="*/ 172941 w 754578"/>
                  <a:gd name="connsiteY4" fmla="*/ 0 h 223840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646793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818189"/>
                  <a:gd name="connsiteY0" fmla="*/ 0 h 219864"/>
                  <a:gd name="connsiteX1" fmla="*/ 818189 w 818189"/>
                  <a:gd name="connsiteY1" fmla="*/ 31806 h 219864"/>
                  <a:gd name="connsiteX2" fmla="*/ 646793 w 818189"/>
                  <a:gd name="connsiteY2" fmla="*/ 219864 h 219864"/>
                  <a:gd name="connsiteX3" fmla="*/ 0 w 818189"/>
                  <a:gd name="connsiteY3" fmla="*/ 218263 h 219864"/>
                  <a:gd name="connsiteX4" fmla="*/ 172941 w 818189"/>
                  <a:gd name="connsiteY4" fmla="*/ 0 h 219864"/>
                  <a:gd name="connsiteX0" fmla="*/ 172941 w 806262"/>
                  <a:gd name="connsiteY0" fmla="*/ 0 h 219864"/>
                  <a:gd name="connsiteX1" fmla="*/ 806262 w 806262"/>
                  <a:gd name="connsiteY1" fmla="*/ 11928 h 219864"/>
                  <a:gd name="connsiteX2" fmla="*/ 646793 w 806262"/>
                  <a:gd name="connsiteY2" fmla="*/ 219864 h 219864"/>
                  <a:gd name="connsiteX3" fmla="*/ 0 w 806262"/>
                  <a:gd name="connsiteY3" fmla="*/ 218263 h 219864"/>
                  <a:gd name="connsiteX4" fmla="*/ 172941 w 806262"/>
                  <a:gd name="connsiteY4" fmla="*/ 0 h 219864"/>
                  <a:gd name="connsiteX0" fmla="*/ 172941 w 798310"/>
                  <a:gd name="connsiteY0" fmla="*/ 0 h 219864"/>
                  <a:gd name="connsiteX1" fmla="*/ 798310 w 798310"/>
                  <a:gd name="connsiteY1" fmla="*/ 15903 h 219864"/>
                  <a:gd name="connsiteX2" fmla="*/ 646793 w 798310"/>
                  <a:gd name="connsiteY2" fmla="*/ 219864 h 219864"/>
                  <a:gd name="connsiteX3" fmla="*/ 0 w 798310"/>
                  <a:gd name="connsiteY3" fmla="*/ 218263 h 219864"/>
                  <a:gd name="connsiteX4" fmla="*/ 172941 w 798310"/>
                  <a:gd name="connsiteY4" fmla="*/ 0 h 219864"/>
                  <a:gd name="connsiteX0" fmla="*/ 172941 w 798310"/>
                  <a:gd name="connsiteY0" fmla="*/ 0 h 259620"/>
                  <a:gd name="connsiteX1" fmla="*/ 798310 w 798310"/>
                  <a:gd name="connsiteY1" fmla="*/ 15903 h 259620"/>
                  <a:gd name="connsiteX2" fmla="*/ 614988 w 798310"/>
                  <a:gd name="connsiteY2" fmla="*/ 259620 h 259620"/>
                  <a:gd name="connsiteX3" fmla="*/ 0 w 798310"/>
                  <a:gd name="connsiteY3" fmla="*/ 218263 h 259620"/>
                  <a:gd name="connsiteX4" fmla="*/ 172941 w 798310"/>
                  <a:gd name="connsiteY4" fmla="*/ 0 h 259620"/>
                  <a:gd name="connsiteX0" fmla="*/ 188843 w 814212"/>
                  <a:gd name="connsiteY0" fmla="*/ 0 h 259620"/>
                  <a:gd name="connsiteX1" fmla="*/ 814212 w 814212"/>
                  <a:gd name="connsiteY1" fmla="*/ 15903 h 259620"/>
                  <a:gd name="connsiteX2" fmla="*/ 630890 w 814212"/>
                  <a:gd name="connsiteY2" fmla="*/ 259620 h 259620"/>
                  <a:gd name="connsiteX3" fmla="*/ 0 w 814212"/>
                  <a:gd name="connsiteY3" fmla="*/ 254043 h 259620"/>
                  <a:gd name="connsiteX4" fmla="*/ 188843 w 814212"/>
                  <a:gd name="connsiteY4" fmla="*/ 0 h 259620"/>
                  <a:gd name="connsiteX0" fmla="*/ 208721 w 834090"/>
                  <a:gd name="connsiteY0" fmla="*/ 0 h 259620"/>
                  <a:gd name="connsiteX1" fmla="*/ 834090 w 834090"/>
                  <a:gd name="connsiteY1" fmla="*/ 15903 h 259620"/>
                  <a:gd name="connsiteX2" fmla="*/ 650768 w 834090"/>
                  <a:gd name="connsiteY2" fmla="*/ 259620 h 259620"/>
                  <a:gd name="connsiteX3" fmla="*/ 0 w 834090"/>
                  <a:gd name="connsiteY3" fmla="*/ 254043 h 259620"/>
                  <a:gd name="connsiteX4" fmla="*/ 208721 w 834090"/>
                  <a:gd name="connsiteY4" fmla="*/ 0 h 259620"/>
                  <a:gd name="connsiteX0" fmla="*/ 268356 w 893725"/>
                  <a:gd name="connsiteY0" fmla="*/ 0 h 259620"/>
                  <a:gd name="connsiteX1" fmla="*/ 893725 w 893725"/>
                  <a:gd name="connsiteY1" fmla="*/ 15903 h 259620"/>
                  <a:gd name="connsiteX2" fmla="*/ 710403 w 893725"/>
                  <a:gd name="connsiteY2" fmla="*/ 259620 h 259620"/>
                  <a:gd name="connsiteX3" fmla="*/ 0 w 893725"/>
                  <a:gd name="connsiteY3" fmla="*/ 254043 h 259620"/>
                  <a:gd name="connsiteX4" fmla="*/ 268356 w 893725"/>
                  <a:gd name="connsiteY4" fmla="*/ 0 h 259620"/>
                  <a:gd name="connsiteX0" fmla="*/ 260405 w 885774"/>
                  <a:gd name="connsiteY0" fmla="*/ 0 h 259620"/>
                  <a:gd name="connsiteX1" fmla="*/ 885774 w 885774"/>
                  <a:gd name="connsiteY1" fmla="*/ 15903 h 259620"/>
                  <a:gd name="connsiteX2" fmla="*/ 702452 w 885774"/>
                  <a:gd name="connsiteY2" fmla="*/ 259620 h 259620"/>
                  <a:gd name="connsiteX3" fmla="*/ 0 w 885774"/>
                  <a:gd name="connsiteY3" fmla="*/ 254043 h 259620"/>
                  <a:gd name="connsiteX4" fmla="*/ 260405 w 885774"/>
                  <a:gd name="connsiteY4" fmla="*/ 0 h 259620"/>
                  <a:gd name="connsiteX0" fmla="*/ 220648 w 885774"/>
                  <a:gd name="connsiteY0" fmla="*/ 0 h 243717"/>
                  <a:gd name="connsiteX1" fmla="*/ 885774 w 885774"/>
                  <a:gd name="connsiteY1" fmla="*/ 0 h 243717"/>
                  <a:gd name="connsiteX2" fmla="*/ 702452 w 885774"/>
                  <a:gd name="connsiteY2" fmla="*/ 243717 h 243717"/>
                  <a:gd name="connsiteX3" fmla="*/ 0 w 885774"/>
                  <a:gd name="connsiteY3" fmla="*/ 238140 h 243717"/>
                  <a:gd name="connsiteX4" fmla="*/ 220648 w 885774"/>
                  <a:gd name="connsiteY4" fmla="*/ 0 h 24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5774" h="243717">
                    <a:moveTo>
                      <a:pt x="220648" y="0"/>
                    </a:moveTo>
                    <a:lnTo>
                      <a:pt x="885774" y="0"/>
                    </a:lnTo>
                    <a:lnTo>
                      <a:pt x="702452" y="243717"/>
                    </a:lnTo>
                    <a:lnTo>
                      <a:pt x="0" y="238140"/>
                    </a:lnTo>
                    <a:lnTo>
                      <a:pt x="220648" y="0"/>
                    </a:lnTo>
                    <a:close/>
                  </a:path>
                </a:pathLst>
              </a:custGeom>
              <a:solidFill>
                <a:srgbClr val="FFFFFF">
                  <a:lumMod val="50000"/>
                </a:srgbClr>
              </a:solidFill>
              <a:ln w="25400" cap="flat" cmpd="sng" algn="ctr">
                <a:noFill/>
                <a:prstDash val="solid"/>
              </a:ln>
              <a:effectLst>
                <a:softEdge rad="31750"/>
              </a:effectLst>
            </p:spPr>
            <p:txBody>
              <a:bodyPr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0" name="Groep 149"/>
              <p:cNvGrpSpPr/>
              <p:nvPr userDrawn="1"/>
            </p:nvGrpSpPr>
            <p:grpSpPr>
              <a:xfrm>
                <a:off x="15281106" y="1587338"/>
                <a:ext cx="511775" cy="560304"/>
                <a:chOff x="10604642" y="969717"/>
                <a:chExt cx="1290643" cy="1427163"/>
              </a:xfrm>
            </p:grpSpPr>
            <p:grpSp>
              <p:nvGrpSpPr>
                <p:cNvPr id="151" name="Group 879"/>
                <p:cNvGrpSpPr>
                  <a:grpSpLocks noChangeAspect="1"/>
                </p:cNvGrpSpPr>
                <p:nvPr userDrawn="1"/>
              </p:nvGrpSpPr>
              <p:grpSpPr bwMode="auto">
                <a:xfrm>
                  <a:off x="10604642" y="969717"/>
                  <a:ext cx="1290643" cy="1427163"/>
                  <a:chOff x="4798" y="1515"/>
                  <a:chExt cx="813" cy="899"/>
                </a:xfrm>
              </p:grpSpPr>
              <p:sp>
                <p:nvSpPr>
                  <p:cNvPr id="153" name="Freeform 886"/>
                  <p:cNvSpPr>
                    <a:spLocks/>
                  </p:cNvSpPr>
                  <p:nvPr userDrawn="1"/>
                </p:nvSpPr>
                <p:spPr bwMode="auto">
                  <a:xfrm>
                    <a:off x="5269" y="1515"/>
                    <a:ext cx="71" cy="898"/>
                  </a:xfrm>
                  <a:custGeom>
                    <a:avLst/>
                    <a:gdLst>
                      <a:gd name="T0" fmla="*/ 282 w 282"/>
                      <a:gd name="T1" fmla="*/ 0 h 3595"/>
                      <a:gd name="T2" fmla="*/ 282 w 282"/>
                      <a:gd name="T3" fmla="*/ 3138 h 3595"/>
                      <a:gd name="T4" fmla="*/ 0 w 282"/>
                      <a:gd name="T5" fmla="*/ 3595 h 3595"/>
                      <a:gd name="T6" fmla="*/ 0 w 282"/>
                      <a:gd name="T7" fmla="*/ 285 h 3595"/>
                      <a:gd name="T8" fmla="*/ 282 w 282"/>
                      <a:gd name="T9" fmla="*/ 0 h 35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2" h="3595">
                        <a:moveTo>
                          <a:pt x="282" y="0"/>
                        </a:moveTo>
                        <a:lnTo>
                          <a:pt x="282" y="3138"/>
                        </a:lnTo>
                        <a:lnTo>
                          <a:pt x="0" y="3595"/>
                        </a:lnTo>
                        <a:lnTo>
                          <a:pt x="0" y="285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solidFill>
                    <a:srgbClr val="FFC000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4" name="Rectangle 880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515"/>
                    <a:ext cx="813" cy="899"/>
                  </a:xfrm>
                  <a:prstGeom prst="rect">
                    <a:avLst/>
                  </a:prstGeom>
                  <a:noFill/>
                  <a:ln w="0">
                    <a:noFill/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5" name="Rectangle 881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857"/>
                    <a:ext cx="228" cy="55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002060"/>
                      </a:gs>
                      <a:gs pos="100000">
                        <a:srgbClr val="1929FF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6" name="Freeform 882"/>
                  <p:cNvSpPr>
                    <a:spLocks/>
                  </p:cNvSpPr>
                  <p:nvPr userDrawn="1"/>
                </p:nvSpPr>
                <p:spPr bwMode="auto">
                  <a:xfrm>
                    <a:off x="4798" y="1771"/>
                    <a:ext cx="314" cy="86"/>
                  </a:xfrm>
                  <a:custGeom>
                    <a:avLst/>
                    <a:gdLst>
                      <a:gd name="T0" fmla="*/ 411 w 1255"/>
                      <a:gd name="T1" fmla="*/ 0 h 342"/>
                      <a:gd name="T2" fmla="*/ 1255 w 1255"/>
                      <a:gd name="T3" fmla="*/ 0 h 342"/>
                      <a:gd name="T4" fmla="*/ 913 w 1255"/>
                      <a:gd name="T5" fmla="*/ 342 h 342"/>
                      <a:gd name="T6" fmla="*/ 0 w 1255"/>
                      <a:gd name="T7" fmla="*/ 342 h 342"/>
                      <a:gd name="T8" fmla="*/ 411 w 1255"/>
                      <a:gd name="T9" fmla="*/ 0 h 3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55" h="342">
                        <a:moveTo>
                          <a:pt x="411" y="0"/>
                        </a:moveTo>
                        <a:lnTo>
                          <a:pt x="1255" y="0"/>
                        </a:lnTo>
                        <a:lnTo>
                          <a:pt x="913" y="342"/>
                        </a:lnTo>
                        <a:lnTo>
                          <a:pt x="0" y="342"/>
                        </a:lnTo>
                        <a:lnTo>
                          <a:pt x="411" y="0"/>
                        </a:lnTo>
                        <a:close/>
                      </a:path>
                    </a:pathLst>
                  </a:custGeom>
                  <a:solidFill>
                    <a:srgbClr val="0039AC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7" name="Freeform 883"/>
                  <p:cNvSpPr>
                    <a:spLocks/>
                  </p:cNvSpPr>
                  <p:nvPr userDrawn="1"/>
                </p:nvSpPr>
                <p:spPr bwMode="auto">
                  <a:xfrm>
                    <a:off x="5026" y="1771"/>
                    <a:ext cx="85" cy="642"/>
                  </a:xfrm>
                  <a:custGeom>
                    <a:avLst/>
                    <a:gdLst>
                      <a:gd name="T0" fmla="*/ 342 w 342"/>
                      <a:gd name="T1" fmla="*/ 0 h 2568"/>
                      <a:gd name="T2" fmla="*/ 342 w 342"/>
                      <a:gd name="T3" fmla="*/ 2111 h 2568"/>
                      <a:gd name="T4" fmla="*/ 0 w 342"/>
                      <a:gd name="T5" fmla="*/ 2568 h 2568"/>
                      <a:gd name="T6" fmla="*/ 0 w 342"/>
                      <a:gd name="T7" fmla="*/ 342 h 2568"/>
                      <a:gd name="T8" fmla="*/ 342 w 342"/>
                      <a:gd name="T9" fmla="*/ 0 h 25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568">
                        <a:moveTo>
                          <a:pt x="342" y="0"/>
                        </a:moveTo>
                        <a:lnTo>
                          <a:pt x="342" y="2111"/>
                        </a:lnTo>
                        <a:lnTo>
                          <a:pt x="0" y="2568"/>
                        </a:lnTo>
                        <a:lnTo>
                          <a:pt x="0" y="342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000075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8" name="Freeform 884"/>
                  <p:cNvSpPr>
                    <a:spLocks/>
                  </p:cNvSpPr>
                  <p:nvPr userDrawn="1"/>
                </p:nvSpPr>
                <p:spPr bwMode="auto">
                  <a:xfrm>
                    <a:off x="5054" y="1515"/>
                    <a:ext cx="286" cy="72"/>
                  </a:xfrm>
                  <a:custGeom>
                    <a:avLst/>
                    <a:gdLst>
                      <a:gd name="T0" fmla="*/ 318 w 1140"/>
                      <a:gd name="T1" fmla="*/ 0 h 289"/>
                      <a:gd name="T2" fmla="*/ 1140 w 1140"/>
                      <a:gd name="T3" fmla="*/ 0 h 289"/>
                      <a:gd name="T4" fmla="*/ 855 w 1140"/>
                      <a:gd name="T5" fmla="*/ 289 h 289"/>
                      <a:gd name="T6" fmla="*/ 0 w 1140"/>
                      <a:gd name="T7" fmla="*/ 289 h 289"/>
                      <a:gd name="T8" fmla="*/ 318 w 1140"/>
                      <a:gd name="T9" fmla="*/ 0 h 2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40" h="289">
                        <a:moveTo>
                          <a:pt x="318" y="0"/>
                        </a:moveTo>
                        <a:lnTo>
                          <a:pt x="1140" y="0"/>
                        </a:lnTo>
                        <a:lnTo>
                          <a:pt x="855" y="289"/>
                        </a:lnTo>
                        <a:lnTo>
                          <a:pt x="0" y="289"/>
                        </a:lnTo>
                        <a:lnTo>
                          <a:pt x="318" y="0"/>
                        </a:lnTo>
                        <a:close/>
                      </a:path>
                    </a:pathLst>
                  </a:custGeom>
                  <a:solidFill>
                    <a:srgbClr val="EEFF26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9" name="Rectangle 885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054" y="1587"/>
                    <a:ext cx="215" cy="82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FFC000"/>
                      </a:gs>
                      <a:gs pos="100000">
                        <a:srgbClr val="FFFF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60" name="Rectangle 887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298" y="1771"/>
                    <a:ext cx="228" cy="643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B80004"/>
                      </a:gs>
                      <a:gs pos="100000">
                        <a:srgbClr val="FF00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61" name="Freeform 888"/>
                  <p:cNvSpPr>
                    <a:spLocks/>
                  </p:cNvSpPr>
                  <p:nvPr userDrawn="1"/>
                </p:nvSpPr>
                <p:spPr bwMode="auto">
                  <a:xfrm>
                    <a:off x="5526" y="1686"/>
                    <a:ext cx="85" cy="727"/>
                  </a:xfrm>
                  <a:custGeom>
                    <a:avLst/>
                    <a:gdLst>
                      <a:gd name="T0" fmla="*/ 342 w 342"/>
                      <a:gd name="T1" fmla="*/ 0 h 2911"/>
                      <a:gd name="T2" fmla="*/ 342 w 342"/>
                      <a:gd name="T3" fmla="*/ 2477 h 2911"/>
                      <a:gd name="T4" fmla="*/ 0 w 342"/>
                      <a:gd name="T5" fmla="*/ 2911 h 2911"/>
                      <a:gd name="T6" fmla="*/ 0 w 342"/>
                      <a:gd name="T7" fmla="*/ 334 h 2911"/>
                      <a:gd name="T8" fmla="*/ 342 w 342"/>
                      <a:gd name="T9" fmla="*/ 0 h 29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911">
                        <a:moveTo>
                          <a:pt x="342" y="0"/>
                        </a:moveTo>
                        <a:lnTo>
                          <a:pt x="342" y="2477"/>
                        </a:lnTo>
                        <a:lnTo>
                          <a:pt x="0" y="2911"/>
                        </a:lnTo>
                        <a:lnTo>
                          <a:pt x="0" y="334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C2001B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  <p:sp>
              <p:nvSpPr>
                <p:cNvPr id="152" name="Vrije vorm 151"/>
                <p:cNvSpPr/>
                <p:nvPr userDrawn="1"/>
              </p:nvSpPr>
              <p:spPr>
                <a:xfrm>
                  <a:off x="11389225" y="1241176"/>
                  <a:ext cx="506025" cy="137883"/>
                </a:xfrm>
                <a:custGeom>
                  <a:avLst/>
                  <a:gdLst>
                    <a:gd name="connsiteX0" fmla="*/ 0 w 508407"/>
                    <a:gd name="connsiteY0" fmla="*/ 142646 h 146304"/>
                    <a:gd name="connsiteX1" fmla="*/ 369418 w 508407"/>
                    <a:gd name="connsiteY1" fmla="*/ 146304 h 146304"/>
                    <a:gd name="connsiteX2" fmla="*/ 508407 w 508407"/>
                    <a:gd name="connsiteY2" fmla="*/ 0 h 146304"/>
                    <a:gd name="connsiteX3" fmla="*/ 168250 w 508407"/>
                    <a:gd name="connsiteY3" fmla="*/ 0 h 146304"/>
                    <a:gd name="connsiteX4" fmla="*/ 0 w 508407"/>
                    <a:gd name="connsiteY4" fmla="*/ 142646 h 146304"/>
                    <a:gd name="connsiteX0" fmla="*/ 0 w 508407"/>
                    <a:gd name="connsiteY0" fmla="*/ 142646 h 142646"/>
                    <a:gd name="connsiteX1" fmla="*/ 376562 w 508407"/>
                    <a:gd name="connsiteY1" fmla="*/ 136779 h 142646"/>
                    <a:gd name="connsiteX2" fmla="*/ 508407 w 508407"/>
                    <a:gd name="connsiteY2" fmla="*/ 0 h 142646"/>
                    <a:gd name="connsiteX3" fmla="*/ 168250 w 508407"/>
                    <a:gd name="connsiteY3" fmla="*/ 0 h 142646"/>
                    <a:gd name="connsiteX4" fmla="*/ 0 w 508407"/>
                    <a:gd name="connsiteY4" fmla="*/ 142646 h 142646"/>
                    <a:gd name="connsiteX0" fmla="*/ 0 w 506025"/>
                    <a:gd name="connsiteY0" fmla="*/ 137883 h 137883"/>
                    <a:gd name="connsiteX1" fmla="*/ 374180 w 506025"/>
                    <a:gd name="connsiteY1" fmla="*/ 136779 h 137883"/>
                    <a:gd name="connsiteX2" fmla="*/ 506025 w 506025"/>
                    <a:gd name="connsiteY2" fmla="*/ 0 h 137883"/>
                    <a:gd name="connsiteX3" fmla="*/ 165868 w 506025"/>
                    <a:gd name="connsiteY3" fmla="*/ 0 h 137883"/>
                    <a:gd name="connsiteX4" fmla="*/ 0 w 506025"/>
                    <a:gd name="connsiteY4" fmla="*/ 137883 h 137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6025" h="137883">
                      <a:moveTo>
                        <a:pt x="0" y="137883"/>
                      </a:moveTo>
                      <a:lnTo>
                        <a:pt x="374180" y="136779"/>
                      </a:lnTo>
                      <a:lnTo>
                        <a:pt x="506025" y="0"/>
                      </a:lnTo>
                      <a:lnTo>
                        <a:pt x="165868" y="0"/>
                      </a:lnTo>
                      <a:lnTo>
                        <a:pt x="0" y="137883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96" name="Groep 95"/>
            <p:cNvGrpSpPr/>
            <p:nvPr/>
          </p:nvGrpSpPr>
          <p:grpSpPr>
            <a:xfrm>
              <a:off x="12487778" y="6003628"/>
              <a:ext cx="1980859" cy="542924"/>
              <a:chOff x="12390702" y="6054428"/>
              <a:chExt cx="1980859" cy="542924"/>
            </a:xfrm>
          </p:grpSpPr>
          <p:sp>
            <p:nvSpPr>
              <p:cNvPr id="115" name="Rechthoek 114"/>
              <p:cNvSpPr/>
              <p:nvPr/>
            </p:nvSpPr>
            <p:spPr>
              <a:xfrm>
                <a:off x="12402284" y="6054428"/>
                <a:ext cx="1969277" cy="54292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116" name="Rechthoek 115"/>
              <p:cNvSpPr/>
              <p:nvPr/>
            </p:nvSpPr>
            <p:spPr>
              <a:xfrm>
                <a:off x="12662053" y="6062530"/>
                <a:ext cx="1268296" cy="2616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1100" dirty="0"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Change chart type</a:t>
                </a:r>
              </a:p>
            </p:txBody>
          </p:sp>
          <p:sp>
            <p:nvSpPr>
              <p:cNvPr id="117" name="Gelijkbenige driehoek 116"/>
              <p:cNvSpPr/>
              <p:nvPr/>
            </p:nvSpPr>
            <p:spPr>
              <a:xfrm rot="5400000">
                <a:off x="14210471" y="6150144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118" name="Afgeronde rechthoek 117"/>
              <p:cNvSpPr/>
              <p:nvPr/>
            </p:nvSpPr>
            <p:spPr>
              <a:xfrm>
                <a:off x="12390702" y="6322741"/>
                <a:ext cx="1973675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Edit data</a:t>
                </a:r>
              </a:p>
            </p:txBody>
          </p:sp>
          <p:grpSp>
            <p:nvGrpSpPr>
              <p:cNvPr id="119" name="Groep 118"/>
              <p:cNvGrpSpPr/>
              <p:nvPr/>
            </p:nvGrpSpPr>
            <p:grpSpPr>
              <a:xfrm>
                <a:off x="12461788" y="6100223"/>
                <a:ext cx="204691" cy="170000"/>
                <a:chOff x="15171969" y="1587338"/>
                <a:chExt cx="755407" cy="627385"/>
              </a:xfrm>
            </p:grpSpPr>
            <p:sp>
              <p:nvSpPr>
                <p:cNvPr id="136" name="Rechthoek 962"/>
                <p:cNvSpPr/>
                <p:nvPr userDrawn="1"/>
              </p:nvSpPr>
              <p:spPr>
                <a:xfrm>
                  <a:off x="15171969" y="2008934"/>
                  <a:ext cx="755407" cy="205789"/>
                </a:xfrm>
                <a:custGeom>
                  <a:avLst/>
                  <a:gdLst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664132 w 664132"/>
                    <a:gd name="connsiteY2" fmla="*/ 27778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664132"/>
                    <a:gd name="connsiteY0" fmla="*/ 0 h 290487"/>
                    <a:gd name="connsiteX1" fmla="*/ 664132 w 664132"/>
                    <a:gd name="connsiteY1" fmla="*/ 0 h 290487"/>
                    <a:gd name="connsiteX2" fmla="*/ 333932 w 664132"/>
                    <a:gd name="connsiteY2" fmla="*/ 290487 h 290487"/>
                    <a:gd name="connsiteX3" fmla="*/ 0 w 664132"/>
                    <a:gd name="connsiteY3" fmla="*/ 277787 h 290487"/>
                    <a:gd name="connsiteX4" fmla="*/ 0 w 664132"/>
                    <a:gd name="connsiteY4" fmla="*/ 0 h 290487"/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575232 w 664132"/>
                    <a:gd name="connsiteY2" fmla="*/ 27143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708582"/>
                    <a:gd name="connsiteY0" fmla="*/ 0 h 277787"/>
                    <a:gd name="connsiteX1" fmla="*/ 708582 w 708582"/>
                    <a:gd name="connsiteY1" fmla="*/ 31750 h 277787"/>
                    <a:gd name="connsiteX2" fmla="*/ 575232 w 708582"/>
                    <a:gd name="connsiteY2" fmla="*/ 271437 h 277787"/>
                    <a:gd name="connsiteX3" fmla="*/ 0 w 708582"/>
                    <a:gd name="connsiteY3" fmla="*/ 277787 h 277787"/>
                    <a:gd name="connsiteX4" fmla="*/ 0 w 708582"/>
                    <a:gd name="connsiteY4" fmla="*/ 0 h 277787"/>
                    <a:gd name="connsiteX0" fmla="*/ 228600 w 708582"/>
                    <a:gd name="connsiteY0" fmla="*/ 6350 h 246037"/>
                    <a:gd name="connsiteX1" fmla="*/ 708582 w 708582"/>
                    <a:gd name="connsiteY1" fmla="*/ 0 h 246037"/>
                    <a:gd name="connsiteX2" fmla="*/ 575232 w 708582"/>
                    <a:gd name="connsiteY2" fmla="*/ 239687 h 246037"/>
                    <a:gd name="connsiteX3" fmla="*/ 0 w 708582"/>
                    <a:gd name="connsiteY3" fmla="*/ 246037 h 246037"/>
                    <a:gd name="connsiteX4" fmla="*/ 228600 w 708582"/>
                    <a:gd name="connsiteY4" fmla="*/ 6350 h 246037"/>
                    <a:gd name="connsiteX0" fmla="*/ 228600 w 778432"/>
                    <a:gd name="connsiteY0" fmla="*/ 0 h 239687"/>
                    <a:gd name="connsiteX1" fmla="*/ 778432 w 778432"/>
                    <a:gd name="connsiteY1" fmla="*/ 25400 h 239687"/>
                    <a:gd name="connsiteX2" fmla="*/ 575232 w 778432"/>
                    <a:gd name="connsiteY2" fmla="*/ 233337 h 239687"/>
                    <a:gd name="connsiteX3" fmla="*/ 0 w 778432"/>
                    <a:gd name="connsiteY3" fmla="*/ 239687 h 239687"/>
                    <a:gd name="connsiteX4" fmla="*/ 228600 w 778432"/>
                    <a:gd name="connsiteY4" fmla="*/ 0 h 239687"/>
                    <a:gd name="connsiteX0" fmla="*/ 228600 w 778432"/>
                    <a:gd name="connsiteY0" fmla="*/ 0 h 214287"/>
                    <a:gd name="connsiteX1" fmla="*/ 778432 w 778432"/>
                    <a:gd name="connsiteY1" fmla="*/ 0 h 214287"/>
                    <a:gd name="connsiteX2" fmla="*/ 575232 w 778432"/>
                    <a:gd name="connsiteY2" fmla="*/ 207937 h 214287"/>
                    <a:gd name="connsiteX3" fmla="*/ 0 w 778432"/>
                    <a:gd name="connsiteY3" fmla="*/ 214287 h 214287"/>
                    <a:gd name="connsiteX4" fmla="*/ 228600 w 778432"/>
                    <a:gd name="connsiteY4" fmla="*/ 0 h 214287"/>
                    <a:gd name="connsiteX0" fmla="*/ 228600 w 730724"/>
                    <a:gd name="connsiteY0" fmla="*/ 3975 h 218262"/>
                    <a:gd name="connsiteX1" fmla="*/ 730724 w 730724"/>
                    <a:gd name="connsiteY1" fmla="*/ 0 h 218262"/>
                    <a:gd name="connsiteX2" fmla="*/ 575232 w 730724"/>
                    <a:gd name="connsiteY2" fmla="*/ 211912 h 218262"/>
                    <a:gd name="connsiteX3" fmla="*/ 0 w 730724"/>
                    <a:gd name="connsiteY3" fmla="*/ 218262 h 218262"/>
                    <a:gd name="connsiteX4" fmla="*/ 228600 w 730724"/>
                    <a:gd name="connsiteY4" fmla="*/ 3975 h 218262"/>
                    <a:gd name="connsiteX0" fmla="*/ 252454 w 754578"/>
                    <a:gd name="connsiteY0" fmla="*/ 3975 h 211912"/>
                    <a:gd name="connsiteX1" fmla="*/ 754578 w 754578"/>
                    <a:gd name="connsiteY1" fmla="*/ 0 h 211912"/>
                    <a:gd name="connsiteX2" fmla="*/ 599086 w 754578"/>
                    <a:gd name="connsiteY2" fmla="*/ 211912 h 211912"/>
                    <a:gd name="connsiteX3" fmla="*/ 0 w 754578"/>
                    <a:gd name="connsiteY3" fmla="*/ 210311 h 211912"/>
                    <a:gd name="connsiteX4" fmla="*/ 252454 w 754578"/>
                    <a:gd name="connsiteY4" fmla="*/ 3975 h 211912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599086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754578"/>
                    <a:gd name="connsiteY0" fmla="*/ 0 h 223840"/>
                    <a:gd name="connsiteX1" fmla="*/ 754578 w 754578"/>
                    <a:gd name="connsiteY1" fmla="*/ 7952 h 223840"/>
                    <a:gd name="connsiteX2" fmla="*/ 654745 w 754578"/>
                    <a:gd name="connsiteY2" fmla="*/ 223840 h 223840"/>
                    <a:gd name="connsiteX3" fmla="*/ 0 w 754578"/>
                    <a:gd name="connsiteY3" fmla="*/ 218263 h 223840"/>
                    <a:gd name="connsiteX4" fmla="*/ 172941 w 754578"/>
                    <a:gd name="connsiteY4" fmla="*/ 0 h 223840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646793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818189"/>
                    <a:gd name="connsiteY0" fmla="*/ 0 h 219864"/>
                    <a:gd name="connsiteX1" fmla="*/ 818189 w 818189"/>
                    <a:gd name="connsiteY1" fmla="*/ 31806 h 219864"/>
                    <a:gd name="connsiteX2" fmla="*/ 646793 w 818189"/>
                    <a:gd name="connsiteY2" fmla="*/ 219864 h 219864"/>
                    <a:gd name="connsiteX3" fmla="*/ 0 w 818189"/>
                    <a:gd name="connsiteY3" fmla="*/ 218263 h 219864"/>
                    <a:gd name="connsiteX4" fmla="*/ 172941 w 818189"/>
                    <a:gd name="connsiteY4" fmla="*/ 0 h 219864"/>
                    <a:gd name="connsiteX0" fmla="*/ 172941 w 806262"/>
                    <a:gd name="connsiteY0" fmla="*/ 0 h 219864"/>
                    <a:gd name="connsiteX1" fmla="*/ 806262 w 806262"/>
                    <a:gd name="connsiteY1" fmla="*/ 11928 h 219864"/>
                    <a:gd name="connsiteX2" fmla="*/ 646793 w 806262"/>
                    <a:gd name="connsiteY2" fmla="*/ 219864 h 219864"/>
                    <a:gd name="connsiteX3" fmla="*/ 0 w 806262"/>
                    <a:gd name="connsiteY3" fmla="*/ 218263 h 219864"/>
                    <a:gd name="connsiteX4" fmla="*/ 172941 w 806262"/>
                    <a:gd name="connsiteY4" fmla="*/ 0 h 219864"/>
                    <a:gd name="connsiteX0" fmla="*/ 172941 w 798310"/>
                    <a:gd name="connsiteY0" fmla="*/ 0 h 219864"/>
                    <a:gd name="connsiteX1" fmla="*/ 798310 w 798310"/>
                    <a:gd name="connsiteY1" fmla="*/ 15903 h 219864"/>
                    <a:gd name="connsiteX2" fmla="*/ 646793 w 798310"/>
                    <a:gd name="connsiteY2" fmla="*/ 219864 h 219864"/>
                    <a:gd name="connsiteX3" fmla="*/ 0 w 798310"/>
                    <a:gd name="connsiteY3" fmla="*/ 218263 h 219864"/>
                    <a:gd name="connsiteX4" fmla="*/ 172941 w 798310"/>
                    <a:gd name="connsiteY4" fmla="*/ 0 h 219864"/>
                    <a:gd name="connsiteX0" fmla="*/ 172941 w 798310"/>
                    <a:gd name="connsiteY0" fmla="*/ 0 h 259620"/>
                    <a:gd name="connsiteX1" fmla="*/ 798310 w 798310"/>
                    <a:gd name="connsiteY1" fmla="*/ 15903 h 259620"/>
                    <a:gd name="connsiteX2" fmla="*/ 614988 w 798310"/>
                    <a:gd name="connsiteY2" fmla="*/ 259620 h 259620"/>
                    <a:gd name="connsiteX3" fmla="*/ 0 w 798310"/>
                    <a:gd name="connsiteY3" fmla="*/ 218263 h 259620"/>
                    <a:gd name="connsiteX4" fmla="*/ 172941 w 798310"/>
                    <a:gd name="connsiteY4" fmla="*/ 0 h 259620"/>
                    <a:gd name="connsiteX0" fmla="*/ 188843 w 814212"/>
                    <a:gd name="connsiteY0" fmla="*/ 0 h 259620"/>
                    <a:gd name="connsiteX1" fmla="*/ 814212 w 814212"/>
                    <a:gd name="connsiteY1" fmla="*/ 15903 h 259620"/>
                    <a:gd name="connsiteX2" fmla="*/ 630890 w 814212"/>
                    <a:gd name="connsiteY2" fmla="*/ 259620 h 259620"/>
                    <a:gd name="connsiteX3" fmla="*/ 0 w 814212"/>
                    <a:gd name="connsiteY3" fmla="*/ 254043 h 259620"/>
                    <a:gd name="connsiteX4" fmla="*/ 188843 w 814212"/>
                    <a:gd name="connsiteY4" fmla="*/ 0 h 259620"/>
                    <a:gd name="connsiteX0" fmla="*/ 208721 w 834090"/>
                    <a:gd name="connsiteY0" fmla="*/ 0 h 259620"/>
                    <a:gd name="connsiteX1" fmla="*/ 834090 w 834090"/>
                    <a:gd name="connsiteY1" fmla="*/ 15903 h 259620"/>
                    <a:gd name="connsiteX2" fmla="*/ 650768 w 834090"/>
                    <a:gd name="connsiteY2" fmla="*/ 259620 h 259620"/>
                    <a:gd name="connsiteX3" fmla="*/ 0 w 834090"/>
                    <a:gd name="connsiteY3" fmla="*/ 254043 h 259620"/>
                    <a:gd name="connsiteX4" fmla="*/ 208721 w 834090"/>
                    <a:gd name="connsiteY4" fmla="*/ 0 h 259620"/>
                    <a:gd name="connsiteX0" fmla="*/ 268356 w 893725"/>
                    <a:gd name="connsiteY0" fmla="*/ 0 h 259620"/>
                    <a:gd name="connsiteX1" fmla="*/ 893725 w 893725"/>
                    <a:gd name="connsiteY1" fmla="*/ 15903 h 259620"/>
                    <a:gd name="connsiteX2" fmla="*/ 710403 w 893725"/>
                    <a:gd name="connsiteY2" fmla="*/ 259620 h 259620"/>
                    <a:gd name="connsiteX3" fmla="*/ 0 w 893725"/>
                    <a:gd name="connsiteY3" fmla="*/ 254043 h 259620"/>
                    <a:gd name="connsiteX4" fmla="*/ 268356 w 893725"/>
                    <a:gd name="connsiteY4" fmla="*/ 0 h 259620"/>
                    <a:gd name="connsiteX0" fmla="*/ 260405 w 885774"/>
                    <a:gd name="connsiteY0" fmla="*/ 0 h 259620"/>
                    <a:gd name="connsiteX1" fmla="*/ 885774 w 885774"/>
                    <a:gd name="connsiteY1" fmla="*/ 15903 h 259620"/>
                    <a:gd name="connsiteX2" fmla="*/ 702452 w 885774"/>
                    <a:gd name="connsiteY2" fmla="*/ 259620 h 259620"/>
                    <a:gd name="connsiteX3" fmla="*/ 0 w 885774"/>
                    <a:gd name="connsiteY3" fmla="*/ 254043 h 259620"/>
                    <a:gd name="connsiteX4" fmla="*/ 260405 w 885774"/>
                    <a:gd name="connsiteY4" fmla="*/ 0 h 259620"/>
                    <a:gd name="connsiteX0" fmla="*/ 220648 w 885774"/>
                    <a:gd name="connsiteY0" fmla="*/ 0 h 243717"/>
                    <a:gd name="connsiteX1" fmla="*/ 885774 w 885774"/>
                    <a:gd name="connsiteY1" fmla="*/ 0 h 243717"/>
                    <a:gd name="connsiteX2" fmla="*/ 702452 w 885774"/>
                    <a:gd name="connsiteY2" fmla="*/ 243717 h 243717"/>
                    <a:gd name="connsiteX3" fmla="*/ 0 w 885774"/>
                    <a:gd name="connsiteY3" fmla="*/ 238140 h 243717"/>
                    <a:gd name="connsiteX4" fmla="*/ 220648 w 885774"/>
                    <a:gd name="connsiteY4" fmla="*/ 0 h 243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5774" h="243717">
                      <a:moveTo>
                        <a:pt x="220648" y="0"/>
                      </a:moveTo>
                      <a:lnTo>
                        <a:pt x="885774" y="0"/>
                      </a:lnTo>
                      <a:lnTo>
                        <a:pt x="702452" y="243717"/>
                      </a:lnTo>
                      <a:lnTo>
                        <a:pt x="0" y="238140"/>
                      </a:lnTo>
                      <a:lnTo>
                        <a:pt x="220648" y="0"/>
                      </a:lnTo>
                      <a:close/>
                    </a:path>
                  </a:pathLst>
                </a:custGeom>
                <a:solidFill>
                  <a:srgbClr val="FFFFFF">
                    <a:lumMod val="50000"/>
                  </a:srgbClr>
                </a:solidFill>
                <a:ln w="25400" cap="flat" cmpd="sng" algn="ctr">
                  <a:noFill/>
                  <a:prstDash val="solid"/>
                </a:ln>
                <a:effectLst>
                  <a:softEdge rad="31750"/>
                </a:effectLst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137" name="Groep 136"/>
                <p:cNvGrpSpPr/>
                <p:nvPr userDrawn="1"/>
              </p:nvGrpSpPr>
              <p:grpSpPr>
                <a:xfrm>
                  <a:off x="15281106" y="1587338"/>
                  <a:ext cx="511775" cy="560304"/>
                  <a:chOff x="10604642" y="969717"/>
                  <a:chExt cx="1290643" cy="1427163"/>
                </a:xfrm>
              </p:grpSpPr>
              <p:grpSp>
                <p:nvGrpSpPr>
                  <p:cNvPr id="138" name="Group 879"/>
                  <p:cNvGrpSpPr>
                    <a:grpSpLocks noChangeAspect="1"/>
                  </p:cNvGrpSpPr>
                  <p:nvPr userDrawn="1"/>
                </p:nvGrpSpPr>
                <p:grpSpPr bwMode="auto">
                  <a:xfrm>
                    <a:off x="10604642" y="969717"/>
                    <a:ext cx="1290643" cy="1427163"/>
                    <a:chOff x="4798" y="1515"/>
                    <a:chExt cx="813" cy="899"/>
                  </a:xfrm>
                </p:grpSpPr>
                <p:sp>
                  <p:nvSpPr>
                    <p:cNvPr id="140" name="Freeform 886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269" y="1515"/>
                      <a:ext cx="71" cy="898"/>
                    </a:xfrm>
                    <a:custGeom>
                      <a:avLst/>
                      <a:gdLst>
                        <a:gd name="T0" fmla="*/ 282 w 282"/>
                        <a:gd name="T1" fmla="*/ 0 h 3595"/>
                        <a:gd name="T2" fmla="*/ 282 w 282"/>
                        <a:gd name="T3" fmla="*/ 3138 h 3595"/>
                        <a:gd name="T4" fmla="*/ 0 w 282"/>
                        <a:gd name="T5" fmla="*/ 3595 h 3595"/>
                        <a:gd name="T6" fmla="*/ 0 w 282"/>
                        <a:gd name="T7" fmla="*/ 285 h 3595"/>
                        <a:gd name="T8" fmla="*/ 282 w 282"/>
                        <a:gd name="T9" fmla="*/ 0 h 359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82" h="3595">
                          <a:moveTo>
                            <a:pt x="282" y="0"/>
                          </a:moveTo>
                          <a:lnTo>
                            <a:pt x="282" y="3138"/>
                          </a:lnTo>
                          <a:lnTo>
                            <a:pt x="0" y="3595"/>
                          </a:lnTo>
                          <a:lnTo>
                            <a:pt x="0" y="285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solidFill>
                      <a:srgbClr val="FFC000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1" name="Rectangle 880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515"/>
                      <a:ext cx="813" cy="899"/>
                    </a:xfrm>
                    <a:prstGeom prst="rect">
                      <a:avLst/>
                    </a:prstGeom>
                    <a:noFill/>
                    <a:ln w="0">
                      <a:noFill/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2" name="Rectangle 881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857"/>
                      <a:ext cx="228" cy="55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002060"/>
                        </a:gs>
                        <a:gs pos="100000">
                          <a:srgbClr val="1929FF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3" name="Freeform 882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4798" y="1771"/>
                      <a:ext cx="314" cy="86"/>
                    </a:xfrm>
                    <a:custGeom>
                      <a:avLst/>
                      <a:gdLst>
                        <a:gd name="T0" fmla="*/ 411 w 1255"/>
                        <a:gd name="T1" fmla="*/ 0 h 342"/>
                        <a:gd name="T2" fmla="*/ 1255 w 1255"/>
                        <a:gd name="T3" fmla="*/ 0 h 342"/>
                        <a:gd name="T4" fmla="*/ 913 w 1255"/>
                        <a:gd name="T5" fmla="*/ 342 h 342"/>
                        <a:gd name="T6" fmla="*/ 0 w 1255"/>
                        <a:gd name="T7" fmla="*/ 342 h 342"/>
                        <a:gd name="T8" fmla="*/ 411 w 1255"/>
                        <a:gd name="T9" fmla="*/ 0 h 3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55" h="342">
                          <a:moveTo>
                            <a:pt x="411" y="0"/>
                          </a:moveTo>
                          <a:lnTo>
                            <a:pt x="1255" y="0"/>
                          </a:lnTo>
                          <a:lnTo>
                            <a:pt x="913" y="342"/>
                          </a:lnTo>
                          <a:lnTo>
                            <a:pt x="0" y="342"/>
                          </a:lnTo>
                          <a:lnTo>
                            <a:pt x="411" y="0"/>
                          </a:lnTo>
                          <a:close/>
                        </a:path>
                      </a:pathLst>
                    </a:custGeom>
                    <a:solidFill>
                      <a:srgbClr val="0039AC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4" name="Freeform 883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26" y="1771"/>
                      <a:ext cx="85" cy="642"/>
                    </a:xfrm>
                    <a:custGeom>
                      <a:avLst/>
                      <a:gdLst>
                        <a:gd name="T0" fmla="*/ 342 w 342"/>
                        <a:gd name="T1" fmla="*/ 0 h 2568"/>
                        <a:gd name="T2" fmla="*/ 342 w 342"/>
                        <a:gd name="T3" fmla="*/ 2111 h 2568"/>
                        <a:gd name="T4" fmla="*/ 0 w 342"/>
                        <a:gd name="T5" fmla="*/ 2568 h 2568"/>
                        <a:gd name="T6" fmla="*/ 0 w 342"/>
                        <a:gd name="T7" fmla="*/ 342 h 2568"/>
                        <a:gd name="T8" fmla="*/ 342 w 342"/>
                        <a:gd name="T9" fmla="*/ 0 h 25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568">
                          <a:moveTo>
                            <a:pt x="342" y="0"/>
                          </a:moveTo>
                          <a:lnTo>
                            <a:pt x="342" y="2111"/>
                          </a:lnTo>
                          <a:lnTo>
                            <a:pt x="0" y="2568"/>
                          </a:lnTo>
                          <a:lnTo>
                            <a:pt x="0" y="342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000075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5" name="Freeform 884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54" y="1515"/>
                      <a:ext cx="286" cy="72"/>
                    </a:xfrm>
                    <a:custGeom>
                      <a:avLst/>
                      <a:gdLst>
                        <a:gd name="T0" fmla="*/ 318 w 1140"/>
                        <a:gd name="T1" fmla="*/ 0 h 289"/>
                        <a:gd name="T2" fmla="*/ 1140 w 1140"/>
                        <a:gd name="T3" fmla="*/ 0 h 289"/>
                        <a:gd name="T4" fmla="*/ 855 w 1140"/>
                        <a:gd name="T5" fmla="*/ 289 h 289"/>
                        <a:gd name="T6" fmla="*/ 0 w 1140"/>
                        <a:gd name="T7" fmla="*/ 289 h 289"/>
                        <a:gd name="T8" fmla="*/ 318 w 1140"/>
                        <a:gd name="T9" fmla="*/ 0 h 2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140" h="289">
                          <a:moveTo>
                            <a:pt x="318" y="0"/>
                          </a:moveTo>
                          <a:lnTo>
                            <a:pt x="1140" y="0"/>
                          </a:lnTo>
                          <a:lnTo>
                            <a:pt x="855" y="289"/>
                          </a:lnTo>
                          <a:lnTo>
                            <a:pt x="0" y="289"/>
                          </a:lnTo>
                          <a:lnTo>
                            <a:pt x="318" y="0"/>
                          </a:lnTo>
                          <a:close/>
                        </a:path>
                      </a:pathLst>
                    </a:custGeom>
                    <a:solidFill>
                      <a:srgbClr val="EEFF26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6" name="Rectangle 885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054" y="1587"/>
                      <a:ext cx="215" cy="82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FFC000"/>
                        </a:gs>
                        <a:gs pos="100000">
                          <a:srgbClr val="FFFF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7" name="Rectangle 887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298" y="1771"/>
                      <a:ext cx="228" cy="643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B80004"/>
                        </a:gs>
                        <a:gs pos="100000">
                          <a:srgbClr val="FF00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8" name="Freeform 888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526" y="1686"/>
                      <a:ext cx="85" cy="727"/>
                    </a:xfrm>
                    <a:custGeom>
                      <a:avLst/>
                      <a:gdLst>
                        <a:gd name="T0" fmla="*/ 342 w 342"/>
                        <a:gd name="T1" fmla="*/ 0 h 2911"/>
                        <a:gd name="T2" fmla="*/ 342 w 342"/>
                        <a:gd name="T3" fmla="*/ 2477 h 2911"/>
                        <a:gd name="T4" fmla="*/ 0 w 342"/>
                        <a:gd name="T5" fmla="*/ 2911 h 2911"/>
                        <a:gd name="T6" fmla="*/ 0 w 342"/>
                        <a:gd name="T7" fmla="*/ 334 h 2911"/>
                        <a:gd name="T8" fmla="*/ 342 w 342"/>
                        <a:gd name="T9" fmla="*/ 0 h 29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911">
                          <a:moveTo>
                            <a:pt x="342" y="0"/>
                          </a:moveTo>
                          <a:lnTo>
                            <a:pt x="342" y="2477"/>
                          </a:lnTo>
                          <a:lnTo>
                            <a:pt x="0" y="2911"/>
                          </a:lnTo>
                          <a:lnTo>
                            <a:pt x="0" y="334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C2001B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</p:grpSp>
              <p:sp>
                <p:nvSpPr>
                  <p:cNvPr id="139" name="Vrije vorm 138"/>
                  <p:cNvSpPr/>
                  <p:nvPr userDrawn="1"/>
                </p:nvSpPr>
                <p:spPr>
                  <a:xfrm>
                    <a:off x="11389225" y="1241176"/>
                    <a:ext cx="506025" cy="137883"/>
                  </a:xfrm>
                  <a:custGeom>
                    <a:avLst/>
                    <a:gdLst>
                      <a:gd name="connsiteX0" fmla="*/ 0 w 508407"/>
                      <a:gd name="connsiteY0" fmla="*/ 142646 h 146304"/>
                      <a:gd name="connsiteX1" fmla="*/ 369418 w 508407"/>
                      <a:gd name="connsiteY1" fmla="*/ 146304 h 146304"/>
                      <a:gd name="connsiteX2" fmla="*/ 508407 w 508407"/>
                      <a:gd name="connsiteY2" fmla="*/ 0 h 146304"/>
                      <a:gd name="connsiteX3" fmla="*/ 168250 w 508407"/>
                      <a:gd name="connsiteY3" fmla="*/ 0 h 146304"/>
                      <a:gd name="connsiteX4" fmla="*/ 0 w 508407"/>
                      <a:gd name="connsiteY4" fmla="*/ 142646 h 146304"/>
                      <a:gd name="connsiteX0" fmla="*/ 0 w 508407"/>
                      <a:gd name="connsiteY0" fmla="*/ 142646 h 142646"/>
                      <a:gd name="connsiteX1" fmla="*/ 376562 w 508407"/>
                      <a:gd name="connsiteY1" fmla="*/ 136779 h 142646"/>
                      <a:gd name="connsiteX2" fmla="*/ 508407 w 508407"/>
                      <a:gd name="connsiteY2" fmla="*/ 0 h 142646"/>
                      <a:gd name="connsiteX3" fmla="*/ 168250 w 508407"/>
                      <a:gd name="connsiteY3" fmla="*/ 0 h 142646"/>
                      <a:gd name="connsiteX4" fmla="*/ 0 w 508407"/>
                      <a:gd name="connsiteY4" fmla="*/ 142646 h 142646"/>
                      <a:gd name="connsiteX0" fmla="*/ 0 w 506025"/>
                      <a:gd name="connsiteY0" fmla="*/ 137883 h 137883"/>
                      <a:gd name="connsiteX1" fmla="*/ 374180 w 506025"/>
                      <a:gd name="connsiteY1" fmla="*/ 136779 h 137883"/>
                      <a:gd name="connsiteX2" fmla="*/ 506025 w 506025"/>
                      <a:gd name="connsiteY2" fmla="*/ 0 h 137883"/>
                      <a:gd name="connsiteX3" fmla="*/ 165868 w 506025"/>
                      <a:gd name="connsiteY3" fmla="*/ 0 h 137883"/>
                      <a:gd name="connsiteX4" fmla="*/ 0 w 506025"/>
                      <a:gd name="connsiteY4" fmla="*/ 137883 h 137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6025" h="137883">
                        <a:moveTo>
                          <a:pt x="0" y="137883"/>
                        </a:moveTo>
                        <a:lnTo>
                          <a:pt x="374180" y="136779"/>
                        </a:lnTo>
                        <a:lnTo>
                          <a:pt x="506025" y="0"/>
                        </a:lnTo>
                        <a:lnTo>
                          <a:pt x="165868" y="0"/>
                        </a:lnTo>
                        <a:lnTo>
                          <a:pt x="0" y="137883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  <p:grpSp>
            <p:nvGrpSpPr>
              <p:cNvPr id="120" name="Groep 119"/>
              <p:cNvGrpSpPr/>
              <p:nvPr/>
            </p:nvGrpSpPr>
            <p:grpSpPr>
              <a:xfrm>
                <a:off x="12468521" y="6356844"/>
                <a:ext cx="133446" cy="114786"/>
                <a:chOff x="14587469" y="6356844"/>
                <a:chExt cx="133446" cy="114786"/>
              </a:xfrm>
            </p:grpSpPr>
            <p:sp>
              <p:nvSpPr>
                <p:cNvPr id="126" name="Rectangle 6"/>
                <p:cNvSpPr>
                  <a:spLocks noChangeArrowheads="1"/>
                </p:cNvSpPr>
                <p:nvPr userDrawn="1"/>
              </p:nvSpPr>
              <p:spPr bwMode="auto">
                <a:xfrm>
                  <a:off x="14588703" y="6379233"/>
                  <a:ext cx="130780" cy="91699"/>
                </a:xfrm>
                <a:prstGeom prst="rect">
                  <a:avLst/>
                </a:prstGeom>
                <a:solidFill>
                  <a:srgbClr val="F2FAFF"/>
                </a:solidFill>
                <a:ln w="0">
                  <a:solidFill>
                    <a:schemeClr val="bg2">
                      <a:lumMod val="5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7" name="Rectangle 15"/>
                <p:cNvSpPr>
                  <a:spLocks noChangeArrowheads="1"/>
                </p:cNvSpPr>
                <p:nvPr userDrawn="1"/>
              </p:nvSpPr>
              <p:spPr bwMode="auto">
                <a:xfrm>
                  <a:off x="14587469" y="6423761"/>
                  <a:ext cx="131076" cy="1446"/>
                </a:xfrm>
                <a:prstGeom prst="rect">
                  <a:avLst/>
                </a:prstGeom>
                <a:gradFill flip="none" rotWithShape="1">
                  <a:gsLst>
                    <a:gs pos="20000">
                      <a:srgbClr val="0039AC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Freeform 14"/>
                <p:cNvSpPr>
                  <a:spLocks noEditPoints="1"/>
                </p:cNvSpPr>
                <p:nvPr userDrawn="1"/>
              </p:nvSpPr>
              <p:spPr bwMode="auto">
                <a:xfrm>
                  <a:off x="14588901" y="6356844"/>
                  <a:ext cx="132014" cy="114786"/>
                </a:xfrm>
                <a:custGeom>
                  <a:avLst/>
                  <a:gdLst>
                    <a:gd name="T0" fmla="*/ 48 w 5347"/>
                    <a:gd name="T1" fmla="*/ 48 h 4605"/>
                    <a:gd name="T2" fmla="*/ 48 w 5347"/>
                    <a:gd name="T3" fmla="*/ 4557 h 4605"/>
                    <a:gd name="T4" fmla="*/ 5299 w 5347"/>
                    <a:gd name="T5" fmla="*/ 4557 h 4605"/>
                    <a:gd name="T6" fmla="*/ 5299 w 5347"/>
                    <a:gd name="T7" fmla="*/ 48 h 4605"/>
                    <a:gd name="T8" fmla="*/ 48 w 5347"/>
                    <a:gd name="T9" fmla="*/ 48 h 4605"/>
                    <a:gd name="T10" fmla="*/ 0 w 5347"/>
                    <a:gd name="T11" fmla="*/ 0 h 4605"/>
                    <a:gd name="T12" fmla="*/ 5347 w 5347"/>
                    <a:gd name="T13" fmla="*/ 0 h 4605"/>
                    <a:gd name="T14" fmla="*/ 5347 w 5347"/>
                    <a:gd name="T15" fmla="*/ 4605 h 4605"/>
                    <a:gd name="T16" fmla="*/ 0 w 5347"/>
                    <a:gd name="T17" fmla="*/ 4605 h 4605"/>
                    <a:gd name="T18" fmla="*/ 0 w 5347"/>
                    <a:gd name="T19" fmla="*/ 0 h 46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347" h="4605">
                      <a:moveTo>
                        <a:pt x="48" y="48"/>
                      </a:moveTo>
                      <a:lnTo>
                        <a:pt x="48" y="4557"/>
                      </a:lnTo>
                      <a:lnTo>
                        <a:pt x="5299" y="4557"/>
                      </a:lnTo>
                      <a:lnTo>
                        <a:pt x="5299" y="48"/>
                      </a:lnTo>
                      <a:lnTo>
                        <a:pt x="48" y="48"/>
                      </a:lnTo>
                      <a:close/>
                      <a:moveTo>
                        <a:pt x="0" y="0"/>
                      </a:moveTo>
                      <a:lnTo>
                        <a:pt x="5347" y="0"/>
                      </a:lnTo>
                      <a:lnTo>
                        <a:pt x="5347" y="4605"/>
                      </a:lnTo>
                      <a:lnTo>
                        <a:pt x="0" y="46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E5D88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cxnSp>
              <p:nvCxnSpPr>
                <p:cNvPr id="129" name="Rechte verbindingslijn 128"/>
                <p:cNvCxnSpPr/>
                <p:nvPr userDrawn="1"/>
              </p:nvCxnSpPr>
              <p:spPr>
                <a:xfrm flipH="1">
                  <a:off x="14654334" y="6382168"/>
                  <a:ext cx="162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0" name="Rechte verbindingslijn 129"/>
                <p:cNvCxnSpPr/>
                <p:nvPr userDrawn="1"/>
              </p:nvCxnSpPr>
              <p:spPr>
                <a:xfrm>
                  <a:off x="14689188" y="6382168"/>
                  <a:ext cx="0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Rechte verbindingslijn 130"/>
                <p:cNvCxnSpPr/>
                <p:nvPr userDrawn="1"/>
              </p:nvCxnSpPr>
              <p:spPr>
                <a:xfrm>
                  <a:off x="14619892" y="6382040"/>
                  <a:ext cx="0" cy="8577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2" name="Rechte verbindingslijn 131"/>
                <p:cNvCxnSpPr/>
                <p:nvPr userDrawn="1"/>
              </p:nvCxnSpPr>
              <p:spPr>
                <a:xfrm flipH="1">
                  <a:off x="14593115" y="6400164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3" name="Rechte verbindingslijn 132"/>
                <p:cNvCxnSpPr/>
                <p:nvPr userDrawn="1"/>
              </p:nvCxnSpPr>
              <p:spPr>
                <a:xfrm flipH="1">
                  <a:off x="14593115" y="6423860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4" name="Rechte verbindingslijn 133"/>
                <p:cNvCxnSpPr/>
                <p:nvPr userDrawn="1"/>
              </p:nvCxnSpPr>
              <p:spPr>
                <a:xfrm flipH="1">
                  <a:off x="14593115" y="6447556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35" name="Rectangle 13"/>
                <p:cNvSpPr>
                  <a:spLocks noChangeArrowheads="1"/>
                </p:cNvSpPr>
                <p:nvPr userDrawn="1"/>
              </p:nvSpPr>
              <p:spPr bwMode="auto">
                <a:xfrm>
                  <a:off x="14590283" y="6359138"/>
                  <a:ext cx="128657" cy="19347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1929FF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21" name="Groep 120"/>
              <p:cNvGrpSpPr/>
              <p:nvPr/>
            </p:nvGrpSpPr>
            <p:grpSpPr>
              <a:xfrm>
                <a:off x="12529899" y="6421402"/>
                <a:ext cx="97399" cy="97399"/>
                <a:chOff x="14546483" y="5323041"/>
                <a:chExt cx="242460" cy="242460"/>
              </a:xfrm>
            </p:grpSpPr>
            <p:sp>
              <p:nvSpPr>
                <p:cNvPr id="122" name="Rechthoek 121"/>
                <p:cNvSpPr/>
                <p:nvPr userDrawn="1"/>
              </p:nvSpPr>
              <p:spPr>
                <a:xfrm>
                  <a:off x="14546483" y="5323041"/>
                  <a:ext cx="242460" cy="2424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rgbClr val="00A4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123" name="Groep 122"/>
                <p:cNvGrpSpPr/>
                <p:nvPr/>
              </p:nvGrpSpPr>
              <p:grpSpPr>
                <a:xfrm>
                  <a:off x="14568035" y="5357818"/>
                  <a:ext cx="199836" cy="175226"/>
                  <a:chOff x="14559757" y="5349611"/>
                  <a:chExt cx="216392" cy="191641"/>
                </a:xfrm>
              </p:grpSpPr>
              <p:sp>
                <p:nvSpPr>
                  <p:cNvPr id="124" name="Parallellogram 123"/>
                  <p:cNvSpPr/>
                  <p:nvPr/>
                </p:nvSpPr>
                <p:spPr>
                  <a:xfrm>
                    <a:off x="14559757" y="5369222"/>
                    <a:ext cx="214316" cy="147762"/>
                  </a:xfrm>
                  <a:prstGeom prst="parallelogram">
                    <a:avLst>
                      <a:gd name="adj" fmla="val 93909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25" name="Parallellogram 124"/>
                  <p:cNvSpPr/>
                  <p:nvPr/>
                </p:nvSpPr>
                <p:spPr>
                  <a:xfrm flipH="1">
                    <a:off x="14561833" y="5349611"/>
                    <a:ext cx="214316" cy="191641"/>
                  </a:xfrm>
                  <a:prstGeom prst="parallelogram">
                    <a:avLst>
                      <a:gd name="adj" fmla="val 68946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sp>
          <p:nvSpPr>
            <p:cNvPr id="97" name="Rechthoek 96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CHART</a:t>
              </a:r>
            </a:p>
          </p:txBody>
        </p:sp>
        <p:sp>
          <p:nvSpPr>
            <p:cNvPr id="98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 chart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9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graph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00" name="Ovaal 99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01" name="Ovaal 100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02" name="Rechte verbindingslijn 101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3" name="Rechte verbindingslijn 102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4" name="Rechte verbindingslijn 103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05" name="Tekstvak 33"/>
            <p:cNvSpPr txBox="1"/>
            <p:nvPr/>
          </p:nvSpPr>
          <p:spPr>
            <a:xfrm>
              <a:off x="12479311" y="5259838"/>
              <a:ext cx="2588841" cy="447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chart,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‘Edit data’</a:t>
              </a:r>
            </a:p>
          </p:txBody>
        </p:sp>
        <p:cxnSp>
          <p:nvCxnSpPr>
            <p:cNvPr id="106" name="Rechte verbindingslijn 105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7" name="Groep 106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11" name="Afgeronde rechthoek 110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2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13" name="Rechte verbindingslijn 112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4" name="Gelijkbenige driehoek 113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08" name="Rechthoek 107"/>
            <p:cNvSpPr/>
            <p:nvPr/>
          </p:nvSpPr>
          <p:spPr>
            <a:xfrm>
              <a:off x="12483705" y="4856599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EDIT CHART</a:t>
              </a:r>
            </a:p>
          </p:txBody>
        </p:sp>
        <p:cxnSp>
          <p:nvCxnSpPr>
            <p:cNvPr id="109" name="Rechte verbindingslijn 108"/>
            <p:cNvCxnSpPr/>
            <p:nvPr/>
          </p:nvCxnSpPr>
          <p:spPr>
            <a:xfrm>
              <a:off x="12487778" y="5145063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10" name="Picture 3"/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254186" y="6395104"/>
              <a:ext cx="158644" cy="2564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243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44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45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46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47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48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49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50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51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52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53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54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55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56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311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12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313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4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5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6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7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8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9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20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21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22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23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57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89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90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91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92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306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7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8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9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0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93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94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301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02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03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04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05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95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96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7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8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9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00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58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76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77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78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9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0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1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2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3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4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5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6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7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8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59" name="Rechte verbindingslijn 24"/>
            <p:cNvCxnSpPr>
              <a:endCxn id="276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60" name="Rechte verbindingslijn 25"/>
            <p:cNvCxnSpPr>
              <a:endCxn id="311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61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62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63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64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65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66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67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68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69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70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71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72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74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75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73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93341083"/>
      </p:ext>
    </p:extLst>
  </p:cSld>
  <p:clrMapOvr>
    <a:masterClrMapping/>
  </p:clrMapOvr>
  <p:transition spd="med">
    <p:fade/>
  </p:transition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ext 100% whit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(100%) – white background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grpSp>
        <p:nvGrpSpPr>
          <p:cNvPr id="90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91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2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93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4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5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96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97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98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99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00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2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3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58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9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60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1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2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4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5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6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7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8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9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0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4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36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37" name="Picture 2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38" name="Picture 3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39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53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4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5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40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41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8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9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0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1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2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42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3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4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5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6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7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05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23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24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25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6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7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9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0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1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2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3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4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5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06" name="Rechte verbindingslijn 24"/>
            <p:cNvCxnSpPr>
              <a:endCxn id="123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07" name="Rechte verbindingslijn 25"/>
            <p:cNvCxnSpPr>
              <a:endCxn id="158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08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09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0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11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12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13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14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15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16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17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18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19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21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2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67854149"/>
      </p:ext>
    </p:extLst>
  </p:cSld>
  <p:clrMapOvr>
    <a:masterClrMapping/>
  </p:clrMapOvr>
  <p:transition spd="med">
    <p:fade/>
  </p:transition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8" name="Rechthoek 4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Title slide</a:t>
            </a:r>
          </a:p>
        </p:txBody>
      </p:sp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>
            <a:off x="617014" y="3802548"/>
            <a:ext cx="10942330" cy="1054100"/>
          </a:xfrm>
          <a:noFill/>
        </p:spPr>
        <p:txBody>
          <a:bodyPr lIns="0" tIns="0" rIns="0" bIns="0" anchor="b"/>
          <a:lstStyle>
            <a:lvl1pPr algn="l">
              <a:defRPr sz="4800" baseline="0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</a:lstStyle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sp>
        <p:nvSpPr>
          <p:cNvPr id="3" name="Ondertitel 2"/>
          <p:cNvSpPr>
            <a:spLocks noGrp="1"/>
          </p:cNvSpPr>
          <p:nvPr>
            <p:ph type="subTitle" idx="1"/>
          </p:nvPr>
        </p:nvSpPr>
        <p:spPr>
          <a:xfrm>
            <a:off x="617015" y="4883949"/>
            <a:ext cx="10942329" cy="631031"/>
          </a:xfrm>
          <a:noFill/>
        </p:spPr>
        <p:txBody>
          <a:bodyPr lIns="0" tIns="0" rIns="0" bIns="0"/>
          <a:lstStyle>
            <a:lvl1pPr marL="0" indent="0" algn="l">
              <a:buNone/>
              <a:defRPr sz="2800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599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599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  <a:endParaRPr lang="en-US" noProof="0" dirty="0"/>
          </a:p>
        </p:txBody>
      </p:sp>
      <p:sp>
        <p:nvSpPr>
          <p:cNvPr id="10" name="Tijdelijke aanduiding voor voettekst 4"/>
          <p:cNvSpPr>
            <a:spLocks noGrp="1"/>
          </p:cNvSpPr>
          <p:nvPr>
            <p:ph type="ftr" sz="quarter" idx="18"/>
          </p:nvPr>
        </p:nvSpPr>
        <p:spPr>
          <a:xfrm>
            <a:off x="0" y="6416675"/>
            <a:ext cx="4657725" cy="441325"/>
          </a:xfrm>
          <a:prstGeom prst="rect">
            <a:avLst/>
          </a:prstGeom>
        </p:spPr>
        <p:txBody>
          <a:bodyPr/>
          <a:lstStyle>
            <a:lvl1pPr algn="l">
              <a:defRPr sz="1000" b="1"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grpSp>
        <p:nvGrpSpPr>
          <p:cNvPr id="9" name="Groep 8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1" name="Rechthoek 10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3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4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" name="Ovaal 15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" name="Ovaal 16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8" name="Rechte verbindingslijn 17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9" name="Rechte verbindingslijn 18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0" name="Rechte verbindingslijn 19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21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22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23" name="Ovaal 22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24" name="Rechte verbindingslijn 23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5" name="Groep 24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44" name="Afgeronde rechthoek 43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46" name="Rechte verbindingslijn 45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7" name="Gelijkbenige driehoek 46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29" name="Groep 28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30" name="Rechthoek 29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1" name="Groep 30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34" name="Rechthoek 33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5" name="Groep 34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38" name="Afgeronde rechthoek 37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9" name="Rechthoek 38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0" name="Rechthoek 39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1" name="Rechthoek 40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2" name="Rechthoek 41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3" name="Rechthoek 42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6" name="Rechthoek 35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37" name="Gelijkbenige driehoek 36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32" name="Afgeronde rechthoek 31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33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3095410088"/>
      </p:ext>
    </p:extLst>
  </p:cSld>
  <p:clrMapOvr>
    <a:masterClrMapping/>
  </p:clrMapOvr>
  <p:transition spd="med">
    <p:fade/>
  </p:transition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100% whit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(100%) – white background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11568112" cy="4968000"/>
          </a:xfrm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171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72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74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5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6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7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78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79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81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2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3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84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39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40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41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3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5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6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7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8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9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0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1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85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17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18" name="Picture 2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19" name="Picture 3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20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34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6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21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22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9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0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1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2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3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23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4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5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6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7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8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86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04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05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06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7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8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9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0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1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2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3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4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5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6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87" name="Rechte verbindingslijn 24"/>
            <p:cNvCxnSpPr>
              <a:endCxn id="204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88" name="Rechte verbindingslijn 25"/>
            <p:cNvCxnSpPr>
              <a:endCxn id="239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89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0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1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93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94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95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96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97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98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99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00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02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3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01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568321343"/>
      </p:ext>
    </p:extLst>
  </p:cSld>
  <p:clrMapOvr>
    <a:masterClrMapping/>
  </p:clrMapOvr>
  <p:transition spd="med">
    <p:fade/>
  </p:transition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100% grey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5" y="838946"/>
            <a:ext cx="12204000" cy="6041041"/>
          </a:xfrm>
          <a:prstGeom prst="rect">
            <a:avLst/>
          </a:prstGeom>
        </p:spPr>
      </p:pic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(100%) – grey</a:t>
            </a:r>
            <a:r>
              <a:rPr lang="en-US" sz="1600" baseline="0" dirty="0">
                <a:solidFill>
                  <a:schemeClr val="bg2"/>
                </a:solidFill>
              </a:rPr>
              <a:t> background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11568112" cy="4968000"/>
          </a:xfrm>
          <a:noFill/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171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72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74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5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6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7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78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79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81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2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3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84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39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40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41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3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5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6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7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8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9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0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1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85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17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18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19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20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34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6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21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22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9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0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1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2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3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23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4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5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6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7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8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86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04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05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06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7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8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9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0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1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2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3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4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5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6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87" name="Rechte verbindingslijn 24"/>
            <p:cNvCxnSpPr>
              <a:endCxn id="204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88" name="Rechte verbindingslijn 25"/>
            <p:cNvCxnSpPr>
              <a:endCxn id="239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89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0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1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93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94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95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96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97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98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99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00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02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3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01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25648077"/>
      </p:ext>
    </p:extLst>
  </p:cSld>
  <p:clrMapOvr>
    <a:masterClrMapping/>
  </p:clrMapOvr>
  <p:transition spd="med">
    <p:fade/>
  </p:transition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50% - grey left - whit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5" y="838946"/>
            <a:ext cx="6102000" cy="6019054"/>
          </a:xfrm>
          <a:prstGeom prst="rect">
            <a:avLst/>
          </a:prstGeom>
        </p:spPr>
      </p:pic>
      <p:sp>
        <p:nvSpPr>
          <p:cNvPr id="5" name="Rechthoek 8"/>
          <p:cNvSpPr/>
          <p:nvPr userDrawn="1"/>
        </p:nvSpPr>
        <p:spPr>
          <a:xfrm>
            <a:off x="7867650" y="-5016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(50%) – grey background left</a:t>
            </a:r>
            <a:r>
              <a:rPr lang="en-US" sz="1600" baseline="0" dirty="0">
                <a:solidFill>
                  <a:schemeClr val="bg2"/>
                </a:solidFill>
              </a:rPr>
              <a:t> </a:t>
            </a:r>
            <a:br>
              <a:rPr lang="en-US" sz="1600" baseline="0" dirty="0">
                <a:solidFill>
                  <a:schemeClr val="bg2"/>
                </a:solidFill>
              </a:rPr>
            </a:br>
            <a:r>
              <a:rPr lang="en-US" sz="1600" baseline="0" dirty="0">
                <a:solidFill>
                  <a:schemeClr val="bg2"/>
                </a:solidFill>
              </a:rPr>
              <a:t>– white background right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90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6105874" cy="4968000"/>
          </a:xfrm>
          <a:noFill/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91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173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74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76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7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8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9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83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4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5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86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41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42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43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5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6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7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8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9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0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1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2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3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87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19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20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21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22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36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9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0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23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24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31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2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3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4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5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25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6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7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8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9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0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88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06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07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08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9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0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1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2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3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4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5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6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7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8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89" name="Rechte verbindingslijn 24"/>
            <p:cNvCxnSpPr>
              <a:endCxn id="206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90" name="Rechte verbindingslijn 25"/>
            <p:cNvCxnSpPr>
              <a:endCxn id="241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91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3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94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95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96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97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98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99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00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01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02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04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5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03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43917075"/>
      </p:ext>
    </p:extLst>
  </p:cSld>
  <p:clrMapOvr>
    <a:masterClrMapping/>
  </p:clrMapOvr>
  <p:transition spd="med">
    <p:fade/>
  </p:transition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50% - white left - grey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05875" y="838946"/>
            <a:ext cx="6102000" cy="6019054"/>
          </a:xfrm>
          <a:prstGeom prst="rect">
            <a:avLst/>
          </a:prstGeom>
        </p:spPr>
      </p:pic>
      <p:sp>
        <p:nvSpPr>
          <p:cNvPr id="5" name="Rechthoek 8"/>
          <p:cNvSpPr/>
          <p:nvPr userDrawn="1"/>
        </p:nvSpPr>
        <p:spPr>
          <a:xfrm>
            <a:off x="7867650" y="-5016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(50%) – white background left</a:t>
            </a:r>
            <a:r>
              <a:rPr lang="en-US" sz="1600" baseline="0" dirty="0">
                <a:solidFill>
                  <a:schemeClr val="bg2"/>
                </a:solidFill>
              </a:rPr>
              <a:t> </a:t>
            </a:r>
            <a:br>
              <a:rPr lang="en-US" sz="1600" baseline="0" dirty="0">
                <a:solidFill>
                  <a:schemeClr val="bg2"/>
                </a:solidFill>
              </a:rPr>
            </a:br>
            <a:r>
              <a:rPr lang="en-US" sz="1600" baseline="0" dirty="0">
                <a:solidFill>
                  <a:schemeClr val="bg2"/>
                </a:solidFill>
              </a:rPr>
              <a:t>– grey background right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90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6105874" cy="4968000"/>
          </a:xfrm>
          <a:noFill/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91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173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74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76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7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8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9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83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4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5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86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41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42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43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5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6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7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8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9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0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1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2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3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87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19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20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21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22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36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9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0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23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24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31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2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3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4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5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25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6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7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8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9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0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88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06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07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08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9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0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1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2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3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4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5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6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7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8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89" name="Rechte verbindingslijn 24"/>
            <p:cNvCxnSpPr>
              <a:endCxn id="206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90" name="Rechte verbindingslijn 25"/>
            <p:cNvCxnSpPr>
              <a:endCxn id="241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91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3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94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95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96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97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98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99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00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01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02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04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5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03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961633843"/>
      </p:ext>
    </p:extLst>
  </p:cSld>
  <p:clrMapOvr>
    <a:masterClrMapping/>
  </p:clrMapOvr>
  <p:transition spd="med">
    <p:fade/>
  </p:transition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compare (X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compare (XXL)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5786650" cy="4968000"/>
          </a:xfrm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90" name="Tijdelijke aanduiding voor verticale tekst 2"/>
          <p:cNvSpPr>
            <a:spLocks noGrp="1"/>
          </p:cNvSpPr>
          <p:nvPr>
            <p:ph type="body" orient="vert" idx="20"/>
          </p:nvPr>
        </p:nvSpPr>
        <p:spPr>
          <a:xfrm>
            <a:off x="5813942" y="1467853"/>
            <a:ext cx="5786650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91" name="Tijdelijke aanduiding voor tekst 2"/>
          <p:cNvSpPr>
            <a:spLocks noGrp="1"/>
          </p:cNvSpPr>
          <p:nvPr>
            <p:ph type="body" idx="21"/>
          </p:nvPr>
        </p:nvSpPr>
        <p:spPr>
          <a:xfrm>
            <a:off x="6336135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73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74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76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7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8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9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83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4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5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86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41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42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43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5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6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7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8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9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0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1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2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3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87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19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20" name="Picture 2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21" name="Picture 3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22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36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9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0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23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24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31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2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3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4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5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25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6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7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8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9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0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88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06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07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08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9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0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1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2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3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4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5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6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7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8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89" name="Rechte verbindingslijn 24"/>
            <p:cNvCxnSpPr>
              <a:endCxn id="206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90" name="Rechte verbindingslijn 25"/>
            <p:cNvCxnSpPr>
              <a:endCxn id="241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91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3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94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95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96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97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98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99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00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01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02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04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5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03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92127104"/>
      </p:ext>
    </p:extLst>
  </p:cSld>
  <p:clrMapOvr>
    <a:masterClrMapping/>
  </p:clrMapOvr>
  <p:transition spd="med">
    <p:fade/>
  </p:transition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L) &amp; Image (M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(L) &amp; Image (M)</a:t>
            </a:r>
          </a:p>
        </p:txBody>
      </p:sp>
      <p:sp>
        <p:nvSpPr>
          <p:cNvPr id="1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7537449" y="817042"/>
            <a:ext cx="4662137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 dirty="0"/>
              <a:t>Click icon to add picture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7533039" cy="4968000"/>
          </a:xfrm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DB4CE7B-BB48-4C0D-A4E0-D760E9BA67FA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6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2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93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11" name="Groep 110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14" name="Rechthoek 113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15" name="Afbeelding 114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16" name="L-vorm 115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17" name="L-vorm 116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12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13" name="Rechthoekige driehoek 112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94" name="Rechthoek 9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9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7" name="Ovaal 9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8" name="Ovaal 9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99" name="Rechte verbindingslijn 9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0" name="Rechte verbindingslijn 9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0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02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0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04" name="Ovaal 10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05" name="Rechte verbindingslijn 10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6" name="Groep 10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07" name="Afgeronde rechthoek 10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09" name="Rechte verbindingslijn 10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0" name="Gelijkbenige driehoek 10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199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00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01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02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03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04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05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06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07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08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09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10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11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12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67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68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69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0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1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2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3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5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6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7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8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9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13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45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46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47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48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62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3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4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5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6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49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50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57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8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9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60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61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51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52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3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4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5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6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14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32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33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34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6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9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0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1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3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15" name="Rechte verbindingslijn 24"/>
            <p:cNvCxnSpPr>
              <a:endCxn id="232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16" name="Rechte verbindingslijn 25"/>
            <p:cNvCxnSpPr>
              <a:endCxn id="267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17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18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19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20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21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22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23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24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25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26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27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28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30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1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29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36449248"/>
      </p:ext>
    </p:extLst>
  </p:cSld>
  <p:clrMapOvr>
    <a:masterClrMapping/>
  </p:clrMapOvr>
  <p:transition spd="med">
    <p:fade/>
  </p:transition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M) &amp; Image (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(M) &amp; Image (L)</a:t>
            </a:r>
          </a:p>
        </p:txBody>
      </p:sp>
      <p:sp>
        <p:nvSpPr>
          <p:cNvPr id="1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4657351" y="817042"/>
            <a:ext cx="7542236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67853"/>
            <a:ext cx="4657352" cy="4968000"/>
          </a:xfrm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4606BDF-5C65-4C02-9654-F4D38C507E52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172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2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93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11" name="Groep 110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14" name="Rechthoek 113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15" name="Afbeelding 114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16" name="L-vorm 115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17" name="L-vorm 116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12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13" name="Rechthoekige driehoek 112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94" name="Rechthoek 9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9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7" name="Ovaal 9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8" name="Ovaal 9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99" name="Rechte verbindingslijn 9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0" name="Rechte verbindingslijn 9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0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02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0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04" name="Ovaal 10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05" name="Rechte verbindingslijn 10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6" name="Groep 10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07" name="Afgeronde rechthoek 10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09" name="Rechte verbindingslijn 10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0" name="Gelijkbenige driehoek 10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199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00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01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02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03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04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05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06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07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08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09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10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11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12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67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68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69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0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1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2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3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5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6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7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8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9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13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45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46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47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48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62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3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4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5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6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49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50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57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8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9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60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61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51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52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3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4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5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6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14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32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33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34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6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9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0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1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3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15" name="Rechte verbindingslijn 24"/>
            <p:cNvCxnSpPr>
              <a:endCxn id="232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16" name="Rechte verbindingslijn 25"/>
            <p:cNvCxnSpPr>
              <a:endCxn id="267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17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18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19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20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21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22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23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24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25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26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27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28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30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1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29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5150373"/>
      </p:ext>
    </p:extLst>
  </p:cSld>
  <p:clrMapOvr>
    <a:masterClrMapping/>
  </p:clrMapOvr>
  <p:transition spd="med">
    <p:fade/>
  </p:transition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M) &amp; Image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(M) &amp; Image (XL)</a:t>
            </a:r>
          </a:p>
        </p:txBody>
      </p:sp>
      <p:sp>
        <p:nvSpPr>
          <p:cNvPr id="11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0" y="1450800"/>
            <a:ext cx="4657352" cy="4967121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91BA692-BDC0-468B-B9F2-82175333B678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236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37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38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39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40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44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45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46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7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8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49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304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05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306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7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8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9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0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1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2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3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4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5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6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50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82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83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84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85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99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0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1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2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3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86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87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94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5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6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7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8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88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89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0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1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2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3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51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69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70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71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2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3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5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6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7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8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9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0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1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52" name="Rechte verbindingslijn 24"/>
            <p:cNvCxnSpPr>
              <a:endCxn id="269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53" name="Rechte verbindingslijn 25"/>
            <p:cNvCxnSpPr>
              <a:endCxn id="304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54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5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6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57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58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59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60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61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62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63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64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65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67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68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66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3672281"/>
      </p:ext>
    </p:extLst>
  </p:cSld>
  <p:clrMapOvr>
    <a:masterClrMapping/>
  </p:clrMapOvr>
  <p:transition spd="med">
    <p:fade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ph compa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Graph compare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Tijdelijke aanduiding voor inhoud 2"/>
          <p:cNvSpPr>
            <a:spLocks noGrp="1"/>
          </p:cNvSpPr>
          <p:nvPr>
            <p:ph idx="17"/>
          </p:nvPr>
        </p:nvSpPr>
        <p:spPr>
          <a:xfrm>
            <a:off x="6297329" y="1592688"/>
            <a:ext cx="5380322" cy="4681111"/>
          </a:xfrm>
          <a:solidFill>
            <a:srgbClr val="E5E9EC"/>
          </a:solidFill>
        </p:spPr>
        <p:txBody>
          <a:bodyPr anchor="ctr"/>
          <a:lstStyle>
            <a:lvl1pPr algn="ctr">
              <a:defRPr sz="14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/>
            </a:lvl1pPr>
          </a:lstStyle>
          <a:p>
            <a:fld id="{4F154394-2FC5-4628-81A3-089C82F08482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5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4" name="Instruction Chart &amp; Edit"/>
          <p:cNvGrpSpPr/>
          <p:nvPr userDrawn="1"/>
        </p:nvGrpSpPr>
        <p:grpSpPr>
          <a:xfrm>
            <a:off x="12382788" y="-5444"/>
            <a:ext cx="2697278" cy="6868888"/>
            <a:chOff x="12382788" y="-5444"/>
            <a:chExt cx="2697278" cy="6868888"/>
          </a:xfrm>
        </p:grpSpPr>
        <p:grpSp>
          <p:nvGrpSpPr>
            <p:cNvPr id="95" name="Groep 94"/>
            <p:cNvGrpSpPr/>
            <p:nvPr userDrawn="1"/>
          </p:nvGrpSpPr>
          <p:grpSpPr>
            <a:xfrm>
              <a:off x="12382788" y="1480224"/>
              <a:ext cx="689983" cy="573048"/>
              <a:chOff x="15171969" y="1587338"/>
              <a:chExt cx="755407" cy="627385"/>
            </a:xfrm>
          </p:grpSpPr>
          <p:sp>
            <p:nvSpPr>
              <p:cNvPr id="149" name="Rechthoek 962"/>
              <p:cNvSpPr/>
              <p:nvPr userDrawn="1"/>
            </p:nvSpPr>
            <p:spPr>
              <a:xfrm>
                <a:off x="15171969" y="2008934"/>
                <a:ext cx="755407" cy="205789"/>
              </a:xfrm>
              <a:custGeom>
                <a:avLst/>
                <a:gdLst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664132 w 664132"/>
                  <a:gd name="connsiteY2" fmla="*/ 27778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664132"/>
                  <a:gd name="connsiteY0" fmla="*/ 0 h 290487"/>
                  <a:gd name="connsiteX1" fmla="*/ 664132 w 664132"/>
                  <a:gd name="connsiteY1" fmla="*/ 0 h 290487"/>
                  <a:gd name="connsiteX2" fmla="*/ 333932 w 664132"/>
                  <a:gd name="connsiteY2" fmla="*/ 290487 h 290487"/>
                  <a:gd name="connsiteX3" fmla="*/ 0 w 664132"/>
                  <a:gd name="connsiteY3" fmla="*/ 277787 h 290487"/>
                  <a:gd name="connsiteX4" fmla="*/ 0 w 664132"/>
                  <a:gd name="connsiteY4" fmla="*/ 0 h 290487"/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575232 w 664132"/>
                  <a:gd name="connsiteY2" fmla="*/ 27143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708582"/>
                  <a:gd name="connsiteY0" fmla="*/ 0 h 277787"/>
                  <a:gd name="connsiteX1" fmla="*/ 708582 w 708582"/>
                  <a:gd name="connsiteY1" fmla="*/ 31750 h 277787"/>
                  <a:gd name="connsiteX2" fmla="*/ 575232 w 708582"/>
                  <a:gd name="connsiteY2" fmla="*/ 271437 h 277787"/>
                  <a:gd name="connsiteX3" fmla="*/ 0 w 708582"/>
                  <a:gd name="connsiteY3" fmla="*/ 277787 h 277787"/>
                  <a:gd name="connsiteX4" fmla="*/ 0 w 708582"/>
                  <a:gd name="connsiteY4" fmla="*/ 0 h 277787"/>
                  <a:gd name="connsiteX0" fmla="*/ 228600 w 708582"/>
                  <a:gd name="connsiteY0" fmla="*/ 6350 h 246037"/>
                  <a:gd name="connsiteX1" fmla="*/ 708582 w 708582"/>
                  <a:gd name="connsiteY1" fmla="*/ 0 h 246037"/>
                  <a:gd name="connsiteX2" fmla="*/ 575232 w 708582"/>
                  <a:gd name="connsiteY2" fmla="*/ 239687 h 246037"/>
                  <a:gd name="connsiteX3" fmla="*/ 0 w 708582"/>
                  <a:gd name="connsiteY3" fmla="*/ 246037 h 246037"/>
                  <a:gd name="connsiteX4" fmla="*/ 228600 w 708582"/>
                  <a:gd name="connsiteY4" fmla="*/ 6350 h 246037"/>
                  <a:gd name="connsiteX0" fmla="*/ 228600 w 778432"/>
                  <a:gd name="connsiteY0" fmla="*/ 0 h 239687"/>
                  <a:gd name="connsiteX1" fmla="*/ 778432 w 778432"/>
                  <a:gd name="connsiteY1" fmla="*/ 25400 h 239687"/>
                  <a:gd name="connsiteX2" fmla="*/ 575232 w 778432"/>
                  <a:gd name="connsiteY2" fmla="*/ 233337 h 239687"/>
                  <a:gd name="connsiteX3" fmla="*/ 0 w 778432"/>
                  <a:gd name="connsiteY3" fmla="*/ 239687 h 239687"/>
                  <a:gd name="connsiteX4" fmla="*/ 228600 w 778432"/>
                  <a:gd name="connsiteY4" fmla="*/ 0 h 239687"/>
                  <a:gd name="connsiteX0" fmla="*/ 228600 w 778432"/>
                  <a:gd name="connsiteY0" fmla="*/ 0 h 214287"/>
                  <a:gd name="connsiteX1" fmla="*/ 778432 w 778432"/>
                  <a:gd name="connsiteY1" fmla="*/ 0 h 214287"/>
                  <a:gd name="connsiteX2" fmla="*/ 575232 w 778432"/>
                  <a:gd name="connsiteY2" fmla="*/ 207937 h 214287"/>
                  <a:gd name="connsiteX3" fmla="*/ 0 w 778432"/>
                  <a:gd name="connsiteY3" fmla="*/ 214287 h 214287"/>
                  <a:gd name="connsiteX4" fmla="*/ 228600 w 778432"/>
                  <a:gd name="connsiteY4" fmla="*/ 0 h 214287"/>
                  <a:gd name="connsiteX0" fmla="*/ 228600 w 730724"/>
                  <a:gd name="connsiteY0" fmla="*/ 3975 h 218262"/>
                  <a:gd name="connsiteX1" fmla="*/ 730724 w 730724"/>
                  <a:gd name="connsiteY1" fmla="*/ 0 h 218262"/>
                  <a:gd name="connsiteX2" fmla="*/ 575232 w 730724"/>
                  <a:gd name="connsiteY2" fmla="*/ 211912 h 218262"/>
                  <a:gd name="connsiteX3" fmla="*/ 0 w 730724"/>
                  <a:gd name="connsiteY3" fmla="*/ 218262 h 218262"/>
                  <a:gd name="connsiteX4" fmla="*/ 228600 w 730724"/>
                  <a:gd name="connsiteY4" fmla="*/ 3975 h 218262"/>
                  <a:gd name="connsiteX0" fmla="*/ 252454 w 754578"/>
                  <a:gd name="connsiteY0" fmla="*/ 3975 h 211912"/>
                  <a:gd name="connsiteX1" fmla="*/ 754578 w 754578"/>
                  <a:gd name="connsiteY1" fmla="*/ 0 h 211912"/>
                  <a:gd name="connsiteX2" fmla="*/ 599086 w 754578"/>
                  <a:gd name="connsiteY2" fmla="*/ 211912 h 211912"/>
                  <a:gd name="connsiteX3" fmla="*/ 0 w 754578"/>
                  <a:gd name="connsiteY3" fmla="*/ 210311 h 211912"/>
                  <a:gd name="connsiteX4" fmla="*/ 252454 w 754578"/>
                  <a:gd name="connsiteY4" fmla="*/ 3975 h 211912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599086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754578"/>
                  <a:gd name="connsiteY0" fmla="*/ 0 h 223840"/>
                  <a:gd name="connsiteX1" fmla="*/ 754578 w 754578"/>
                  <a:gd name="connsiteY1" fmla="*/ 7952 h 223840"/>
                  <a:gd name="connsiteX2" fmla="*/ 654745 w 754578"/>
                  <a:gd name="connsiteY2" fmla="*/ 223840 h 223840"/>
                  <a:gd name="connsiteX3" fmla="*/ 0 w 754578"/>
                  <a:gd name="connsiteY3" fmla="*/ 218263 h 223840"/>
                  <a:gd name="connsiteX4" fmla="*/ 172941 w 754578"/>
                  <a:gd name="connsiteY4" fmla="*/ 0 h 223840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646793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818189"/>
                  <a:gd name="connsiteY0" fmla="*/ 0 h 219864"/>
                  <a:gd name="connsiteX1" fmla="*/ 818189 w 818189"/>
                  <a:gd name="connsiteY1" fmla="*/ 31806 h 219864"/>
                  <a:gd name="connsiteX2" fmla="*/ 646793 w 818189"/>
                  <a:gd name="connsiteY2" fmla="*/ 219864 h 219864"/>
                  <a:gd name="connsiteX3" fmla="*/ 0 w 818189"/>
                  <a:gd name="connsiteY3" fmla="*/ 218263 h 219864"/>
                  <a:gd name="connsiteX4" fmla="*/ 172941 w 818189"/>
                  <a:gd name="connsiteY4" fmla="*/ 0 h 219864"/>
                  <a:gd name="connsiteX0" fmla="*/ 172941 w 806262"/>
                  <a:gd name="connsiteY0" fmla="*/ 0 h 219864"/>
                  <a:gd name="connsiteX1" fmla="*/ 806262 w 806262"/>
                  <a:gd name="connsiteY1" fmla="*/ 11928 h 219864"/>
                  <a:gd name="connsiteX2" fmla="*/ 646793 w 806262"/>
                  <a:gd name="connsiteY2" fmla="*/ 219864 h 219864"/>
                  <a:gd name="connsiteX3" fmla="*/ 0 w 806262"/>
                  <a:gd name="connsiteY3" fmla="*/ 218263 h 219864"/>
                  <a:gd name="connsiteX4" fmla="*/ 172941 w 806262"/>
                  <a:gd name="connsiteY4" fmla="*/ 0 h 219864"/>
                  <a:gd name="connsiteX0" fmla="*/ 172941 w 798310"/>
                  <a:gd name="connsiteY0" fmla="*/ 0 h 219864"/>
                  <a:gd name="connsiteX1" fmla="*/ 798310 w 798310"/>
                  <a:gd name="connsiteY1" fmla="*/ 15903 h 219864"/>
                  <a:gd name="connsiteX2" fmla="*/ 646793 w 798310"/>
                  <a:gd name="connsiteY2" fmla="*/ 219864 h 219864"/>
                  <a:gd name="connsiteX3" fmla="*/ 0 w 798310"/>
                  <a:gd name="connsiteY3" fmla="*/ 218263 h 219864"/>
                  <a:gd name="connsiteX4" fmla="*/ 172941 w 798310"/>
                  <a:gd name="connsiteY4" fmla="*/ 0 h 219864"/>
                  <a:gd name="connsiteX0" fmla="*/ 172941 w 798310"/>
                  <a:gd name="connsiteY0" fmla="*/ 0 h 259620"/>
                  <a:gd name="connsiteX1" fmla="*/ 798310 w 798310"/>
                  <a:gd name="connsiteY1" fmla="*/ 15903 h 259620"/>
                  <a:gd name="connsiteX2" fmla="*/ 614988 w 798310"/>
                  <a:gd name="connsiteY2" fmla="*/ 259620 h 259620"/>
                  <a:gd name="connsiteX3" fmla="*/ 0 w 798310"/>
                  <a:gd name="connsiteY3" fmla="*/ 218263 h 259620"/>
                  <a:gd name="connsiteX4" fmla="*/ 172941 w 798310"/>
                  <a:gd name="connsiteY4" fmla="*/ 0 h 259620"/>
                  <a:gd name="connsiteX0" fmla="*/ 188843 w 814212"/>
                  <a:gd name="connsiteY0" fmla="*/ 0 h 259620"/>
                  <a:gd name="connsiteX1" fmla="*/ 814212 w 814212"/>
                  <a:gd name="connsiteY1" fmla="*/ 15903 h 259620"/>
                  <a:gd name="connsiteX2" fmla="*/ 630890 w 814212"/>
                  <a:gd name="connsiteY2" fmla="*/ 259620 h 259620"/>
                  <a:gd name="connsiteX3" fmla="*/ 0 w 814212"/>
                  <a:gd name="connsiteY3" fmla="*/ 254043 h 259620"/>
                  <a:gd name="connsiteX4" fmla="*/ 188843 w 814212"/>
                  <a:gd name="connsiteY4" fmla="*/ 0 h 259620"/>
                  <a:gd name="connsiteX0" fmla="*/ 208721 w 834090"/>
                  <a:gd name="connsiteY0" fmla="*/ 0 h 259620"/>
                  <a:gd name="connsiteX1" fmla="*/ 834090 w 834090"/>
                  <a:gd name="connsiteY1" fmla="*/ 15903 h 259620"/>
                  <a:gd name="connsiteX2" fmla="*/ 650768 w 834090"/>
                  <a:gd name="connsiteY2" fmla="*/ 259620 h 259620"/>
                  <a:gd name="connsiteX3" fmla="*/ 0 w 834090"/>
                  <a:gd name="connsiteY3" fmla="*/ 254043 h 259620"/>
                  <a:gd name="connsiteX4" fmla="*/ 208721 w 834090"/>
                  <a:gd name="connsiteY4" fmla="*/ 0 h 259620"/>
                  <a:gd name="connsiteX0" fmla="*/ 268356 w 893725"/>
                  <a:gd name="connsiteY0" fmla="*/ 0 h 259620"/>
                  <a:gd name="connsiteX1" fmla="*/ 893725 w 893725"/>
                  <a:gd name="connsiteY1" fmla="*/ 15903 h 259620"/>
                  <a:gd name="connsiteX2" fmla="*/ 710403 w 893725"/>
                  <a:gd name="connsiteY2" fmla="*/ 259620 h 259620"/>
                  <a:gd name="connsiteX3" fmla="*/ 0 w 893725"/>
                  <a:gd name="connsiteY3" fmla="*/ 254043 h 259620"/>
                  <a:gd name="connsiteX4" fmla="*/ 268356 w 893725"/>
                  <a:gd name="connsiteY4" fmla="*/ 0 h 259620"/>
                  <a:gd name="connsiteX0" fmla="*/ 260405 w 885774"/>
                  <a:gd name="connsiteY0" fmla="*/ 0 h 259620"/>
                  <a:gd name="connsiteX1" fmla="*/ 885774 w 885774"/>
                  <a:gd name="connsiteY1" fmla="*/ 15903 h 259620"/>
                  <a:gd name="connsiteX2" fmla="*/ 702452 w 885774"/>
                  <a:gd name="connsiteY2" fmla="*/ 259620 h 259620"/>
                  <a:gd name="connsiteX3" fmla="*/ 0 w 885774"/>
                  <a:gd name="connsiteY3" fmla="*/ 254043 h 259620"/>
                  <a:gd name="connsiteX4" fmla="*/ 260405 w 885774"/>
                  <a:gd name="connsiteY4" fmla="*/ 0 h 259620"/>
                  <a:gd name="connsiteX0" fmla="*/ 220648 w 885774"/>
                  <a:gd name="connsiteY0" fmla="*/ 0 h 243717"/>
                  <a:gd name="connsiteX1" fmla="*/ 885774 w 885774"/>
                  <a:gd name="connsiteY1" fmla="*/ 0 h 243717"/>
                  <a:gd name="connsiteX2" fmla="*/ 702452 w 885774"/>
                  <a:gd name="connsiteY2" fmla="*/ 243717 h 243717"/>
                  <a:gd name="connsiteX3" fmla="*/ 0 w 885774"/>
                  <a:gd name="connsiteY3" fmla="*/ 238140 h 243717"/>
                  <a:gd name="connsiteX4" fmla="*/ 220648 w 885774"/>
                  <a:gd name="connsiteY4" fmla="*/ 0 h 24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5774" h="243717">
                    <a:moveTo>
                      <a:pt x="220648" y="0"/>
                    </a:moveTo>
                    <a:lnTo>
                      <a:pt x="885774" y="0"/>
                    </a:lnTo>
                    <a:lnTo>
                      <a:pt x="702452" y="243717"/>
                    </a:lnTo>
                    <a:lnTo>
                      <a:pt x="0" y="238140"/>
                    </a:lnTo>
                    <a:lnTo>
                      <a:pt x="220648" y="0"/>
                    </a:lnTo>
                    <a:close/>
                  </a:path>
                </a:pathLst>
              </a:custGeom>
              <a:solidFill>
                <a:srgbClr val="FFFFFF">
                  <a:lumMod val="50000"/>
                </a:srgbClr>
              </a:solidFill>
              <a:ln w="25400" cap="flat" cmpd="sng" algn="ctr">
                <a:noFill/>
                <a:prstDash val="solid"/>
              </a:ln>
              <a:effectLst>
                <a:softEdge rad="31750"/>
              </a:effectLst>
            </p:spPr>
            <p:txBody>
              <a:bodyPr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0" name="Groep 149"/>
              <p:cNvGrpSpPr/>
              <p:nvPr userDrawn="1"/>
            </p:nvGrpSpPr>
            <p:grpSpPr>
              <a:xfrm>
                <a:off x="15281106" y="1587338"/>
                <a:ext cx="511775" cy="560304"/>
                <a:chOff x="10604642" y="969717"/>
                <a:chExt cx="1290643" cy="1427163"/>
              </a:xfrm>
            </p:grpSpPr>
            <p:grpSp>
              <p:nvGrpSpPr>
                <p:cNvPr id="151" name="Group 879"/>
                <p:cNvGrpSpPr>
                  <a:grpSpLocks noChangeAspect="1"/>
                </p:cNvGrpSpPr>
                <p:nvPr userDrawn="1"/>
              </p:nvGrpSpPr>
              <p:grpSpPr bwMode="auto">
                <a:xfrm>
                  <a:off x="10604642" y="969717"/>
                  <a:ext cx="1290643" cy="1427163"/>
                  <a:chOff x="4798" y="1515"/>
                  <a:chExt cx="813" cy="899"/>
                </a:xfrm>
              </p:grpSpPr>
              <p:sp>
                <p:nvSpPr>
                  <p:cNvPr id="153" name="Freeform 886"/>
                  <p:cNvSpPr>
                    <a:spLocks/>
                  </p:cNvSpPr>
                  <p:nvPr userDrawn="1"/>
                </p:nvSpPr>
                <p:spPr bwMode="auto">
                  <a:xfrm>
                    <a:off x="5269" y="1515"/>
                    <a:ext cx="71" cy="898"/>
                  </a:xfrm>
                  <a:custGeom>
                    <a:avLst/>
                    <a:gdLst>
                      <a:gd name="T0" fmla="*/ 282 w 282"/>
                      <a:gd name="T1" fmla="*/ 0 h 3595"/>
                      <a:gd name="T2" fmla="*/ 282 w 282"/>
                      <a:gd name="T3" fmla="*/ 3138 h 3595"/>
                      <a:gd name="T4" fmla="*/ 0 w 282"/>
                      <a:gd name="T5" fmla="*/ 3595 h 3595"/>
                      <a:gd name="T6" fmla="*/ 0 w 282"/>
                      <a:gd name="T7" fmla="*/ 285 h 3595"/>
                      <a:gd name="T8" fmla="*/ 282 w 282"/>
                      <a:gd name="T9" fmla="*/ 0 h 35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2" h="3595">
                        <a:moveTo>
                          <a:pt x="282" y="0"/>
                        </a:moveTo>
                        <a:lnTo>
                          <a:pt x="282" y="3138"/>
                        </a:lnTo>
                        <a:lnTo>
                          <a:pt x="0" y="3595"/>
                        </a:lnTo>
                        <a:lnTo>
                          <a:pt x="0" y="285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solidFill>
                    <a:srgbClr val="FFC000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4" name="Rectangle 880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515"/>
                    <a:ext cx="813" cy="899"/>
                  </a:xfrm>
                  <a:prstGeom prst="rect">
                    <a:avLst/>
                  </a:prstGeom>
                  <a:noFill/>
                  <a:ln w="0">
                    <a:noFill/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5" name="Rectangle 881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857"/>
                    <a:ext cx="228" cy="55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002060"/>
                      </a:gs>
                      <a:gs pos="100000">
                        <a:srgbClr val="1929FF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6" name="Freeform 882"/>
                  <p:cNvSpPr>
                    <a:spLocks/>
                  </p:cNvSpPr>
                  <p:nvPr userDrawn="1"/>
                </p:nvSpPr>
                <p:spPr bwMode="auto">
                  <a:xfrm>
                    <a:off x="4798" y="1771"/>
                    <a:ext cx="314" cy="86"/>
                  </a:xfrm>
                  <a:custGeom>
                    <a:avLst/>
                    <a:gdLst>
                      <a:gd name="T0" fmla="*/ 411 w 1255"/>
                      <a:gd name="T1" fmla="*/ 0 h 342"/>
                      <a:gd name="T2" fmla="*/ 1255 w 1255"/>
                      <a:gd name="T3" fmla="*/ 0 h 342"/>
                      <a:gd name="T4" fmla="*/ 913 w 1255"/>
                      <a:gd name="T5" fmla="*/ 342 h 342"/>
                      <a:gd name="T6" fmla="*/ 0 w 1255"/>
                      <a:gd name="T7" fmla="*/ 342 h 342"/>
                      <a:gd name="T8" fmla="*/ 411 w 1255"/>
                      <a:gd name="T9" fmla="*/ 0 h 3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55" h="342">
                        <a:moveTo>
                          <a:pt x="411" y="0"/>
                        </a:moveTo>
                        <a:lnTo>
                          <a:pt x="1255" y="0"/>
                        </a:lnTo>
                        <a:lnTo>
                          <a:pt x="913" y="342"/>
                        </a:lnTo>
                        <a:lnTo>
                          <a:pt x="0" y="342"/>
                        </a:lnTo>
                        <a:lnTo>
                          <a:pt x="411" y="0"/>
                        </a:lnTo>
                        <a:close/>
                      </a:path>
                    </a:pathLst>
                  </a:custGeom>
                  <a:solidFill>
                    <a:srgbClr val="0039AC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7" name="Freeform 883"/>
                  <p:cNvSpPr>
                    <a:spLocks/>
                  </p:cNvSpPr>
                  <p:nvPr userDrawn="1"/>
                </p:nvSpPr>
                <p:spPr bwMode="auto">
                  <a:xfrm>
                    <a:off x="5026" y="1771"/>
                    <a:ext cx="85" cy="642"/>
                  </a:xfrm>
                  <a:custGeom>
                    <a:avLst/>
                    <a:gdLst>
                      <a:gd name="T0" fmla="*/ 342 w 342"/>
                      <a:gd name="T1" fmla="*/ 0 h 2568"/>
                      <a:gd name="T2" fmla="*/ 342 w 342"/>
                      <a:gd name="T3" fmla="*/ 2111 h 2568"/>
                      <a:gd name="T4" fmla="*/ 0 w 342"/>
                      <a:gd name="T5" fmla="*/ 2568 h 2568"/>
                      <a:gd name="T6" fmla="*/ 0 w 342"/>
                      <a:gd name="T7" fmla="*/ 342 h 2568"/>
                      <a:gd name="T8" fmla="*/ 342 w 342"/>
                      <a:gd name="T9" fmla="*/ 0 h 25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568">
                        <a:moveTo>
                          <a:pt x="342" y="0"/>
                        </a:moveTo>
                        <a:lnTo>
                          <a:pt x="342" y="2111"/>
                        </a:lnTo>
                        <a:lnTo>
                          <a:pt x="0" y="2568"/>
                        </a:lnTo>
                        <a:lnTo>
                          <a:pt x="0" y="342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000075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8" name="Freeform 884"/>
                  <p:cNvSpPr>
                    <a:spLocks/>
                  </p:cNvSpPr>
                  <p:nvPr userDrawn="1"/>
                </p:nvSpPr>
                <p:spPr bwMode="auto">
                  <a:xfrm>
                    <a:off x="5054" y="1515"/>
                    <a:ext cx="286" cy="72"/>
                  </a:xfrm>
                  <a:custGeom>
                    <a:avLst/>
                    <a:gdLst>
                      <a:gd name="T0" fmla="*/ 318 w 1140"/>
                      <a:gd name="T1" fmla="*/ 0 h 289"/>
                      <a:gd name="T2" fmla="*/ 1140 w 1140"/>
                      <a:gd name="T3" fmla="*/ 0 h 289"/>
                      <a:gd name="T4" fmla="*/ 855 w 1140"/>
                      <a:gd name="T5" fmla="*/ 289 h 289"/>
                      <a:gd name="T6" fmla="*/ 0 w 1140"/>
                      <a:gd name="T7" fmla="*/ 289 h 289"/>
                      <a:gd name="T8" fmla="*/ 318 w 1140"/>
                      <a:gd name="T9" fmla="*/ 0 h 2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40" h="289">
                        <a:moveTo>
                          <a:pt x="318" y="0"/>
                        </a:moveTo>
                        <a:lnTo>
                          <a:pt x="1140" y="0"/>
                        </a:lnTo>
                        <a:lnTo>
                          <a:pt x="855" y="289"/>
                        </a:lnTo>
                        <a:lnTo>
                          <a:pt x="0" y="289"/>
                        </a:lnTo>
                        <a:lnTo>
                          <a:pt x="318" y="0"/>
                        </a:lnTo>
                        <a:close/>
                      </a:path>
                    </a:pathLst>
                  </a:custGeom>
                  <a:solidFill>
                    <a:srgbClr val="EEFF26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9" name="Rectangle 885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054" y="1587"/>
                    <a:ext cx="215" cy="82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FFC000"/>
                      </a:gs>
                      <a:gs pos="100000">
                        <a:srgbClr val="FFFF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60" name="Rectangle 887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298" y="1771"/>
                    <a:ext cx="228" cy="643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B80004"/>
                      </a:gs>
                      <a:gs pos="100000">
                        <a:srgbClr val="FF00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61" name="Freeform 888"/>
                  <p:cNvSpPr>
                    <a:spLocks/>
                  </p:cNvSpPr>
                  <p:nvPr userDrawn="1"/>
                </p:nvSpPr>
                <p:spPr bwMode="auto">
                  <a:xfrm>
                    <a:off x="5526" y="1686"/>
                    <a:ext cx="85" cy="727"/>
                  </a:xfrm>
                  <a:custGeom>
                    <a:avLst/>
                    <a:gdLst>
                      <a:gd name="T0" fmla="*/ 342 w 342"/>
                      <a:gd name="T1" fmla="*/ 0 h 2911"/>
                      <a:gd name="T2" fmla="*/ 342 w 342"/>
                      <a:gd name="T3" fmla="*/ 2477 h 2911"/>
                      <a:gd name="T4" fmla="*/ 0 w 342"/>
                      <a:gd name="T5" fmla="*/ 2911 h 2911"/>
                      <a:gd name="T6" fmla="*/ 0 w 342"/>
                      <a:gd name="T7" fmla="*/ 334 h 2911"/>
                      <a:gd name="T8" fmla="*/ 342 w 342"/>
                      <a:gd name="T9" fmla="*/ 0 h 29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911">
                        <a:moveTo>
                          <a:pt x="342" y="0"/>
                        </a:moveTo>
                        <a:lnTo>
                          <a:pt x="342" y="2477"/>
                        </a:lnTo>
                        <a:lnTo>
                          <a:pt x="0" y="2911"/>
                        </a:lnTo>
                        <a:lnTo>
                          <a:pt x="0" y="334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C2001B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  <p:sp>
              <p:nvSpPr>
                <p:cNvPr id="152" name="Vrije vorm 151"/>
                <p:cNvSpPr/>
                <p:nvPr userDrawn="1"/>
              </p:nvSpPr>
              <p:spPr>
                <a:xfrm>
                  <a:off x="11389225" y="1241176"/>
                  <a:ext cx="506025" cy="137883"/>
                </a:xfrm>
                <a:custGeom>
                  <a:avLst/>
                  <a:gdLst>
                    <a:gd name="connsiteX0" fmla="*/ 0 w 508407"/>
                    <a:gd name="connsiteY0" fmla="*/ 142646 h 146304"/>
                    <a:gd name="connsiteX1" fmla="*/ 369418 w 508407"/>
                    <a:gd name="connsiteY1" fmla="*/ 146304 h 146304"/>
                    <a:gd name="connsiteX2" fmla="*/ 508407 w 508407"/>
                    <a:gd name="connsiteY2" fmla="*/ 0 h 146304"/>
                    <a:gd name="connsiteX3" fmla="*/ 168250 w 508407"/>
                    <a:gd name="connsiteY3" fmla="*/ 0 h 146304"/>
                    <a:gd name="connsiteX4" fmla="*/ 0 w 508407"/>
                    <a:gd name="connsiteY4" fmla="*/ 142646 h 146304"/>
                    <a:gd name="connsiteX0" fmla="*/ 0 w 508407"/>
                    <a:gd name="connsiteY0" fmla="*/ 142646 h 142646"/>
                    <a:gd name="connsiteX1" fmla="*/ 376562 w 508407"/>
                    <a:gd name="connsiteY1" fmla="*/ 136779 h 142646"/>
                    <a:gd name="connsiteX2" fmla="*/ 508407 w 508407"/>
                    <a:gd name="connsiteY2" fmla="*/ 0 h 142646"/>
                    <a:gd name="connsiteX3" fmla="*/ 168250 w 508407"/>
                    <a:gd name="connsiteY3" fmla="*/ 0 h 142646"/>
                    <a:gd name="connsiteX4" fmla="*/ 0 w 508407"/>
                    <a:gd name="connsiteY4" fmla="*/ 142646 h 142646"/>
                    <a:gd name="connsiteX0" fmla="*/ 0 w 506025"/>
                    <a:gd name="connsiteY0" fmla="*/ 137883 h 137883"/>
                    <a:gd name="connsiteX1" fmla="*/ 374180 w 506025"/>
                    <a:gd name="connsiteY1" fmla="*/ 136779 h 137883"/>
                    <a:gd name="connsiteX2" fmla="*/ 506025 w 506025"/>
                    <a:gd name="connsiteY2" fmla="*/ 0 h 137883"/>
                    <a:gd name="connsiteX3" fmla="*/ 165868 w 506025"/>
                    <a:gd name="connsiteY3" fmla="*/ 0 h 137883"/>
                    <a:gd name="connsiteX4" fmla="*/ 0 w 506025"/>
                    <a:gd name="connsiteY4" fmla="*/ 137883 h 137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6025" h="137883">
                      <a:moveTo>
                        <a:pt x="0" y="137883"/>
                      </a:moveTo>
                      <a:lnTo>
                        <a:pt x="374180" y="136779"/>
                      </a:lnTo>
                      <a:lnTo>
                        <a:pt x="506025" y="0"/>
                      </a:lnTo>
                      <a:lnTo>
                        <a:pt x="165868" y="0"/>
                      </a:lnTo>
                      <a:lnTo>
                        <a:pt x="0" y="137883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96" name="Groep 95"/>
            <p:cNvGrpSpPr/>
            <p:nvPr/>
          </p:nvGrpSpPr>
          <p:grpSpPr>
            <a:xfrm>
              <a:off x="12487778" y="6003628"/>
              <a:ext cx="1980859" cy="542924"/>
              <a:chOff x="12390702" y="6054428"/>
              <a:chExt cx="1980859" cy="542924"/>
            </a:xfrm>
          </p:grpSpPr>
          <p:sp>
            <p:nvSpPr>
              <p:cNvPr id="115" name="Rechthoek 114"/>
              <p:cNvSpPr/>
              <p:nvPr/>
            </p:nvSpPr>
            <p:spPr>
              <a:xfrm>
                <a:off x="12402284" y="6054428"/>
                <a:ext cx="1969277" cy="54292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116" name="Rechthoek 115"/>
              <p:cNvSpPr/>
              <p:nvPr/>
            </p:nvSpPr>
            <p:spPr>
              <a:xfrm>
                <a:off x="12662053" y="6062530"/>
                <a:ext cx="1268296" cy="2616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1100" dirty="0"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Change chart type</a:t>
                </a:r>
              </a:p>
            </p:txBody>
          </p:sp>
          <p:sp>
            <p:nvSpPr>
              <p:cNvPr id="117" name="Gelijkbenige driehoek 116"/>
              <p:cNvSpPr/>
              <p:nvPr/>
            </p:nvSpPr>
            <p:spPr>
              <a:xfrm rot="5400000">
                <a:off x="14210471" y="6150144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118" name="Afgeronde rechthoek 117"/>
              <p:cNvSpPr/>
              <p:nvPr/>
            </p:nvSpPr>
            <p:spPr>
              <a:xfrm>
                <a:off x="12390702" y="6322741"/>
                <a:ext cx="1973675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Edit data</a:t>
                </a:r>
              </a:p>
            </p:txBody>
          </p:sp>
          <p:grpSp>
            <p:nvGrpSpPr>
              <p:cNvPr id="119" name="Groep 118"/>
              <p:cNvGrpSpPr/>
              <p:nvPr/>
            </p:nvGrpSpPr>
            <p:grpSpPr>
              <a:xfrm>
                <a:off x="12461788" y="6100223"/>
                <a:ext cx="204691" cy="170000"/>
                <a:chOff x="15171969" y="1587338"/>
                <a:chExt cx="755407" cy="627385"/>
              </a:xfrm>
            </p:grpSpPr>
            <p:sp>
              <p:nvSpPr>
                <p:cNvPr id="136" name="Rechthoek 962"/>
                <p:cNvSpPr/>
                <p:nvPr userDrawn="1"/>
              </p:nvSpPr>
              <p:spPr>
                <a:xfrm>
                  <a:off x="15171969" y="2008934"/>
                  <a:ext cx="755407" cy="205789"/>
                </a:xfrm>
                <a:custGeom>
                  <a:avLst/>
                  <a:gdLst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664132 w 664132"/>
                    <a:gd name="connsiteY2" fmla="*/ 27778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664132"/>
                    <a:gd name="connsiteY0" fmla="*/ 0 h 290487"/>
                    <a:gd name="connsiteX1" fmla="*/ 664132 w 664132"/>
                    <a:gd name="connsiteY1" fmla="*/ 0 h 290487"/>
                    <a:gd name="connsiteX2" fmla="*/ 333932 w 664132"/>
                    <a:gd name="connsiteY2" fmla="*/ 290487 h 290487"/>
                    <a:gd name="connsiteX3" fmla="*/ 0 w 664132"/>
                    <a:gd name="connsiteY3" fmla="*/ 277787 h 290487"/>
                    <a:gd name="connsiteX4" fmla="*/ 0 w 664132"/>
                    <a:gd name="connsiteY4" fmla="*/ 0 h 290487"/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575232 w 664132"/>
                    <a:gd name="connsiteY2" fmla="*/ 27143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708582"/>
                    <a:gd name="connsiteY0" fmla="*/ 0 h 277787"/>
                    <a:gd name="connsiteX1" fmla="*/ 708582 w 708582"/>
                    <a:gd name="connsiteY1" fmla="*/ 31750 h 277787"/>
                    <a:gd name="connsiteX2" fmla="*/ 575232 w 708582"/>
                    <a:gd name="connsiteY2" fmla="*/ 271437 h 277787"/>
                    <a:gd name="connsiteX3" fmla="*/ 0 w 708582"/>
                    <a:gd name="connsiteY3" fmla="*/ 277787 h 277787"/>
                    <a:gd name="connsiteX4" fmla="*/ 0 w 708582"/>
                    <a:gd name="connsiteY4" fmla="*/ 0 h 277787"/>
                    <a:gd name="connsiteX0" fmla="*/ 228600 w 708582"/>
                    <a:gd name="connsiteY0" fmla="*/ 6350 h 246037"/>
                    <a:gd name="connsiteX1" fmla="*/ 708582 w 708582"/>
                    <a:gd name="connsiteY1" fmla="*/ 0 h 246037"/>
                    <a:gd name="connsiteX2" fmla="*/ 575232 w 708582"/>
                    <a:gd name="connsiteY2" fmla="*/ 239687 h 246037"/>
                    <a:gd name="connsiteX3" fmla="*/ 0 w 708582"/>
                    <a:gd name="connsiteY3" fmla="*/ 246037 h 246037"/>
                    <a:gd name="connsiteX4" fmla="*/ 228600 w 708582"/>
                    <a:gd name="connsiteY4" fmla="*/ 6350 h 246037"/>
                    <a:gd name="connsiteX0" fmla="*/ 228600 w 778432"/>
                    <a:gd name="connsiteY0" fmla="*/ 0 h 239687"/>
                    <a:gd name="connsiteX1" fmla="*/ 778432 w 778432"/>
                    <a:gd name="connsiteY1" fmla="*/ 25400 h 239687"/>
                    <a:gd name="connsiteX2" fmla="*/ 575232 w 778432"/>
                    <a:gd name="connsiteY2" fmla="*/ 233337 h 239687"/>
                    <a:gd name="connsiteX3" fmla="*/ 0 w 778432"/>
                    <a:gd name="connsiteY3" fmla="*/ 239687 h 239687"/>
                    <a:gd name="connsiteX4" fmla="*/ 228600 w 778432"/>
                    <a:gd name="connsiteY4" fmla="*/ 0 h 239687"/>
                    <a:gd name="connsiteX0" fmla="*/ 228600 w 778432"/>
                    <a:gd name="connsiteY0" fmla="*/ 0 h 214287"/>
                    <a:gd name="connsiteX1" fmla="*/ 778432 w 778432"/>
                    <a:gd name="connsiteY1" fmla="*/ 0 h 214287"/>
                    <a:gd name="connsiteX2" fmla="*/ 575232 w 778432"/>
                    <a:gd name="connsiteY2" fmla="*/ 207937 h 214287"/>
                    <a:gd name="connsiteX3" fmla="*/ 0 w 778432"/>
                    <a:gd name="connsiteY3" fmla="*/ 214287 h 214287"/>
                    <a:gd name="connsiteX4" fmla="*/ 228600 w 778432"/>
                    <a:gd name="connsiteY4" fmla="*/ 0 h 214287"/>
                    <a:gd name="connsiteX0" fmla="*/ 228600 w 730724"/>
                    <a:gd name="connsiteY0" fmla="*/ 3975 h 218262"/>
                    <a:gd name="connsiteX1" fmla="*/ 730724 w 730724"/>
                    <a:gd name="connsiteY1" fmla="*/ 0 h 218262"/>
                    <a:gd name="connsiteX2" fmla="*/ 575232 w 730724"/>
                    <a:gd name="connsiteY2" fmla="*/ 211912 h 218262"/>
                    <a:gd name="connsiteX3" fmla="*/ 0 w 730724"/>
                    <a:gd name="connsiteY3" fmla="*/ 218262 h 218262"/>
                    <a:gd name="connsiteX4" fmla="*/ 228600 w 730724"/>
                    <a:gd name="connsiteY4" fmla="*/ 3975 h 218262"/>
                    <a:gd name="connsiteX0" fmla="*/ 252454 w 754578"/>
                    <a:gd name="connsiteY0" fmla="*/ 3975 h 211912"/>
                    <a:gd name="connsiteX1" fmla="*/ 754578 w 754578"/>
                    <a:gd name="connsiteY1" fmla="*/ 0 h 211912"/>
                    <a:gd name="connsiteX2" fmla="*/ 599086 w 754578"/>
                    <a:gd name="connsiteY2" fmla="*/ 211912 h 211912"/>
                    <a:gd name="connsiteX3" fmla="*/ 0 w 754578"/>
                    <a:gd name="connsiteY3" fmla="*/ 210311 h 211912"/>
                    <a:gd name="connsiteX4" fmla="*/ 252454 w 754578"/>
                    <a:gd name="connsiteY4" fmla="*/ 3975 h 211912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599086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754578"/>
                    <a:gd name="connsiteY0" fmla="*/ 0 h 223840"/>
                    <a:gd name="connsiteX1" fmla="*/ 754578 w 754578"/>
                    <a:gd name="connsiteY1" fmla="*/ 7952 h 223840"/>
                    <a:gd name="connsiteX2" fmla="*/ 654745 w 754578"/>
                    <a:gd name="connsiteY2" fmla="*/ 223840 h 223840"/>
                    <a:gd name="connsiteX3" fmla="*/ 0 w 754578"/>
                    <a:gd name="connsiteY3" fmla="*/ 218263 h 223840"/>
                    <a:gd name="connsiteX4" fmla="*/ 172941 w 754578"/>
                    <a:gd name="connsiteY4" fmla="*/ 0 h 223840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646793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818189"/>
                    <a:gd name="connsiteY0" fmla="*/ 0 h 219864"/>
                    <a:gd name="connsiteX1" fmla="*/ 818189 w 818189"/>
                    <a:gd name="connsiteY1" fmla="*/ 31806 h 219864"/>
                    <a:gd name="connsiteX2" fmla="*/ 646793 w 818189"/>
                    <a:gd name="connsiteY2" fmla="*/ 219864 h 219864"/>
                    <a:gd name="connsiteX3" fmla="*/ 0 w 818189"/>
                    <a:gd name="connsiteY3" fmla="*/ 218263 h 219864"/>
                    <a:gd name="connsiteX4" fmla="*/ 172941 w 818189"/>
                    <a:gd name="connsiteY4" fmla="*/ 0 h 219864"/>
                    <a:gd name="connsiteX0" fmla="*/ 172941 w 806262"/>
                    <a:gd name="connsiteY0" fmla="*/ 0 h 219864"/>
                    <a:gd name="connsiteX1" fmla="*/ 806262 w 806262"/>
                    <a:gd name="connsiteY1" fmla="*/ 11928 h 219864"/>
                    <a:gd name="connsiteX2" fmla="*/ 646793 w 806262"/>
                    <a:gd name="connsiteY2" fmla="*/ 219864 h 219864"/>
                    <a:gd name="connsiteX3" fmla="*/ 0 w 806262"/>
                    <a:gd name="connsiteY3" fmla="*/ 218263 h 219864"/>
                    <a:gd name="connsiteX4" fmla="*/ 172941 w 806262"/>
                    <a:gd name="connsiteY4" fmla="*/ 0 h 219864"/>
                    <a:gd name="connsiteX0" fmla="*/ 172941 w 798310"/>
                    <a:gd name="connsiteY0" fmla="*/ 0 h 219864"/>
                    <a:gd name="connsiteX1" fmla="*/ 798310 w 798310"/>
                    <a:gd name="connsiteY1" fmla="*/ 15903 h 219864"/>
                    <a:gd name="connsiteX2" fmla="*/ 646793 w 798310"/>
                    <a:gd name="connsiteY2" fmla="*/ 219864 h 219864"/>
                    <a:gd name="connsiteX3" fmla="*/ 0 w 798310"/>
                    <a:gd name="connsiteY3" fmla="*/ 218263 h 219864"/>
                    <a:gd name="connsiteX4" fmla="*/ 172941 w 798310"/>
                    <a:gd name="connsiteY4" fmla="*/ 0 h 219864"/>
                    <a:gd name="connsiteX0" fmla="*/ 172941 w 798310"/>
                    <a:gd name="connsiteY0" fmla="*/ 0 h 259620"/>
                    <a:gd name="connsiteX1" fmla="*/ 798310 w 798310"/>
                    <a:gd name="connsiteY1" fmla="*/ 15903 h 259620"/>
                    <a:gd name="connsiteX2" fmla="*/ 614988 w 798310"/>
                    <a:gd name="connsiteY2" fmla="*/ 259620 h 259620"/>
                    <a:gd name="connsiteX3" fmla="*/ 0 w 798310"/>
                    <a:gd name="connsiteY3" fmla="*/ 218263 h 259620"/>
                    <a:gd name="connsiteX4" fmla="*/ 172941 w 798310"/>
                    <a:gd name="connsiteY4" fmla="*/ 0 h 259620"/>
                    <a:gd name="connsiteX0" fmla="*/ 188843 w 814212"/>
                    <a:gd name="connsiteY0" fmla="*/ 0 h 259620"/>
                    <a:gd name="connsiteX1" fmla="*/ 814212 w 814212"/>
                    <a:gd name="connsiteY1" fmla="*/ 15903 h 259620"/>
                    <a:gd name="connsiteX2" fmla="*/ 630890 w 814212"/>
                    <a:gd name="connsiteY2" fmla="*/ 259620 h 259620"/>
                    <a:gd name="connsiteX3" fmla="*/ 0 w 814212"/>
                    <a:gd name="connsiteY3" fmla="*/ 254043 h 259620"/>
                    <a:gd name="connsiteX4" fmla="*/ 188843 w 814212"/>
                    <a:gd name="connsiteY4" fmla="*/ 0 h 259620"/>
                    <a:gd name="connsiteX0" fmla="*/ 208721 w 834090"/>
                    <a:gd name="connsiteY0" fmla="*/ 0 h 259620"/>
                    <a:gd name="connsiteX1" fmla="*/ 834090 w 834090"/>
                    <a:gd name="connsiteY1" fmla="*/ 15903 h 259620"/>
                    <a:gd name="connsiteX2" fmla="*/ 650768 w 834090"/>
                    <a:gd name="connsiteY2" fmla="*/ 259620 h 259620"/>
                    <a:gd name="connsiteX3" fmla="*/ 0 w 834090"/>
                    <a:gd name="connsiteY3" fmla="*/ 254043 h 259620"/>
                    <a:gd name="connsiteX4" fmla="*/ 208721 w 834090"/>
                    <a:gd name="connsiteY4" fmla="*/ 0 h 259620"/>
                    <a:gd name="connsiteX0" fmla="*/ 268356 w 893725"/>
                    <a:gd name="connsiteY0" fmla="*/ 0 h 259620"/>
                    <a:gd name="connsiteX1" fmla="*/ 893725 w 893725"/>
                    <a:gd name="connsiteY1" fmla="*/ 15903 h 259620"/>
                    <a:gd name="connsiteX2" fmla="*/ 710403 w 893725"/>
                    <a:gd name="connsiteY2" fmla="*/ 259620 h 259620"/>
                    <a:gd name="connsiteX3" fmla="*/ 0 w 893725"/>
                    <a:gd name="connsiteY3" fmla="*/ 254043 h 259620"/>
                    <a:gd name="connsiteX4" fmla="*/ 268356 w 893725"/>
                    <a:gd name="connsiteY4" fmla="*/ 0 h 259620"/>
                    <a:gd name="connsiteX0" fmla="*/ 260405 w 885774"/>
                    <a:gd name="connsiteY0" fmla="*/ 0 h 259620"/>
                    <a:gd name="connsiteX1" fmla="*/ 885774 w 885774"/>
                    <a:gd name="connsiteY1" fmla="*/ 15903 h 259620"/>
                    <a:gd name="connsiteX2" fmla="*/ 702452 w 885774"/>
                    <a:gd name="connsiteY2" fmla="*/ 259620 h 259620"/>
                    <a:gd name="connsiteX3" fmla="*/ 0 w 885774"/>
                    <a:gd name="connsiteY3" fmla="*/ 254043 h 259620"/>
                    <a:gd name="connsiteX4" fmla="*/ 260405 w 885774"/>
                    <a:gd name="connsiteY4" fmla="*/ 0 h 259620"/>
                    <a:gd name="connsiteX0" fmla="*/ 220648 w 885774"/>
                    <a:gd name="connsiteY0" fmla="*/ 0 h 243717"/>
                    <a:gd name="connsiteX1" fmla="*/ 885774 w 885774"/>
                    <a:gd name="connsiteY1" fmla="*/ 0 h 243717"/>
                    <a:gd name="connsiteX2" fmla="*/ 702452 w 885774"/>
                    <a:gd name="connsiteY2" fmla="*/ 243717 h 243717"/>
                    <a:gd name="connsiteX3" fmla="*/ 0 w 885774"/>
                    <a:gd name="connsiteY3" fmla="*/ 238140 h 243717"/>
                    <a:gd name="connsiteX4" fmla="*/ 220648 w 885774"/>
                    <a:gd name="connsiteY4" fmla="*/ 0 h 243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5774" h="243717">
                      <a:moveTo>
                        <a:pt x="220648" y="0"/>
                      </a:moveTo>
                      <a:lnTo>
                        <a:pt x="885774" y="0"/>
                      </a:lnTo>
                      <a:lnTo>
                        <a:pt x="702452" y="243717"/>
                      </a:lnTo>
                      <a:lnTo>
                        <a:pt x="0" y="238140"/>
                      </a:lnTo>
                      <a:lnTo>
                        <a:pt x="220648" y="0"/>
                      </a:lnTo>
                      <a:close/>
                    </a:path>
                  </a:pathLst>
                </a:custGeom>
                <a:solidFill>
                  <a:srgbClr val="FFFFFF">
                    <a:lumMod val="50000"/>
                  </a:srgbClr>
                </a:solidFill>
                <a:ln w="25400" cap="flat" cmpd="sng" algn="ctr">
                  <a:noFill/>
                  <a:prstDash val="solid"/>
                </a:ln>
                <a:effectLst>
                  <a:softEdge rad="31750"/>
                </a:effectLst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137" name="Groep 136"/>
                <p:cNvGrpSpPr/>
                <p:nvPr userDrawn="1"/>
              </p:nvGrpSpPr>
              <p:grpSpPr>
                <a:xfrm>
                  <a:off x="15281106" y="1587338"/>
                  <a:ext cx="511775" cy="560304"/>
                  <a:chOff x="10604642" y="969717"/>
                  <a:chExt cx="1290643" cy="1427163"/>
                </a:xfrm>
              </p:grpSpPr>
              <p:grpSp>
                <p:nvGrpSpPr>
                  <p:cNvPr id="138" name="Group 879"/>
                  <p:cNvGrpSpPr>
                    <a:grpSpLocks noChangeAspect="1"/>
                  </p:cNvGrpSpPr>
                  <p:nvPr userDrawn="1"/>
                </p:nvGrpSpPr>
                <p:grpSpPr bwMode="auto">
                  <a:xfrm>
                    <a:off x="10604642" y="969717"/>
                    <a:ext cx="1290643" cy="1427163"/>
                    <a:chOff x="4798" y="1515"/>
                    <a:chExt cx="813" cy="899"/>
                  </a:xfrm>
                </p:grpSpPr>
                <p:sp>
                  <p:nvSpPr>
                    <p:cNvPr id="140" name="Freeform 886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269" y="1515"/>
                      <a:ext cx="71" cy="898"/>
                    </a:xfrm>
                    <a:custGeom>
                      <a:avLst/>
                      <a:gdLst>
                        <a:gd name="T0" fmla="*/ 282 w 282"/>
                        <a:gd name="T1" fmla="*/ 0 h 3595"/>
                        <a:gd name="T2" fmla="*/ 282 w 282"/>
                        <a:gd name="T3" fmla="*/ 3138 h 3595"/>
                        <a:gd name="T4" fmla="*/ 0 w 282"/>
                        <a:gd name="T5" fmla="*/ 3595 h 3595"/>
                        <a:gd name="T6" fmla="*/ 0 w 282"/>
                        <a:gd name="T7" fmla="*/ 285 h 3595"/>
                        <a:gd name="T8" fmla="*/ 282 w 282"/>
                        <a:gd name="T9" fmla="*/ 0 h 359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82" h="3595">
                          <a:moveTo>
                            <a:pt x="282" y="0"/>
                          </a:moveTo>
                          <a:lnTo>
                            <a:pt x="282" y="3138"/>
                          </a:lnTo>
                          <a:lnTo>
                            <a:pt x="0" y="3595"/>
                          </a:lnTo>
                          <a:lnTo>
                            <a:pt x="0" y="285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solidFill>
                      <a:srgbClr val="FFC000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1" name="Rectangle 880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515"/>
                      <a:ext cx="813" cy="899"/>
                    </a:xfrm>
                    <a:prstGeom prst="rect">
                      <a:avLst/>
                    </a:prstGeom>
                    <a:noFill/>
                    <a:ln w="0">
                      <a:noFill/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2" name="Rectangle 881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857"/>
                      <a:ext cx="228" cy="55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002060"/>
                        </a:gs>
                        <a:gs pos="100000">
                          <a:srgbClr val="1929FF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3" name="Freeform 882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4798" y="1771"/>
                      <a:ext cx="314" cy="86"/>
                    </a:xfrm>
                    <a:custGeom>
                      <a:avLst/>
                      <a:gdLst>
                        <a:gd name="T0" fmla="*/ 411 w 1255"/>
                        <a:gd name="T1" fmla="*/ 0 h 342"/>
                        <a:gd name="T2" fmla="*/ 1255 w 1255"/>
                        <a:gd name="T3" fmla="*/ 0 h 342"/>
                        <a:gd name="T4" fmla="*/ 913 w 1255"/>
                        <a:gd name="T5" fmla="*/ 342 h 342"/>
                        <a:gd name="T6" fmla="*/ 0 w 1255"/>
                        <a:gd name="T7" fmla="*/ 342 h 342"/>
                        <a:gd name="T8" fmla="*/ 411 w 1255"/>
                        <a:gd name="T9" fmla="*/ 0 h 3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55" h="342">
                          <a:moveTo>
                            <a:pt x="411" y="0"/>
                          </a:moveTo>
                          <a:lnTo>
                            <a:pt x="1255" y="0"/>
                          </a:lnTo>
                          <a:lnTo>
                            <a:pt x="913" y="342"/>
                          </a:lnTo>
                          <a:lnTo>
                            <a:pt x="0" y="342"/>
                          </a:lnTo>
                          <a:lnTo>
                            <a:pt x="411" y="0"/>
                          </a:lnTo>
                          <a:close/>
                        </a:path>
                      </a:pathLst>
                    </a:custGeom>
                    <a:solidFill>
                      <a:srgbClr val="0039AC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4" name="Freeform 883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26" y="1771"/>
                      <a:ext cx="85" cy="642"/>
                    </a:xfrm>
                    <a:custGeom>
                      <a:avLst/>
                      <a:gdLst>
                        <a:gd name="T0" fmla="*/ 342 w 342"/>
                        <a:gd name="T1" fmla="*/ 0 h 2568"/>
                        <a:gd name="T2" fmla="*/ 342 w 342"/>
                        <a:gd name="T3" fmla="*/ 2111 h 2568"/>
                        <a:gd name="T4" fmla="*/ 0 w 342"/>
                        <a:gd name="T5" fmla="*/ 2568 h 2568"/>
                        <a:gd name="T6" fmla="*/ 0 w 342"/>
                        <a:gd name="T7" fmla="*/ 342 h 2568"/>
                        <a:gd name="T8" fmla="*/ 342 w 342"/>
                        <a:gd name="T9" fmla="*/ 0 h 25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568">
                          <a:moveTo>
                            <a:pt x="342" y="0"/>
                          </a:moveTo>
                          <a:lnTo>
                            <a:pt x="342" y="2111"/>
                          </a:lnTo>
                          <a:lnTo>
                            <a:pt x="0" y="2568"/>
                          </a:lnTo>
                          <a:lnTo>
                            <a:pt x="0" y="342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000075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5" name="Freeform 884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54" y="1515"/>
                      <a:ext cx="286" cy="72"/>
                    </a:xfrm>
                    <a:custGeom>
                      <a:avLst/>
                      <a:gdLst>
                        <a:gd name="T0" fmla="*/ 318 w 1140"/>
                        <a:gd name="T1" fmla="*/ 0 h 289"/>
                        <a:gd name="T2" fmla="*/ 1140 w 1140"/>
                        <a:gd name="T3" fmla="*/ 0 h 289"/>
                        <a:gd name="T4" fmla="*/ 855 w 1140"/>
                        <a:gd name="T5" fmla="*/ 289 h 289"/>
                        <a:gd name="T6" fmla="*/ 0 w 1140"/>
                        <a:gd name="T7" fmla="*/ 289 h 289"/>
                        <a:gd name="T8" fmla="*/ 318 w 1140"/>
                        <a:gd name="T9" fmla="*/ 0 h 2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140" h="289">
                          <a:moveTo>
                            <a:pt x="318" y="0"/>
                          </a:moveTo>
                          <a:lnTo>
                            <a:pt x="1140" y="0"/>
                          </a:lnTo>
                          <a:lnTo>
                            <a:pt x="855" y="289"/>
                          </a:lnTo>
                          <a:lnTo>
                            <a:pt x="0" y="289"/>
                          </a:lnTo>
                          <a:lnTo>
                            <a:pt x="318" y="0"/>
                          </a:lnTo>
                          <a:close/>
                        </a:path>
                      </a:pathLst>
                    </a:custGeom>
                    <a:solidFill>
                      <a:srgbClr val="EEFF26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6" name="Rectangle 885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054" y="1587"/>
                      <a:ext cx="215" cy="82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FFC000"/>
                        </a:gs>
                        <a:gs pos="100000">
                          <a:srgbClr val="FFFF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7" name="Rectangle 887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298" y="1771"/>
                      <a:ext cx="228" cy="643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B80004"/>
                        </a:gs>
                        <a:gs pos="100000">
                          <a:srgbClr val="FF00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8" name="Freeform 888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526" y="1686"/>
                      <a:ext cx="85" cy="727"/>
                    </a:xfrm>
                    <a:custGeom>
                      <a:avLst/>
                      <a:gdLst>
                        <a:gd name="T0" fmla="*/ 342 w 342"/>
                        <a:gd name="T1" fmla="*/ 0 h 2911"/>
                        <a:gd name="T2" fmla="*/ 342 w 342"/>
                        <a:gd name="T3" fmla="*/ 2477 h 2911"/>
                        <a:gd name="T4" fmla="*/ 0 w 342"/>
                        <a:gd name="T5" fmla="*/ 2911 h 2911"/>
                        <a:gd name="T6" fmla="*/ 0 w 342"/>
                        <a:gd name="T7" fmla="*/ 334 h 2911"/>
                        <a:gd name="T8" fmla="*/ 342 w 342"/>
                        <a:gd name="T9" fmla="*/ 0 h 29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911">
                          <a:moveTo>
                            <a:pt x="342" y="0"/>
                          </a:moveTo>
                          <a:lnTo>
                            <a:pt x="342" y="2477"/>
                          </a:lnTo>
                          <a:lnTo>
                            <a:pt x="0" y="2911"/>
                          </a:lnTo>
                          <a:lnTo>
                            <a:pt x="0" y="334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C2001B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</p:grpSp>
              <p:sp>
                <p:nvSpPr>
                  <p:cNvPr id="139" name="Vrije vorm 138"/>
                  <p:cNvSpPr/>
                  <p:nvPr userDrawn="1"/>
                </p:nvSpPr>
                <p:spPr>
                  <a:xfrm>
                    <a:off x="11389225" y="1241176"/>
                    <a:ext cx="506025" cy="137883"/>
                  </a:xfrm>
                  <a:custGeom>
                    <a:avLst/>
                    <a:gdLst>
                      <a:gd name="connsiteX0" fmla="*/ 0 w 508407"/>
                      <a:gd name="connsiteY0" fmla="*/ 142646 h 146304"/>
                      <a:gd name="connsiteX1" fmla="*/ 369418 w 508407"/>
                      <a:gd name="connsiteY1" fmla="*/ 146304 h 146304"/>
                      <a:gd name="connsiteX2" fmla="*/ 508407 w 508407"/>
                      <a:gd name="connsiteY2" fmla="*/ 0 h 146304"/>
                      <a:gd name="connsiteX3" fmla="*/ 168250 w 508407"/>
                      <a:gd name="connsiteY3" fmla="*/ 0 h 146304"/>
                      <a:gd name="connsiteX4" fmla="*/ 0 w 508407"/>
                      <a:gd name="connsiteY4" fmla="*/ 142646 h 146304"/>
                      <a:gd name="connsiteX0" fmla="*/ 0 w 508407"/>
                      <a:gd name="connsiteY0" fmla="*/ 142646 h 142646"/>
                      <a:gd name="connsiteX1" fmla="*/ 376562 w 508407"/>
                      <a:gd name="connsiteY1" fmla="*/ 136779 h 142646"/>
                      <a:gd name="connsiteX2" fmla="*/ 508407 w 508407"/>
                      <a:gd name="connsiteY2" fmla="*/ 0 h 142646"/>
                      <a:gd name="connsiteX3" fmla="*/ 168250 w 508407"/>
                      <a:gd name="connsiteY3" fmla="*/ 0 h 142646"/>
                      <a:gd name="connsiteX4" fmla="*/ 0 w 508407"/>
                      <a:gd name="connsiteY4" fmla="*/ 142646 h 142646"/>
                      <a:gd name="connsiteX0" fmla="*/ 0 w 506025"/>
                      <a:gd name="connsiteY0" fmla="*/ 137883 h 137883"/>
                      <a:gd name="connsiteX1" fmla="*/ 374180 w 506025"/>
                      <a:gd name="connsiteY1" fmla="*/ 136779 h 137883"/>
                      <a:gd name="connsiteX2" fmla="*/ 506025 w 506025"/>
                      <a:gd name="connsiteY2" fmla="*/ 0 h 137883"/>
                      <a:gd name="connsiteX3" fmla="*/ 165868 w 506025"/>
                      <a:gd name="connsiteY3" fmla="*/ 0 h 137883"/>
                      <a:gd name="connsiteX4" fmla="*/ 0 w 506025"/>
                      <a:gd name="connsiteY4" fmla="*/ 137883 h 137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6025" h="137883">
                        <a:moveTo>
                          <a:pt x="0" y="137883"/>
                        </a:moveTo>
                        <a:lnTo>
                          <a:pt x="374180" y="136779"/>
                        </a:lnTo>
                        <a:lnTo>
                          <a:pt x="506025" y="0"/>
                        </a:lnTo>
                        <a:lnTo>
                          <a:pt x="165868" y="0"/>
                        </a:lnTo>
                        <a:lnTo>
                          <a:pt x="0" y="137883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  <p:grpSp>
            <p:nvGrpSpPr>
              <p:cNvPr id="120" name="Groep 119"/>
              <p:cNvGrpSpPr/>
              <p:nvPr/>
            </p:nvGrpSpPr>
            <p:grpSpPr>
              <a:xfrm>
                <a:off x="12468521" y="6356844"/>
                <a:ext cx="133446" cy="114786"/>
                <a:chOff x="14587469" y="6356844"/>
                <a:chExt cx="133446" cy="114786"/>
              </a:xfrm>
            </p:grpSpPr>
            <p:sp>
              <p:nvSpPr>
                <p:cNvPr id="126" name="Rectangle 6"/>
                <p:cNvSpPr>
                  <a:spLocks noChangeArrowheads="1"/>
                </p:cNvSpPr>
                <p:nvPr userDrawn="1"/>
              </p:nvSpPr>
              <p:spPr bwMode="auto">
                <a:xfrm>
                  <a:off x="14588703" y="6379233"/>
                  <a:ext cx="130780" cy="91699"/>
                </a:xfrm>
                <a:prstGeom prst="rect">
                  <a:avLst/>
                </a:prstGeom>
                <a:solidFill>
                  <a:srgbClr val="F2FAFF"/>
                </a:solidFill>
                <a:ln w="0">
                  <a:solidFill>
                    <a:schemeClr val="bg2">
                      <a:lumMod val="5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7" name="Rectangle 15"/>
                <p:cNvSpPr>
                  <a:spLocks noChangeArrowheads="1"/>
                </p:cNvSpPr>
                <p:nvPr userDrawn="1"/>
              </p:nvSpPr>
              <p:spPr bwMode="auto">
                <a:xfrm>
                  <a:off x="14587469" y="6423761"/>
                  <a:ext cx="131076" cy="1446"/>
                </a:xfrm>
                <a:prstGeom prst="rect">
                  <a:avLst/>
                </a:prstGeom>
                <a:gradFill flip="none" rotWithShape="1">
                  <a:gsLst>
                    <a:gs pos="20000">
                      <a:srgbClr val="0039AC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Freeform 14"/>
                <p:cNvSpPr>
                  <a:spLocks noEditPoints="1"/>
                </p:cNvSpPr>
                <p:nvPr userDrawn="1"/>
              </p:nvSpPr>
              <p:spPr bwMode="auto">
                <a:xfrm>
                  <a:off x="14588901" y="6356844"/>
                  <a:ext cx="132014" cy="114786"/>
                </a:xfrm>
                <a:custGeom>
                  <a:avLst/>
                  <a:gdLst>
                    <a:gd name="T0" fmla="*/ 48 w 5347"/>
                    <a:gd name="T1" fmla="*/ 48 h 4605"/>
                    <a:gd name="T2" fmla="*/ 48 w 5347"/>
                    <a:gd name="T3" fmla="*/ 4557 h 4605"/>
                    <a:gd name="T4" fmla="*/ 5299 w 5347"/>
                    <a:gd name="T5" fmla="*/ 4557 h 4605"/>
                    <a:gd name="T6" fmla="*/ 5299 w 5347"/>
                    <a:gd name="T7" fmla="*/ 48 h 4605"/>
                    <a:gd name="T8" fmla="*/ 48 w 5347"/>
                    <a:gd name="T9" fmla="*/ 48 h 4605"/>
                    <a:gd name="T10" fmla="*/ 0 w 5347"/>
                    <a:gd name="T11" fmla="*/ 0 h 4605"/>
                    <a:gd name="T12" fmla="*/ 5347 w 5347"/>
                    <a:gd name="T13" fmla="*/ 0 h 4605"/>
                    <a:gd name="T14" fmla="*/ 5347 w 5347"/>
                    <a:gd name="T15" fmla="*/ 4605 h 4605"/>
                    <a:gd name="T16" fmla="*/ 0 w 5347"/>
                    <a:gd name="T17" fmla="*/ 4605 h 4605"/>
                    <a:gd name="T18" fmla="*/ 0 w 5347"/>
                    <a:gd name="T19" fmla="*/ 0 h 46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347" h="4605">
                      <a:moveTo>
                        <a:pt x="48" y="48"/>
                      </a:moveTo>
                      <a:lnTo>
                        <a:pt x="48" y="4557"/>
                      </a:lnTo>
                      <a:lnTo>
                        <a:pt x="5299" y="4557"/>
                      </a:lnTo>
                      <a:lnTo>
                        <a:pt x="5299" y="48"/>
                      </a:lnTo>
                      <a:lnTo>
                        <a:pt x="48" y="48"/>
                      </a:lnTo>
                      <a:close/>
                      <a:moveTo>
                        <a:pt x="0" y="0"/>
                      </a:moveTo>
                      <a:lnTo>
                        <a:pt x="5347" y="0"/>
                      </a:lnTo>
                      <a:lnTo>
                        <a:pt x="5347" y="4605"/>
                      </a:lnTo>
                      <a:lnTo>
                        <a:pt x="0" y="46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E5D88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cxnSp>
              <p:nvCxnSpPr>
                <p:cNvPr id="129" name="Rechte verbindingslijn 128"/>
                <p:cNvCxnSpPr/>
                <p:nvPr userDrawn="1"/>
              </p:nvCxnSpPr>
              <p:spPr>
                <a:xfrm flipH="1">
                  <a:off x="14654334" y="6382168"/>
                  <a:ext cx="162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0" name="Rechte verbindingslijn 129"/>
                <p:cNvCxnSpPr/>
                <p:nvPr userDrawn="1"/>
              </p:nvCxnSpPr>
              <p:spPr>
                <a:xfrm>
                  <a:off x="14689188" y="6382168"/>
                  <a:ext cx="0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Rechte verbindingslijn 130"/>
                <p:cNvCxnSpPr/>
                <p:nvPr userDrawn="1"/>
              </p:nvCxnSpPr>
              <p:spPr>
                <a:xfrm>
                  <a:off x="14619892" y="6382040"/>
                  <a:ext cx="0" cy="8577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2" name="Rechte verbindingslijn 131"/>
                <p:cNvCxnSpPr/>
                <p:nvPr userDrawn="1"/>
              </p:nvCxnSpPr>
              <p:spPr>
                <a:xfrm flipH="1">
                  <a:off x="14593115" y="6400164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3" name="Rechte verbindingslijn 132"/>
                <p:cNvCxnSpPr/>
                <p:nvPr userDrawn="1"/>
              </p:nvCxnSpPr>
              <p:spPr>
                <a:xfrm flipH="1">
                  <a:off x="14593115" y="6423860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4" name="Rechte verbindingslijn 133"/>
                <p:cNvCxnSpPr/>
                <p:nvPr userDrawn="1"/>
              </p:nvCxnSpPr>
              <p:spPr>
                <a:xfrm flipH="1">
                  <a:off x="14593115" y="6447556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35" name="Rectangle 13"/>
                <p:cNvSpPr>
                  <a:spLocks noChangeArrowheads="1"/>
                </p:cNvSpPr>
                <p:nvPr userDrawn="1"/>
              </p:nvSpPr>
              <p:spPr bwMode="auto">
                <a:xfrm>
                  <a:off x="14590283" y="6359138"/>
                  <a:ext cx="128657" cy="19347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1929FF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21" name="Groep 120"/>
              <p:cNvGrpSpPr/>
              <p:nvPr/>
            </p:nvGrpSpPr>
            <p:grpSpPr>
              <a:xfrm>
                <a:off x="12529899" y="6421402"/>
                <a:ext cx="97399" cy="97399"/>
                <a:chOff x="14546483" y="5323041"/>
                <a:chExt cx="242460" cy="242460"/>
              </a:xfrm>
            </p:grpSpPr>
            <p:sp>
              <p:nvSpPr>
                <p:cNvPr id="122" name="Rechthoek 121"/>
                <p:cNvSpPr/>
                <p:nvPr userDrawn="1"/>
              </p:nvSpPr>
              <p:spPr>
                <a:xfrm>
                  <a:off x="14546483" y="5323041"/>
                  <a:ext cx="242460" cy="2424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rgbClr val="00A4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123" name="Groep 122"/>
                <p:cNvGrpSpPr/>
                <p:nvPr/>
              </p:nvGrpSpPr>
              <p:grpSpPr>
                <a:xfrm>
                  <a:off x="14568035" y="5357818"/>
                  <a:ext cx="199836" cy="175226"/>
                  <a:chOff x="14559757" y="5349611"/>
                  <a:chExt cx="216392" cy="191641"/>
                </a:xfrm>
              </p:grpSpPr>
              <p:sp>
                <p:nvSpPr>
                  <p:cNvPr id="124" name="Parallellogram 123"/>
                  <p:cNvSpPr/>
                  <p:nvPr/>
                </p:nvSpPr>
                <p:spPr>
                  <a:xfrm>
                    <a:off x="14559757" y="5369222"/>
                    <a:ext cx="214316" cy="147762"/>
                  </a:xfrm>
                  <a:prstGeom prst="parallelogram">
                    <a:avLst>
                      <a:gd name="adj" fmla="val 93909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25" name="Parallellogram 124"/>
                  <p:cNvSpPr/>
                  <p:nvPr/>
                </p:nvSpPr>
                <p:spPr>
                  <a:xfrm flipH="1">
                    <a:off x="14561833" y="5349611"/>
                    <a:ext cx="214316" cy="191641"/>
                  </a:xfrm>
                  <a:prstGeom prst="parallelogram">
                    <a:avLst>
                      <a:gd name="adj" fmla="val 68946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sp>
          <p:nvSpPr>
            <p:cNvPr id="97" name="Rechthoek 96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CHART</a:t>
              </a:r>
            </a:p>
          </p:txBody>
        </p:sp>
        <p:sp>
          <p:nvSpPr>
            <p:cNvPr id="98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 chart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9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graph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00" name="Ovaal 99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01" name="Ovaal 100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02" name="Rechte verbindingslijn 101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3" name="Rechte verbindingslijn 102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4" name="Rechte verbindingslijn 103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05" name="Tekstvak 33"/>
            <p:cNvSpPr txBox="1"/>
            <p:nvPr/>
          </p:nvSpPr>
          <p:spPr>
            <a:xfrm>
              <a:off x="12479311" y="5259838"/>
              <a:ext cx="2588841" cy="447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chart,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‘Edit data’</a:t>
              </a:r>
            </a:p>
          </p:txBody>
        </p:sp>
        <p:cxnSp>
          <p:nvCxnSpPr>
            <p:cNvPr id="106" name="Rechte verbindingslijn 105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7" name="Groep 106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11" name="Afgeronde rechthoek 110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2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13" name="Rechte verbindingslijn 112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4" name="Gelijkbenige driehoek 113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08" name="Rechthoek 107"/>
            <p:cNvSpPr/>
            <p:nvPr/>
          </p:nvSpPr>
          <p:spPr>
            <a:xfrm>
              <a:off x="12483705" y="4856599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EDIT CHART</a:t>
              </a:r>
            </a:p>
          </p:txBody>
        </p:sp>
        <p:cxnSp>
          <p:nvCxnSpPr>
            <p:cNvPr id="109" name="Rechte verbindingslijn 108"/>
            <p:cNvCxnSpPr/>
            <p:nvPr/>
          </p:nvCxnSpPr>
          <p:spPr>
            <a:xfrm>
              <a:off x="12487778" y="5145063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10" name="Picture 3"/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254186" y="6395104"/>
              <a:ext cx="158644" cy="2564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sp>
        <p:nvSpPr>
          <p:cNvPr id="162" name="Tijdelijke aanduiding voor inhoud 2"/>
          <p:cNvSpPr>
            <a:spLocks noGrp="1"/>
          </p:cNvSpPr>
          <p:nvPr>
            <p:ph idx="21"/>
          </p:nvPr>
        </p:nvSpPr>
        <p:spPr>
          <a:xfrm>
            <a:off x="522196" y="1592688"/>
            <a:ext cx="5470935" cy="4681111"/>
          </a:xfrm>
          <a:solidFill>
            <a:srgbClr val="E5E9EC"/>
          </a:solidFill>
        </p:spPr>
        <p:txBody>
          <a:bodyPr anchor="ctr"/>
          <a:lstStyle>
            <a:lvl1pPr algn="ctr">
              <a:defRPr sz="14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3" name="Tijdelijke aanduiding voor tekst 2"/>
          <p:cNvSpPr>
            <a:spLocks noGrp="1"/>
          </p:cNvSpPr>
          <p:nvPr>
            <p:ph type="body" idx="22"/>
          </p:nvPr>
        </p:nvSpPr>
        <p:spPr>
          <a:xfrm>
            <a:off x="6297329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245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46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47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48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49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50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51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52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53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54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55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56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57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58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313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14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315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6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7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8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9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20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21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22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23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24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25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59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91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92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93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94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308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9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0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1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2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95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96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303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04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05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06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07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97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98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9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00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01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02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60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78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79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80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1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2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3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4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5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6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7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8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9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90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61" name="Rechte verbindingslijn 24"/>
            <p:cNvCxnSpPr>
              <a:endCxn id="278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62" name="Rechte verbindingslijn 25"/>
            <p:cNvCxnSpPr>
              <a:endCxn id="313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63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64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65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66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67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68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69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70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71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72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73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74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76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77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75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49458440"/>
      </p:ext>
    </p:extLst>
  </p:cSld>
  <p:clrMapOvr>
    <a:masterClrMapping/>
  </p:clrMapOvr>
  <p:transition spd="med">
    <p:fade/>
  </p:transition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L) &amp; Image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4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(L) &amp; Image (XL)</a:t>
            </a:r>
          </a:p>
        </p:txBody>
      </p:sp>
      <p:sp>
        <p:nvSpPr>
          <p:cNvPr id="4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50800"/>
            <a:ext cx="6089565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DA1CC38-B765-48F1-869E-1AB4D20A8091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236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37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38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39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40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44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45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46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7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8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49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304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05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306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7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8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9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0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1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2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3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4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5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6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50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82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83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84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85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99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0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1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2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3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86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87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94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5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6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7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8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88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89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0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1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2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3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51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69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70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71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2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3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5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6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7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8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9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0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1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52" name="Rechte verbindingslijn 24"/>
            <p:cNvCxnSpPr>
              <a:endCxn id="269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53" name="Rechte verbindingslijn 25"/>
            <p:cNvCxnSpPr>
              <a:endCxn id="304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54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5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6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57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58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59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60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61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62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63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64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65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67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68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66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54374215"/>
      </p:ext>
    </p:extLst>
  </p:cSld>
  <p:clrMapOvr>
    <a:masterClrMapping/>
  </p:clrMapOvr>
  <p:transition spd="med">
    <p:fade/>
  </p:transition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XL) &amp; Image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(XL) &amp; Image (XL)</a:t>
            </a:r>
          </a:p>
        </p:txBody>
      </p:sp>
      <p:sp>
        <p:nvSpPr>
          <p:cNvPr id="4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50800"/>
            <a:ext cx="7537451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C3F098B-1776-4BDE-B13F-7EC24D6C34E9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236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37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38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39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40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44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45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46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7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8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49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304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05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306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7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8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9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0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1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2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3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4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5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6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50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82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83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84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85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99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0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1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2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3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86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87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94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5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6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7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8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88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89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0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1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2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3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51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69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70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71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2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3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5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6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7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8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9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0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1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52" name="Rechte verbindingslijn 24"/>
            <p:cNvCxnSpPr>
              <a:endCxn id="269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53" name="Rechte verbindingslijn 25"/>
            <p:cNvCxnSpPr>
              <a:endCxn id="304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54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5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6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57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58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59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60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61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62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63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64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65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67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68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66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3988011"/>
      </p:ext>
    </p:extLst>
  </p:cSld>
  <p:clrMapOvr>
    <a:masterClrMapping/>
  </p:clrMapOvr>
  <p:transition spd="med">
    <p:fade/>
  </p:transition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(XL) &amp; Text (M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5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Image (XL) &amp; Text (M)</a:t>
            </a:r>
          </a:p>
        </p:txBody>
      </p:sp>
      <p:sp>
        <p:nvSpPr>
          <p:cNvPr id="5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7526266" y="1450800"/>
            <a:ext cx="4668910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38D8386-EED6-419C-B271-2FA85BB2A2E8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0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8065402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5" name="Groep 4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8" name="Afgeronde rechthoek 157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59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0" name="Rechte verbindingslijn 159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1" name="Gelijkbenige driehoek 160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3" name="Groep 142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4" name="Rechthoek 143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5" name="Groep 144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8" name="Rechthoek 147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49" name="Groep 148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2" name="Afgeronde rechthoek 151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" name="Rechthoek 152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0" name="Rechthoek 149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1" name="Gelijkbenige driehoek 150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6" name="Afgeronde rechthoek 145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7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235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36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37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38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39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40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41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42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43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44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45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6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7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48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303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04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305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6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7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8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9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0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1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2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3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4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5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49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81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82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83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84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98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99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0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1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2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85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86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93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4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5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6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7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87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88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89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0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1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2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50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68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69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70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1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2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3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5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6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7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8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9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0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51" name="Rechte verbindingslijn 24"/>
            <p:cNvCxnSpPr>
              <a:endCxn id="268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52" name="Rechte verbindingslijn 25"/>
            <p:cNvCxnSpPr>
              <a:endCxn id="303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53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4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5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56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57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58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59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60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61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62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63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64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66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67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65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52379191"/>
      </p:ext>
    </p:extLst>
  </p:cSld>
  <p:clrMapOvr>
    <a:masterClrMapping/>
  </p:clrMapOvr>
  <p:transition spd="med">
    <p:fade/>
  </p:transition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(XL) &amp; Text (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Image (XL) &amp; Text (L)</a:t>
            </a:r>
          </a:p>
        </p:txBody>
      </p:sp>
      <p:sp>
        <p:nvSpPr>
          <p:cNvPr id="5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6106539" y="1450800"/>
            <a:ext cx="6097461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5693091-C729-4D0B-A126-1B2C0003E48D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0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664567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236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37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38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39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40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44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45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46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7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8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49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304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05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306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7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8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9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0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1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2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3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4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5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6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50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82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83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84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85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99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0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1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2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3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86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87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94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5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6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7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8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88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89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0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1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2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3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51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69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70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71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2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3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5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6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7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8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9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0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1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52" name="Rechte verbindingslijn 24"/>
            <p:cNvCxnSpPr>
              <a:endCxn id="269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53" name="Rechte verbindingslijn 25"/>
            <p:cNvCxnSpPr>
              <a:endCxn id="304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54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5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6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57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58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59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60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61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62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63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64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65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67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68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66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39116909"/>
      </p:ext>
    </p:extLst>
  </p:cSld>
  <p:clrMapOvr>
    <a:masterClrMapping/>
  </p:clrMapOvr>
  <p:transition spd="med">
    <p:fade/>
  </p:transition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(XL) &amp; Text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Image (XL) &amp; Text (XL)</a:t>
            </a:r>
          </a:p>
        </p:txBody>
      </p:sp>
      <p:sp>
        <p:nvSpPr>
          <p:cNvPr id="5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4657352" y="1450800"/>
            <a:ext cx="7546649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5F1DC7D-4AEB-4A27-AF31-B1A4FAA48B5A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0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196489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236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37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38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39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40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44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45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46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7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8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49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304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05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306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7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8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9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0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1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2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3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4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5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6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50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82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83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84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85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99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0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1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2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3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86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87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94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5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6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7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8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88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89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0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1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2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3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51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69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70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71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2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3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5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6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7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8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9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0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1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52" name="Rechte verbindingslijn 24"/>
            <p:cNvCxnSpPr>
              <a:endCxn id="269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53" name="Rechte verbindingslijn 25"/>
            <p:cNvCxnSpPr>
              <a:endCxn id="304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54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5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6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57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58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59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60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61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62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63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64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65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67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68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66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76631004"/>
      </p:ext>
    </p:extLst>
  </p:cSld>
  <p:clrMapOvr>
    <a:masterClrMapping/>
  </p:clrMapOvr>
  <p:transition spd="med">
    <p:fade/>
  </p:transition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M) &amp; Graph (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(M) &amp; Graph (L)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/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Tijdelijke aanduiding voor inhoud 2"/>
          <p:cNvSpPr>
            <a:spLocks noGrp="1"/>
          </p:cNvSpPr>
          <p:nvPr>
            <p:ph idx="17"/>
          </p:nvPr>
        </p:nvSpPr>
        <p:spPr>
          <a:xfrm>
            <a:off x="4668911" y="1592688"/>
            <a:ext cx="7008739" cy="4681111"/>
          </a:xfrm>
          <a:solidFill>
            <a:srgbClr val="E5E9EC"/>
          </a:solidFill>
        </p:spPr>
        <p:txBody>
          <a:bodyPr anchor="ctr"/>
          <a:lstStyle>
            <a:lvl1pPr algn="ctr">
              <a:defRPr sz="14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/>
            </a:lvl1pPr>
          </a:lstStyle>
          <a:p>
            <a:fld id="{4F154394-2FC5-4628-81A3-089C82F08482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5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4" name="Instruction Chart &amp; Edit"/>
          <p:cNvGrpSpPr/>
          <p:nvPr userDrawn="1"/>
        </p:nvGrpSpPr>
        <p:grpSpPr>
          <a:xfrm>
            <a:off x="12382788" y="-5444"/>
            <a:ext cx="2697278" cy="6868888"/>
            <a:chOff x="12382788" y="-5444"/>
            <a:chExt cx="2697278" cy="6868888"/>
          </a:xfrm>
        </p:grpSpPr>
        <p:grpSp>
          <p:nvGrpSpPr>
            <p:cNvPr id="95" name="Groep 94"/>
            <p:cNvGrpSpPr/>
            <p:nvPr userDrawn="1"/>
          </p:nvGrpSpPr>
          <p:grpSpPr>
            <a:xfrm>
              <a:off x="12382788" y="1480224"/>
              <a:ext cx="689983" cy="573048"/>
              <a:chOff x="15171969" y="1587338"/>
              <a:chExt cx="755407" cy="627385"/>
            </a:xfrm>
          </p:grpSpPr>
          <p:sp>
            <p:nvSpPr>
              <p:cNvPr id="149" name="Rechthoek 962"/>
              <p:cNvSpPr/>
              <p:nvPr userDrawn="1"/>
            </p:nvSpPr>
            <p:spPr>
              <a:xfrm>
                <a:off x="15171969" y="2008934"/>
                <a:ext cx="755407" cy="205789"/>
              </a:xfrm>
              <a:custGeom>
                <a:avLst/>
                <a:gdLst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664132 w 664132"/>
                  <a:gd name="connsiteY2" fmla="*/ 27778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664132"/>
                  <a:gd name="connsiteY0" fmla="*/ 0 h 290487"/>
                  <a:gd name="connsiteX1" fmla="*/ 664132 w 664132"/>
                  <a:gd name="connsiteY1" fmla="*/ 0 h 290487"/>
                  <a:gd name="connsiteX2" fmla="*/ 333932 w 664132"/>
                  <a:gd name="connsiteY2" fmla="*/ 290487 h 290487"/>
                  <a:gd name="connsiteX3" fmla="*/ 0 w 664132"/>
                  <a:gd name="connsiteY3" fmla="*/ 277787 h 290487"/>
                  <a:gd name="connsiteX4" fmla="*/ 0 w 664132"/>
                  <a:gd name="connsiteY4" fmla="*/ 0 h 290487"/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575232 w 664132"/>
                  <a:gd name="connsiteY2" fmla="*/ 27143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708582"/>
                  <a:gd name="connsiteY0" fmla="*/ 0 h 277787"/>
                  <a:gd name="connsiteX1" fmla="*/ 708582 w 708582"/>
                  <a:gd name="connsiteY1" fmla="*/ 31750 h 277787"/>
                  <a:gd name="connsiteX2" fmla="*/ 575232 w 708582"/>
                  <a:gd name="connsiteY2" fmla="*/ 271437 h 277787"/>
                  <a:gd name="connsiteX3" fmla="*/ 0 w 708582"/>
                  <a:gd name="connsiteY3" fmla="*/ 277787 h 277787"/>
                  <a:gd name="connsiteX4" fmla="*/ 0 w 708582"/>
                  <a:gd name="connsiteY4" fmla="*/ 0 h 277787"/>
                  <a:gd name="connsiteX0" fmla="*/ 228600 w 708582"/>
                  <a:gd name="connsiteY0" fmla="*/ 6350 h 246037"/>
                  <a:gd name="connsiteX1" fmla="*/ 708582 w 708582"/>
                  <a:gd name="connsiteY1" fmla="*/ 0 h 246037"/>
                  <a:gd name="connsiteX2" fmla="*/ 575232 w 708582"/>
                  <a:gd name="connsiteY2" fmla="*/ 239687 h 246037"/>
                  <a:gd name="connsiteX3" fmla="*/ 0 w 708582"/>
                  <a:gd name="connsiteY3" fmla="*/ 246037 h 246037"/>
                  <a:gd name="connsiteX4" fmla="*/ 228600 w 708582"/>
                  <a:gd name="connsiteY4" fmla="*/ 6350 h 246037"/>
                  <a:gd name="connsiteX0" fmla="*/ 228600 w 778432"/>
                  <a:gd name="connsiteY0" fmla="*/ 0 h 239687"/>
                  <a:gd name="connsiteX1" fmla="*/ 778432 w 778432"/>
                  <a:gd name="connsiteY1" fmla="*/ 25400 h 239687"/>
                  <a:gd name="connsiteX2" fmla="*/ 575232 w 778432"/>
                  <a:gd name="connsiteY2" fmla="*/ 233337 h 239687"/>
                  <a:gd name="connsiteX3" fmla="*/ 0 w 778432"/>
                  <a:gd name="connsiteY3" fmla="*/ 239687 h 239687"/>
                  <a:gd name="connsiteX4" fmla="*/ 228600 w 778432"/>
                  <a:gd name="connsiteY4" fmla="*/ 0 h 239687"/>
                  <a:gd name="connsiteX0" fmla="*/ 228600 w 778432"/>
                  <a:gd name="connsiteY0" fmla="*/ 0 h 214287"/>
                  <a:gd name="connsiteX1" fmla="*/ 778432 w 778432"/>
                  <a:gd name="connsiteY1" fmla="*/ 0 h 214287"/>
                  <a:gd name="connsiteX2" fmla="*/ 575232 w 778432"/>
                  <a:gd name="connsiteY2" fmla="*/ 207937 h 214287"/>
                  <a:gd name="connsiteX3" fmla="*/ 0 w 778432"/>
                  <a:gd name="connsiteY3" fmla="*/ 214287 h 214287"/>
                  <a:gd name="connsiteX4" fmla="*/ 228600 w 778432"/>
                  <a:gd name="connsiteY4" fmla="*/ 0 h 214287"/>
                  <a:gd name="connsiteX0" fmla="*/ 228600 w 730724"/>
                  <a:gd name="connsiteY0" fmla="*/ 3975 h 218262"/>
                  <a:gd name="connsiteX1" fmla="*/ 730724 w 730724"/>
                  <a:gd name="connsiteY1" fmla="*/ 0 h 218262"/>
                  <a:gd name="connsiteX2" fmla="*/ 575232 w 730724"/>
                  <a:gd name="connsiteY2" fmla="*/ 211912 h 218262"/>
                  <a:gd name="connsiteX3" fmla="*/ 0 w 730724"/>
                  <a:gd name="connsiteY3" fmla="*/ 218262 h 218262"/>
                  <a:gd name="connsiteX4" fmla="*/ 228600 w 730724"/>
                  <a:gd name="connsiteY4" fmla="*/ 3975 h 218262"/>
                  <a:gd name="connsiteX0" fmla="*/ 252454 w 754578"/>
                  <a:gd name="connsiteY0" fmla="*/ 3975 h 211912"/>
                  <a:gd name="connsiteX1" fmla="*/ 754578 w 754578"/>
                  <a:gd name="connsiteY1" fmla="*/ 0 h 211912"/>
                  <a:gd name="connsiteX2" fmla="*/ 599086 w 754578"/>
                  <a:gd name="connsiteY2" fmla="*/ 211912 h 211912"/>
                  <a:gd name="connsiteX3" fmla="*/ 0 w 754578"/>
                  <a:gd name="connsiteY3" fmla="*/ 210311 h 211912"/>
                  <a:gd name="connsiteX4" fmla="*/ 252454 w 754578"/>
                  <a:gd name="connsiteY4" fmla="*/ 3975 h 211912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599086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754578"/>
                  <a:gd name="connsiteY0" fmla="*/ 0 h 223840"/>
                  <a:gd name="connsiteX1" fmla="*/ 754578 w 754578"/>
                  <a:gd name="connsiteY1" fmla="*/ 7952 h 223840"/>
                  <a:gd name="connsiteX2" fmla="*/ 654745 w 754578"/>
                  <a:gd name="connsiteY2" fmla="*/ 223840 h 223840"/>
                  <a:gd name="connsiteX3" fmla="*/ 0 w 754578"/>
                  <a:gd name="connsiteY3" fmla="*/ 218263 h 223840"/>
                  <a:gd name="connsiteX4" fmla="*/ 172941 w 754578"/>
                  <a:gd name="connsiteY4" fmla="*/ 0 h 223840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646793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818189"/>
                  <a:gd name="connsiteY0" fmla="*/ 0 h 219864"/>
                  <a:gd name="connsiteX1" fmla="*/ 818189 w 818189"/>
                  <a:gd name="connsiteY1" fmla="*/ 31806 h 219864"/>
                  <a:gd name="connsiteX2" fmla="*/ 646793 w 818189"/>
                  <a:gd name="connsiteY2" fmla="*/ 219864 h 219864"/>
                  <a:gd name="connsiteX3" fmla="*/ 0 w 818189"/>
                  <a:gd name="connsiteY3" fmla="*/ 218263 h 219864"/>
                  <a:gd name="connsiteX4" fmla="*/ 172941 w 818189"/>
                  <a:gd name="connsiteY4" fmla="*/ 0 h 219864"/>
                  <a:gd name="connsiteX0" fmla="*/ 172941 w 806262"/>
                  <a:gd name="connsiteY0" fmla="*/ 0 h 219864"/>
                  <a:gd name="connsiteX1" fmla="*/ 806262 w 806262"/>
                  <a:gd name="connsiteY1" fmla="*/ 11928 h 219864"/>
                  <a:gd name="connsiteX2" fmla="*/ 646793 w 806262"/>
                  <a:gd name="connsiteY2" fmla="*/ 219864 h 219864"/>
                  <a:gd name="connsiteX3" fmla="*/ 0 w 806262"/>
                  <a:gd name="connsiteY3" fmla="*/ 218263 h 219864"/>
                  <a:gd name="connsiteX4" fmla="*/ 172941 w 806262"/>
                  <a:gd name="connsiteY4" fmla="*/ 0 h 219864"/>
                  <a:gd name="connsiteX0" fmla="*/ 172941 w 798310"/>
                  <a:gd name="connsiteY0" fmla="*/ 0 h 219864"/>
                  <a:gd name="connsiteX1" fmla="*/ 798310 w 798310"/>
                  <a:gd name="connsiteY1" fmla="*/ 15903 h 219864"/>
                  <a:gd name="connsiteX2" fmla="*/ 646793 w 798310"/>
                  <a:gd name="connsiteY2" fmla="*/ 219864 h 219864"/>
                  <a:gd name="connsiteX3" fmla="*/ 0 w 798310"/>
                  <a:gd name="connsiteY3" fmla="*/ 218263 h 219864"/>
                  <a:gd name="connsiteX4" fmla="*/ 172941 w 798310"/>
                  <a:gd name="connsiteY4" fmla="*/ 0 h 219864"/>
                  <a:gd name="connsiteX0" fmla="*/ 172941 w 798310"/>
                  <a:gd name="connsiteY0" fmla="*/ 0 h 259620"/>
                  <a:gd name="connsiteX1" fmla="*/ 798310 w 798310"/>
                  <a:gd name="connsiteY1" fmla="*/ 15903 h 259620"/>
                  <a:gd name="connsiteX2" fmla="*/ 614988 w 798310"/>
                  <a:gd name="connsiteY2" fmla="*/ 259620 h 259620"/>
                  <a:gd name="connsiteX3" fmla="*/ 0 w 798310"/>
                  <a:gd name="connsiteY3" fmla="*/ 218263 h 259620"/>
                  <a:gd name="connsiteX4" fmla="*/ 172941 w 798310"/>
                  <a:gd name="connsiteY4" fmla="*/ 0 h 259620"/>
                  <a:gd name="connsiteX0" fmla="*/ 188843 w 814212"/>
                  <a:gd name="connsiteY0" fmla="*/ 0 h 259620"/>
                  <a:gd name="connsiteX1" fmla="*/ 814212 w 814212"/>
                  <a:gd name="connsiteY1" fmla="*/ 15903 h 259620"/>
                  <a:gd name="connsiteX2" fmla="*/ 630890 w 814212"/>
                  <a:gd name="connsiteY2" fmla="*/ 259620 h 259620"/>
                  <a:gd name="connsiteX3" fmla="*/ 0 w 814212"/>
                  <a:gd name="connsiteY3" fmla="*/ 254043 h 259620"/>
                  <a:gd name="connsiteX4" fmla="*/ 188843 w 814212"/>
                  <a:gd name="connsiteY4" fmla="*/ 0 h 259620"/>
                  <a:gd name="connsiteX0" fmla="*/ 208721 w 834090"/>
                  <a:gd name="connsiteY0" fmla="*/ 0 h 259620"/>
                  <a:gd name="connsiteX1" fmla="*/ 834090 w 834090"/>
                  <a:gd name="connsiteY1" fmla="*/ 15903 h 259620"/>
                  <a:gd name="connsiteX2" fmla="*/ 650768 w 834090"/>
                  <a:gd name="connsiteY2" fmla="*/ 259620 h 259620"/>
                  <a:gd name="connsiteX3" fmla="*/ 0 w 834090"/>
                  <a:gd name="connsiteY3" fmla="*/ 254043 h 259620"/>
                  <a:gd name="connsiteX4" fmla="*/ 208721 w 834090"/>
                  <a:gd name="connsiteY4" fmla="*/ 0 h 259620"/>
                  <a:gd name="connsiteX0" fmla="*/ 268356 w 893725"/>
                  <a:gd name="connsiteY0" fmla="*/ 0 h 259620"/>
                  <a:gd name="connsiteX1" fmla="*/ 893725 w 893725"/>
                  <a:gd name="connsiteY1" fmla="*/ 15903 h 259620"/>
                  <a:gd name="connsiteX2" fmla="*/ 710403 w 893725"/>
                  <a:gd name="connsiteY2" fmla="*/ 259620 h 259620"/>
                  <a:gd name="connsiteX3" fmla="*/ 0 w 893725"/>
                  <a:gd name="connsiteY3" fmla="*/ 254043 h 259620"/>
                  <a:gd name="connsiteX4" fmla="*/ 268356 w 893725"/>
                  <a:gd name="connsiteY4" fmla="*/ 0 h 259620"/>
                  <a:gd name="connsiteX0" fmla="*/ 260405 w 885774"/>
                  <a:gd name="connsiteY0" fmla="*/ 0 h 259620"/>
                  <a:gd name="connsiteX1" fmla="*/ 885774 w 885774"/>
                  <a:gd name="connsiteY1" fmla="*/ 15903 h 259620"/>
                  <a:gd name="connsiteX2" fmla="*/ 702452 w 885774"/>
                  <a:gd name="connsiteY2" fmla="*/ 259620 h 259620"/>
                  <a:gd name="connsiteX3" fmla="*/ 0 w 885774"/>
                  <a:gd name="connsiteY3" fmla="*/ 254043 h 259620"/>
                  <a:gd name="connsiteX4" fmla="*/ 260405 w 885774"/>
                  <a:gd name="connsiteY4" fmla="*/ 0 h 259620"/>
                  <a:gd name="connsiteX0" fmla="*/ 220648 w 885774"/>
                  <a:gd name="connsiteY0" fmla="*/ 0 h 243717"/>
                  <a:gd name="connsiteX1" fmla="*/ 885774 w 885774"/>
                  <a:gd name="connsiteY1" fmla="*/ 0 h 243717"/>
                  <a:gd name="connsiteX2" fmla="*/ 702452 w 885774"/>
                  <a:gd name="connsiteY2" fmla="*/ 243717 h 243717"/>
                  <a:gd name="connsiteX3" fmla="*/ 0 w 885774"/>
                  <a:gd name="connsiteY3" fmla="*/ 238140 h 243717"/>
                  <a:gd name="connsiteX4" fmla="*/ 220648 w 885774"/>
                  <a:gd name="connsiteY4" fmla="*/ 0 h 24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5774" h="243717">
                    <a:moveTo>
                      <a:pt x="220648" y="0"/>
                    </a:moveTo>
                    <a:lnTo>
                      <a:pt x="885774" y="0"/>
                    </a:lnTo>
                    <a:lnTo>
                      <a:pt x="702452" y="243717"/>
                    </a:lnTo>
                    <a:lnTo>
                      <a:pt x="0" y="238140"/>
                    </a:lnTo>
                    <a:lnTo>
                      <a:pt x="220648" y="0"/>
                    </a:lnTo>
                    <a:close/>
                  </a:path>
                </a:pathLst>
              </a:custGeom>
              <a:solidFill>
                <a:srgbClr val="FFFFFF">
                  <a:lumMod val="50000"/>
                </a:srgbClr>
              </a:solidFill>
              <a:ln w="25400" cap="flat" cmpd="sng" algn="ctr">
                <a:noFill/>
                <a:prstDash val="solid"/>
              </a:ln>
              <a:effectLst>
                <a:softEdge rad="31750"/>
              </a:effectLst>
            </p:spPr>
            <p:txBody>
              <a:bodyPr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0" name="Groep 149"/>
              <p:cNvGrpSpPr/>
              <p:nvPr userDrawn="1"/>
            </p:nvGrpSpPr>
            <p:grpSpPr>
              <a:xfrm>
                <a:off x="15281106" y="1587338"/>
                <a:ext cx="511775" cy="560304"/>
                <a:chOff x="10604642" y="969717"/>
                <a:chExt cx="1290643" cy="1427163"/>
              </a:xfrm>
            </p:grpSpPr>
            <p:grpSp>
              <p:nvGrpSpPr>
                <p:cNvPr id="151" name="Group 879"/>
                <p:cNvGrpSpPr>
                  <a:grpSpLocks noChangeAspect="1"/>
                </p:cNvGrpSpPr>
                <p:nvPr userDrawn="1"/>
              </p:nvGrpSpPr>
              <p:grpSpPr bwMode="auto">
                <a:xfrm>
                  <a:off x="10604642" y="969717"/>
                  <a:ext cx="1290643" cy="1427163"/>
                  <a:chOff x="4798" y="1515"/>
                  <a:chExt cx="813" cy="899"/>
                </a:xfrm>
              </p:grpSpPr>
              <p:sp>
                <p:nvSpPr>
                  <p:cNvPr id="153" name="Freeform 886"/>
                  <p:cNvSpPr>
                    <a:spLocks/>
                  </p:cNvSpPr>
                  <p:nvPr userDrawn="1"/>
                </p:nvSpPr>
                <p:spPr bwMode="auto">
                  <a:xfrm>
                    <a:off x="5269" y="1515"/>
                    <a:ext cx="71" cy="898"/>
                  </a:xfrm>
                  <a:custGeom>
                    <a:avLst/>
                    <a:gdLst>
                      <a:gd name="T0" fmla="*/ 282 w 282"/>
                      <a:gd name="T1" fmla="*/ 0 h 3595"/>
                      <a:gd name="T2" fmla="*/ 282 w 282"/>
                      <a:gd name="T3" fmla="*/ 3138 h 3595"/>
                      <a:gd name="T4" fmla="*/ 0 w 282"/>
                      <a:gd name="T5" fmla="*/ 3595 h 3595"/>
                      <a:gd name="T6" fmla="*/ 0 w 282"/>
                      <a:gd name="T7" fmla="*/ 285 h 3595"/>
                      <a:gd name="T8" fmla="*/ 282 w 282"/>
                      <a:gd name="T9" fmla="*/ 0 h 35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2" h="3595">
                        <a:moveTo>
                          <a:pt x="282" y="0"/>
                        </a:moveTo>
                        <a:lnTo>
                          <a:pt x="282" y="3138"/>
                        </a:lnTo>
                        <a:lnTo>
                          <a:pt x="0" y="3595"/>
                        </a:lnTo>
                        <a:lnTo>
                          <a:pt x="0" y="285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solidFill>
                    <a:srgbClr val="FFC000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4" name="Rectangle 880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515"/>
                    <a:ext cx="813" cy="899"/>
                  </a:xfrm>
                  <a:prstGeom prst="rect">
                    <a:avLst/>
                  </a:prstGeom>
                  <a:noFill/>
                  <a:ln w="0">
                    <a:noFill/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5" name="Rectangle 881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857"/>
                    <a:ext cx="228" cy="55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002060"/>
                      </a:gs>
                      <a:gs pos="100000">
                        <a:srgbClr val="1929FF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6" name="Freeform 882"/>
                  <p:cNvSpPr>
                    <a:spLocks/>
                  </p:cNvSpPr>
                  <p:nvPr userDrawn="1"/>
                </p:nvSpPr>
                <p:spPr bwMode="auto">
                  <a:xfrm>
                    <a:off x="4798" y="1771"/>
                    <a:ext cx="314" cy="86"/>
                  </a:xfrm>
                  <a:custGeom>
                    <a:avLst/>
                    <a:gdLst>
                      <a:gd name="T0" fmla="*/ 411 w 1255"/>
                      <a:gd name="T1" fmla="*/ 0 h 342"/>
                      <a:gd name="T2" fmla="*/ 1255 w 1255"/>
                      <a:gd name="T3" fmla="*/ 0 h 342"/>
                      <a:gd name="T4" fmla="*/ 913 w 1255"/>
                      <a:gd name="T5" fmla="*/ 342 h 342"/>
                      <a:gd name="T6" fmla="*/ 0 w 1255"/>
                      <a:gd name="T7" fmla="*/ 342 h 342"/>
                      <a:gd name="T8" fmla="*/ 411 w 1255"/>
                      <a:gd name="T9" fmla="*/ 0 h 3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55" h="342">
                        <a:moveTo>
                          <a:pt x="411" y="0"/>
                        </a:moveTo>
                        <a:lnTo>
                          <a:pt x="1255" y="0"/>
                        </a:lnTo>
                        <a:lnTo>
                          <a:pt x="913" y="342"/>
                        </a:lnTo>
                        <a:lnTo>
                          <a:pt x="0" y="342"/>
                        </a:lnTo>
                        <a:lnTo>
                          <a:pt x="411" y="0"/>
                        </a:lnTo>
                        <a:close/>
                      </a:path>
                    </a:pathLst>
                  </a:custGeom>
                  <a:solidFill>
                    <a:srgbClr val="0039AC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7" name="Freeform 883"/>
                  <p:cNvSpPr>
                    <a:spLocks/>
                  </p:cNvSpPr>
                  <p:nvPr userDrawn="1"/>
                </p:nvSpPr>
                <p:spPr bwMode="auto">
                  <a:xfrm>
                    <a:off x="5026" y="1771"/>
                    <a:ext cx="85" cy="642"/>
                  </a:xfrm>
                  <a:custGeom>
                    <a:avLst/>
                    <a:gdLst>
                      <a:gd name="T0" fmla="*/ 342 w 342"/>
                      <a:gd name="T1" fmla="*/ 0 h 2568"/>
                      <a:gd name="T2" fmla="*/ 342 w 342"/>
                      <a:gd name="T3" fmla="*/ 2111 h 2568"/>
                      <a:gd name="T4" fmla="*/ 0 w 342"/>
                      <a:gd name="T5" fmla="*/ 2568 h 2568"/>
                      <a:gd name="T6" fmla="*/ 0 w 342"/>
                      <a:gd name="T7" fmla="*/ 342 h 2568"/>
                      <a:gd name="T8" fmla="*/ 342 w 342"/>
                      <a:gd name="T9" fmla="*/ 0 h 25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568">
                        <a:moveTo>
                          <a:pt x="342" y="0"/>
                        </a:moveTo>
                        <a:lnTo>
                          <a:pt x="342" y="2111"/>
                        </a:lnTo>
                        <a:lnTo>
                          <a:pt x="0" y="2568"/>
                        </a:lnTo>
                        <a:lnTo>
                          <a:pt x="0" y="342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000075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8" name="Freeform 884"/>
                  <p:cNvSpPr>
                    <a:spLocks/>
                  </p:cNvSpPr>
                  <p:nvPr userDrawn="1"/>
                </p:nvSpPr>
                <p:spPr bwMode="auto">
                  <a:xfrm>
                    <a:off x="5054" y="1515"/>
                    <a:ext cx="286" cy="72"/>
                  </a:xfrm>
                  <a:custGeom>
                    <a:avLst/>
                    <a:gdLst>
                      <a:gd name="T0" fmla="*/ 318 w 1140"/>
                      <a:gd name="T1" fmla="*/ 0 h 289"/>
                      <a:gd name="T2" fmla="*/ 1140 w 1140"/>
                      <a:gd name="T3" fmla="*/ 0 h 289"/>
                      <a:gd name="T4" fmla="*/ 855 w 1140"/>
                      <a:gd name="T5" fmla="*/ 289 h 289"/>
                      <a:gd name="T6" fmla="*/ 0 w 1140"/>
                      <a:gd name="T7" fmla="*/ 289 h 289"/>
                      <a:gd name="T8" fmla="*/ 318 w 1140"/>
                      <a:gd name="T9" fmla="*/ 0 h 2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40" h="289">
                        <a:moveTo>
                          <a:pt x="318" y="0"/>
                        </a:moveTo>
                        <a:lnTo>
                          <a:pt x="1140" y="0"/>
                        </a:lnTo>
                        <a:lnTo>
                          <a:pt x="855" y="289"/>
                        </a:lnTo>
                        <a:lnTo>
                          <a:pt x="0" y="289"/>
                        </a:lnTo>
                        <a:lnTo>
                          <a:pt x="318" y="0"/>
                        </a:lnTo>
                        <a:close/>
                      </a:path>
                    </a:pathLst>
                  </a:custGeom>
                  <a:solidFill>
                    <a:srgbClr val="EEFF26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9" name="Rectangle 885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054" y="1587"/>
                    <a:ext cx="215" cy="82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FFC000"/>
                      </a:gs>
                      <a:gs pos="100000">
                        <a:srgbClr val="FFFF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60" name="Rectangle 887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298" y="1771"/>
                    <a:ext cx="228" cy="643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B80004"/>
                      </a:gs>
                      <a:gs pos="100000">
                        <a:srgbClr val="FF00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61" name="Freeform 888"/>
                  <p:cNvSpPr>
                    <a:spLocks/>
                  </p:cNvSpPr>
                  <p:nvPr userDrawn="1"/>
                </p:nvSpPr>
                <p:spPr bwMode="auto">
                  <a:xfrm>
                    <a:off x="5526" y="1686"/>
                    <a:ext cx="85" cy="727"/>
                  </a:xfrm>
                  <a:custGeom>
                    <a:avLst/>
                    <a:gdLst>
                      <a:gd name="T0" fmla="*/ 342 w 342"/>
                      <a:gd name="T1" fmla="*/ 0 h 2911"/>
                      <a:gd name="T2" fmla="*/ 342 w 342"/>
                      <a:gd name="T3" fmla="*/ 2477 h 2911"/>
                      <a:gd name="T4" fmla="*/ 0 w 342"/>
                      <a:gd name="T5" fmla="*/ 2911 h 2911"/>
                      <a:gd name="T6" fmla="*/ 0 w 342"/>
                      <a:gd name="T7" fmla="*/ 334 h 2911"/>
                      <a:gd name="T8" fmla="*/ 342 w 342"/>
                      <a:gd name="T9" fmla="*/ 0 h 29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911">
                        <a:moveTo>
                          <a:pt x="342" y="0"/>
                        </a:moveTo>
                        <a:lnTo>
                          <a:pt x="342" y="2477"/>
                        </a:lnTo>
                        <a:lnTo>
                          <a:pt x="0" y="2911"/>
                        </a:lnTo>
                        <a:lnTo>
                          <a:pt x="0" y="334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C2001B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  <p:sp>
              <p:nvSpPr>
                <p:cNvPr id="152" name="Vrije vorm 151"/>
                <p:cNvSpPr/>
                <p:nvPr userDrawn="1"/>
              </p:nvSpPr>
              <p:spPr>
                <a:xfrm>
                  <a:off x="11389225" y="1241176"/>
                  <a:ext cx="506025" cy="137883"/>
                </a:xfrm>
                <a:custGeom>
                  <a:avLst/>
                  <a:gdLst>
                    <a:gd name="connsiteX0" fmla="*/ 0 w 508407"/>
                    <a:gd name="connsiteY0" fmla="*/ 142646 h 146304"/>
                    <a:gd name="connsiteX1" fmla="*/ 369418 w 508407"/>
                    <a:gd name="connsiteY1" fmla="*/ 146304 h 146304"/>
                    <a:gd name="connsiteX2" fmla="*/ 508407 w 508407"/>
                    <a:gd name="connsiteY2" fmla="*/ 0 h 146304"/>
                    <a:gd name="connsiteX3" fmla="*/ 168250 w 508407"/>
                    <a:gd name="connsiteY3" fmla="*/ 0 h 146304"/>
                    <a:gd name="connsiteX4" fmla="*/ 0 w 508407"/>
                    <a:gd name="connsiteY4" fmla="*/ 142646 h 146304"/>
                    <a:gd name="connsiteX0" fmla="*/ 0 w 508407"/>
                    <a:gd name="connsiteY0" fmla="*/ 142646 h 142646"/>
                    <a:gd name="connsiteX1" fmla="*/ 376562 w 508407"/>
                    <a:gd name="connsiteY1" fmla="*/ 136779 h 142646"/>
                    <a:gd name="connsiteX2" fmla="*/ 508407 w 508407"/>
                    <a:gd name="connsiteY2" fmla="*/ 0 h 142646"/>
                    <a:gd name="connsiteX3" fmla="*/ 168250 w 508407"/>
                    <a:gd name="connsiteY3" fmla="*/ 0 h 142646"/>
                    <a:gd name="connsiteX4" fmla="*/ 0 w 508407"/>
                    <a:gd name="connsiteY4" fmla="*/ 142646 h 142646"/>
                    <a:gd name="connsiteX0" fmla="*/ 0 w 506025"/>
                    <a:gd name="connsiteY0" fmla="*/ 137883 h 137883"/>
                    <a:gd name="connsiteX1" fmla="*/ 374180 w 506025"/>
                    <a:gd name="connsiteY1" fmla="*/ 136779 h 137883"/>
                    <a:gd name="connsiteX2" fmla="*/ 506025 w 506025"/>
                    <a:gd name="connsiteY2" fmla="*/ 0 h 137883"/>
                    <a:gd name="connsiteX3" fmla="*/ 165868 w 506025"/>
                    <a:gd name="connsiteY3" fmla="*/ 0 h 137883"/>
                    <a:gd name="connsiteX4" fmla="*/ 0 w 506025"/>
                    <a:gd name="connsiteY4" fmla="*/ 137883 h 137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6025" h="137883">
                      <a:moveTo>
                        <a:pt x="0" y="137883"/>
                      </a:moveTo>
                      <a:lnTo>
                        <a:pt x="374180" y="136779"/>
                      </a:lnTo>
                      <a:lnTo>
                        <a:pt x="506025" y="0"/>
                      </a:lnTo>
                      <a:lnTo>
                        <a:pt x="165868" y="0"/>
                      </a:lnTo>
                      <a:lnTo>
                        <a:pt x="0" y="137883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96" name="Groep 95"/>
            <p:cNvGrpSpPr/>
            <p:nvPr/>
          </p:nvGrpSpPr>
          <p:grpSpPr>
            <a:xfrm>
              <a:off x="12487778" y="6003628"/>
              <a:ext cx="1980859" cy="542924"/>
              <a:chOff x="12390702" y="6054428"/>
              <a:chExt cx="1980859" cy="542924"/>
            </a:xfrm>
          </p:grpSpPr>
          <p:sp>
            <p:nvSpPr>
              <p:cNvPr id="115" name="Rechthoek 114"/>
              <p:cNvSpPr/>
              <p:nvPr/>
            </p:nvSpPr>
            <p:spPr>
              <a:xfrm>
                <a:off x="12402284" y="6054428"/>
                <a:ext cx="1969277" cy="54292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116" name="Rechthoek 115"/>
              <p:cNvSpPr/>
              <p:nvPr/>
            </p:nvSpPr>
            <p:spPr>
              <a:xfrm>
                <a:off x="12662053" y="6062530"/>
                <a:ext cx="1268296" cy="2616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1100" dirty="0"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Change chart type</a:t>
                </a:r>
              </a:p>
            </p:txBody>
          </p:sp>
          <p:sp>
            <p:nvSpPr>
              <p:cNvPr id="117" name="Gelijkbenige driehoek 116"/>
              <p:cNvSpPr/>
              <p:nvPr/>
            </p:nvSpPr>
            <p:spPr>
              <a:xfrm rot="5400000">
                <a:off x="14210471" y="6150144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118" name="Afgeronde rechthoek 117"/>
              <p:cNvSpPr/>
              <p:nvPr/>
            </p:nvSpPr>
            <p:spPr>
              <a:xfrm>
                <a:off x="12390702" y="6322741"/>
                <a:ext cx="1973675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Edit data</a:t>
                </a:r>
              </a:p>
            </p:txBody>
          </p:sp>
          <p:grpSp>
            <p:nvGrpSpPr>
              <p:cNvPr id="119" name="Groep 118"/>
              <p:cNvGrpSpPr/>
              <p:nvPr/>
            </p:nvGrpSpPr>
            <p:grpSpPr>
              <a:xfrm>
                <a:off x="12461788" y="6100223"/>
                <a:ext cx="204691" cy="170000"/>
                <a:chOff x="15171969" y="1587338"/>
                <a:chExt cx="755407" cy="627385"/>
              </a:xfrm>
            </p:grpSpPr>
            <p:sp>
              <p:nvSpPr>
                <p:cNvPr id="136" name="Rechthoek 962"/>
                <p:cNvSpPr/>
                <p:nvPr userDrawn="1"/>
              </p:nvSpPr>
              <p:spPr>
                <a:xfrm>
                  <a:off x="15171969" y="2008934"/>
                  <a:ext cx="755407" cy="205789"/>
                </a:xfrm>
                <a:custGeom>
                  <a:avLst/>
                  <a:gdLst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664132 w 664132"/>
                    <a:gd name="connsiteY2" fmla="*/ 27778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664132"/>
                    <a:gd name="connsiteY0" fmla="*/ 0 h 290487"/>
                    <a:gd name="connsiteX1" fmla="*/ 664132 w 664132"/>
                    <a:gd name="connsiteY1" fmla="*/ 0 h 290487"/>
                    <a:gd name="connsiteX2" fmla="*/ 333932 w 664132"/>
                    <a:gd name="connsiteY2" fmla="*/ 290487 h 290487"/>
                    <a:gd name="connsiteX3" fmla="*/ 0 w 664132"/>
                    <a:gd name="connsiteY3" fmla="*/ 277787 h 290487"/>
                    <a:gd name="connsiteX4" fmla="*/ 0 w 664132"/>
                    <a:gd name="connsiteY4" fmla="*/ 0 h 290487"/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575232 w 664132"/>
                    <a:gd name="connsiteY2" fmla="*/ 27143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708582"/>
                    <a:gd name="connsiteY0" fmla="*/ 0 h 277787"/>
                    <a:gd name="connsiteX1" fmla="*/ 708582 w 708582"/>
                    <a:gd name="connsiteY1" fmla="*/ 31750 h 277787"/>
                    <a:gd name="connsiteX2" fmla="*/ 575232 w 708582"/>
                    <a:gd name="connsiteY2" fmla="*/ 271437 h 277787"/>
                    <a:gd name="connsiteX3" fmla="*/ 0 w 708582"/>
                    <a:gd name="connsiteY3" fmla="*/ 277787 h 277787"/>
                    <a:gd name="connsiteX4" fmla="*/ 0 w 708582"/>
                    <a:gd name="connsiteY4" fmla="*/ 0 h 277787"/>
                    <a:gd name="connsiteX0" fmla="*/ 228600 w 708582"/>
                    <a:gd name="connsiteY0" fmla="*/ 6350 h 246037"/>
                    <a:gd name="connsiteX1" fmla="*/ 708582 w 708582"/>
                    <a:gd name="connsiteY1" fmla="*/ 0 h 246037"/>
                    <a:gd name="connsiteX2" fmla="*/ 575232 w 708582"/>
                    <a:gd name="connsiteY2" fmla="*/ 239687 h 246037"/>
                    <a:gd name="connsiteX3" fmla="*/ 0 w 708582"/>
                    <a:gd name="connsiteY3" fmla="*/ 246037 h 246037"/>
                    <a:gd name="connsiteX4" fmla="*/ 228600 w 708582"/>
                    <a:gd name="connsiteY4" fmla="*/ 6350 h 246037"/>
                    <a:gd name="connsiteX0" fmla="*/ 228600 w 778432"/>
                    <a:gd name="connsiteY0" fmla="*/ 0 h 239687"/>
                    <a:gd name="connsiteX1" fmla="*/ 778432 w 778432"/>
                    <a:gd name="connsiteY1" fmla="*/ 25400 h 239687"/>
                    <a:gd name="connsiteX2" fmla="*/ 575232 w 778432"/>
                    <a:gd name="connsiteY2" fmla="*/ 233337 h 239687"/>
                    <a:gd name="connsiteX3" fmla="*/ 0 w 778432"/>
                    <a:gd name="connsiteY3" fmla="*/ 239687 h 239687"/>
                    <a:gd name="connsiteX4" fmla="*/ 228600 w 778432"/>
                    <a:gd name="connsiteY4" fmla="*/ 0 h 239687"/>
                    <a:gd name="connsiteX0" fmla="*/ 228600 w 778432"/>
                    <a:gd name="connsiteY0" fmla="*/ 0 h 214287"/>
                    <a:gd name="connsiteX1" fmla="*/ 778432 w 778432"/>
                    <a:gd name="connsiteY1" fmla="*/ 0 h 214287"/>
                    <a:gd name="connsiteX2" fmla="*/ 575232 w 778432"/>
                    <a:gd name="connsiteY2" fmla="*/ 207937 h 214287"/>
                    <a:gd name="connsiteX3" fmla="*/ 0 w 778432"/>
                    <a:gd name="connsiteY3" fmla="*/ 214287 h 214287"/>
                    <a:gd name="connsiteX4" fmla="*/ 228600 w 778432"/>
                    <a:gd name="connsiteY4" fmla="*/ 0 h 214287"/>
                    <a:gd name="connsiteX0" fmla="*/ 228600 w 730724"/>
                    <a:gd name="connsiteY0" fmla="*/ 3975 h 218262"/>
                    <a:gd name="connsiteX1" fmla="*/ 730724 w 730724"/>
                    <a:gd name="connsiteY1" fmla="*/ 0 h 218262"/>
                    <a:gd name="connsiteX2" fmla="*/ 575232 w 730724"/>
                    <a:gd name="connsiteY2" fmla="*/ 211912 h 218262"/>
                    <a:gd name="connsiteX3" fmla="*/ 0 w 730724"/>
                    <a:gd name="connsiteY3" fmla="*/ 218262 h 218262"/>
                    <a:gd name="connsiteX4" fmla="*/ 228600 w 730724"/>
                    <a:gd name="connsiteY4" fmla="*/ 3975 h 218262"/>
                    <a:gd name="connsiteX0" fmla="*/ 252454 w 754578"/>
                    <a:gd name="connsiteY0" fmla="*/ 3975 h 211912"/>
                    <a:gd name="connsiteX1" fmla="*/ 754578 w 754578"/>
                    <a:gd name="connsiteY1" fmla="*/ 0 h 211912"/>
                    <a:gd name="connsiteX2" fmla="*/ 599086 w 754578"/>
                    <a:gd name="connsiteY2" fmla="*/ 211912 h 211912"/>
                    <a:gd name="connsiteX3" fmla="*/ 0 w 754578"/>
                    <a:gd name="connsiteY3" fmla="*/ 210311 h 211912"/>
                    <a:gd name="connsiteX4" fmla="*/ 252454 w 754578"/>
                    <a:gd name="connsiteY4" fmla="*/ 3975 h 211912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599086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754578"/>
                    <a:gd name="connsiteY0" fmla="*/ 0 h 223840"/>
                    <a:gd name="connsiteX1" fmla="*/ 754578 w 754578"/>
                    <a:gd name="connsiteY1" fmla="*/ 7952 h 223840"/>
                    <a:gd name="connsiteX2" fmla="*/ 654745 w 754578"/>
                    <a:gd name="connsiteY2" fmla="*/ 223840 h 223840"/>
                    <a:gd name="connsiteX3" fmla="*/ 0 w 754578"/>
                    <a:gd name="connsiteY3" fmla="*/ 218263 h 223840"/>
                    <a:gd name="connsiteX4" fmla="*/ 172941 w 754578"/>
                    <a:gd name="connsiteY4" fmla="*/ 0 h 223840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646793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818189"/>
                    <a:gd name="connsiteY0" fmla="*/ 0 h 219864"/>
                    <a:gd name="connsiteX1" fmla="*/ 818189 w 818189"/>
                    <a:gd name="connsiteY1" fmla="*/ 31806 h 219864"/>
                    <a:gd name="connsiteX2" fmla="*/ 646793 w 818189"/>
                    <a:gd name="connsiteY2" fmla="*/ 219864 h 219864"/>
                    <a:gd name="connsiteX3" fmla="*/ 0 w 818189"/>
                    <a:gd name="connsiteY3" fmla="*/ 218263 h 219864"/>
                    <a:gd name="connsiteX4" fmla="*/ 172941 w 818189"/>
                    <a:gd name="connsiteY4" fmla="*/ 0 h 219864"/>
                    <a:gd name="connsiteX0" fmla="*/ 172941 w 806262"/>
                    <a:gd name="connsiteY0" fmla="*/ 0 h 219864"/>
                    <a:gd name="connsiteX1" fmla="*/ 806262 w 806262"/>
                    <a:gd name="connsiteY1" fmla="*/ 11928 h 219864"/>
                    <a:gd name="connsiteX2" fmla="*/ 646793 w 806262"/>
                    <a:gd name="connsiteY2" fmla="*/ 219864 h 219864"/>
                    <a:gd name="connsiteX3" fmla="*/ 0 w 806262"/>
                    <a:gd name="connsiteY3" fmla="*/ 218263 h 219864"/>
                    <a:gd name="connsiteX4" fmla="*/ 172941 w 806262"/>
                    <a:gd name="connsiteY4" fmla="*/ 0 h 219864"/>
                    <a:gd name="connsiteX0" fmla="*/ 172941 w 798310"/>
                    <a:gd name="connsiteY0" fmla="*/ 0 h 219864"/>
                    <a:gd name="connsiteX1" fmla="*/ 798310 w 798310"/>
                    <a:gd name="connsiteY1" fmla="*/ 15903 h 219864"/>
                    <a:gd name="connsiteX2" fmla="*/ 646793 w 798310"/>
                    <a:gd name="connsiteY2" fmla="*/ 219864 h 219864"/>
                    <a:gd name="connsiteX3" fmla="*/ 0 w 798310"/>
                    <a:gd name="connsiteY3" fmla="*/ 218263 h 219864"/>
                    <a:gd name="connsiteX4" fmla="*/ 172941 w 798310"/>
                    <a:gd name="connsiteY4" fmla="*/ 0 h 219864"/>
                    <a:gd name="connsiteX0" fmla="*/ 172941 w 798310"/>
                    <a:gd name="connsiteY0" fmla="*/ 0 h 259620"/>
                    <a:gd name="connsiteX1" fmla="*/ 798310 w 798310"/>
                    <a:gd name="connsiteY1" fmla="*/ 15903 h 259620"/>
                    <a:gd name="connsiteX2" fmla="*/ 614988 w 798310"/>
                    <a:gd name="connsiteY2" fmla="*/ 259620 h 259620"/>
                    <a:gd name="connsiteX3" fmla="*/ 0 w 798310"/>
                    <a:gd name="connsiteY3" fmla="*/ 218263 h 259620"/>
                    <a:gd name="connsiteX4" fmla="*/ 172941 w 798310"/>
                    <a:gd name="connsiteY4" fmla="*/ 0 h 259620"/>
                    <a:gd name="connsiteX0" fmla="*/ 188843 w 814212"/>
                    <a:gd name="connsiteY0" fmla="*/ 0 h 259620"/>
                    <a:gd name="connsiteX1" fmla="*/ 814212 w 814212"/>
                    <a:gd name="connsiteY1" fmla="*/ 15903 h 259620"/>
                    <a:gd name="connsiteX2" fmla="*/ 630890 w 814212"/>
                    <a:gd name="connsiteY2" fmla="*/ 259620 h 259620"/>
                    <a:gd name="connsiteX3" fmla="*/ 0 w 814212"/>
                    <a:gd name="connsiteY3" fmla="*/ 254043 h 259620"/>
                    <a:gd name="connsiteX4" fmla="*/ 188843 w 814212"/>
                    <a:gd name="connsiteY4" fmla="*/ 0 h 259620"/>
                    <a:gd name="connsiteX0" fmla="*/ 208721 w 834090"/>
                    <a:gd name="connsiteY0" fmla="*/ 0 h 259620"/>
                    <a:gd name="connsiteX1" fmla="*/ 834090 w 834090"/>
                    <a:gd name="connsiteY1" fmla="*/ 15903 h 259620"/>
                    <a:gd name="connsiteX2" fmla="*/ 650768 w 834090"/>
                    <a:gd name="connsiteY2" fmla="*/ 259620 h 259620"/>
                    <a:gd name="connsiteX3" fmla="*/ 0 w 834090"/>
                    <a:gd name="connsiteY3" fmla="*/ 254043 h 259620"/>
                    <a:gd name="connsiteX4" fmla="*/ 208721 w 834090"/>
                    <a:gd name="connsiteY4" fmla="*/ 0 h 259620"/>
                    <a:gd name="connsiteX0" fmla="*/ 268356 w 893725"/>
                    <a:gd name="connsiteY0" fmla="*/ 0 h 259620"/>
                    <a:gd name="connsiteX1" fmla="*/ 893725 w 893725"/>
                    <a:gd name="connsiteY1" fmla="*/ 15903 h 259620"/>
                    <a:gd name="connsiteX2" fmla="*/ 710403 w 893725"/>
                    <a:gd name="connsiteY2" fmla="*/ 259620 h 259620"/>
                    <a:gd name="connsiteX3" fmla="*/ 0 w 893725"/>
                    <a:gd name="connsiteY3" fmla="*/ 254043 h 259620"/>
                    <a:gd name="connsiteX4" fmla="*/ 268356 w 893725"/>
                    <a:gd name="connsiteY4" fmla="*/ 0 h 259620"/>
                    <a:gd name="connsiteX0" fmla="*/ 260405 w 885774"/>
                    <a:gd name="connsiteY0" fmla="*/ 0 h 259620"/>
                    <a:gd name="connsiteX1" fmla="*/ 885774 w 885774"/>
                    <a:gd name="connsiteY1" fmla="*/ 15903 h 259620"/>
                    <a:gd name="connsiteX2" fmla="*/ 702452 w 885774"/>
                    <a:gd name="connsiteY2" fmla="*/ 259620 h 259620"/>
                    <a:gd name="connsiteX3" fmla="*/ 0 w 885774"/>
                    <a:gd name="connsiteY3" fmla="*/ 254043 h 259620"/>
                    <a:gd name="connsiteX4" fmla="*/ 260405 w 885774"/>
                    <a:gd name="connsiteY4" fmla="*/ 0 h 259620"/>
                    <a:gd name="connsiteX0" fmla="*/ 220648 w 885774"/>
                    <a:gd name="connsiteY0" fmla="*/ 0 h 243717"/>
                    <a:gd name="connsiteX1" fmla="*/ 885774 w 885774"/>
                    <a:gd name="connsiteY1" fmla="*/ 0 h 243717"/>
                    <a:gd name="connsiteX2" fmla="*/ 702452 w 885774"/>
                    <a:gd name="connsiteY2" fmla="*/ 243717 h 243717"/>
                    <a:gd name="connsiteX3" fmla="*/ 0 w 885774"/>
                    <a:gd name="connsiteY3" fmla="*/ 238140 h 243717"/>
                    <a:gd name="connsiteX4" fmla="*/ 220648 w 885774"/>
                    <a:gd name="connsiteY4" fmla="*/ 0 h 243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5774" h="243717">
                      <a:moveTo>
                        <a:pt x="220648" y="0"/>
                      </a:moveTo>
                      <a:lnTo>
                        <a:pt x="885774" y="0"/>
                      </a:lnTo>
                      <a:lnTo>
                        <a:pt x="702452" y="243717"/>
                      </a:lnTo>
                      <a:lnTo>
                        <a:pt x="0" y="238140"/>
                      </a:lnTo>
                      <a:lnTo>
                        <a:pt x="220648" y="0"/>
                      </a:lnTo>
                      <a:close/>
                    </a:path>
                  </a:pathLst>
                </a:custGeom>
                <a:solidFill>
                  <a:srgbClr val="FFFFFF">
                    <a:lumMod val="50000"/>
                  </a:srgbClr>
                </a:solidFill>
                <a:ln w="25400" cap="flat" cmpd="sng" algn="ctr">
                  <a:noFill/>
                  <a:prstDash val="solid"/>
                </a:ln>
                <a:effectLst>
                  <a:softEdge rad="31750"/>
                </a:effectLst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137" name="Groep 136"/>
                <p:cNvGrpSpPr/>
                <p:nvPr userDrawn="1"/>
              </p:nvGrpSpPr>
              <p:grpSpPr>
                <a:xfrm>
                  <a:off x="15281106" y="1587338"/>
                  <a:ext cx="511775" cy="560304"/>
                  <a:chOff x="10604642" y="969717"/>
                  <a:chExt cx="1290643" cy="1427163"/>
                </a:xfrm>
              </p:grpSpPr>
              <p:grpSp>
                <p:nvGrpSpPr>
                  <p:cNvPr id="138" name="Group 879"/>
                  <p:cNvGrpSpPr>
                    <a:grpSpLocks noChangeAspect="1"/>
                  </p:cNvGrpSpPr>
                  <p:nvPr userDrawn="1"/>
                </p:nvGrpSpPr>
                <p:grpSpPr bwMode="auto">
                  <a:xfrm>
                    <a:off x="10604642" y="969717"/>
                    <a:ext cx="1290643" cy="1427163"/>
                    <a:chOff x="4798" y="1515"/>
                    <a:chExt cx="813" cy="899"/>
                  </a:xfrm>
                </p:grpSpPr>
                <p:sp>
                  <p:nvSpPr>
                    <p:cNvPr id="140" name="Freeform 886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269" y="1515"/>
                      <a:ext cx="71" cy="898"/>
                    </a:xfrm>
                    <a:custGeom>
                      <a:avLst/>
                      <a:gdLst>
                        <a:gd name="T0" fmla="*/ 282 w 282"/>
                        <a:gd name="T1" fmla="*/ 0 h 3595"/>
                        <a:gd name="T2" fmla="*/ 282 w 282"/>
                        <a:gd name="T3" fmla="*/ 3138 h 3595"/>
                        <a:gd name="T4" fmla="*/ 0 w 282"/>
                        <a:gd name="T5" fmla="*/ 3595 h 3595"/>
                        <a:gd name="T6" fmla="*/ 0 w 282"/>
                        <a:gd name="T7" fmla="*/ 285 h 3595"/>
                        <a:gd name="T8" fmla="*/ 282 w 282"/>
                        <a:gd name="T9" fmla="*/ 0 h 359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82" h="3595">
                          <a:moveTo>
                            <a:pt x="282" y="0"/>
                          </a:moveTo>
                          <a:lnTo>
                            <a:pt x="282" y="3138"/>
                          </a:lnTo>
                          <a:lnTo>
                            <a:pt x="0" y="3595"/>
                          </a:lnTo>
                          <a:lnTo>
                            <a:pt x="0" y="285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solidFill>
                      <a:srgbClr val="FFC000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1" name="Rectangle 880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515"/>
                      <a:ext cx="813" cy="899"/>
                    </a:xfrm>
                    <a:prstGeom prst="rect">
                      <a:avLst/>
                    </a:prstGeom>
                    <a:noFill/>
                    <a:ln w="0">
                      <a:noFill/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2" name="Rectangle 881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857"/>
                      <a:ext cx="228" cy="55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002060"/>
                        </a:gs>
                        <a:gs pos="100000">
                          <a:srgbClr val="1929FF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3" name="Freeform 882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4798" y="1771"/>
                      <a:ext cx="314" cy="86"/>
                    </a:xfrm>
                    <a:custGeom>
                      <a:avLst/>
                      <a:gdLst>
                        <a:gd name="T0" fmla="*/ 411 w 1255"/>
                        <a:gd name="T1" fmla="*/ 0 h 342"/>
                        <a:gd name="T2" fmla="*/ 1255 w 1255"/>
                        <a:gd name="T3" fmla="*/ 0 h 342"/>
                        <a:gd name="T4" fmla="*/ 913 w 1255"/>
                        <a:gd name="T5" fmla="*/ 342 h 342"/>
                        <a:gd name="T6" fmla="*/ 0 w 1255"/>
                        <a:gd name="T7" fmla="*/ 342 h 342"/>
                        <a:gd name="T8" fmla="*/ 411 w 1255"/>
                        <a:gd name="T9" fmla="*/ 0 h 3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55" h="342">
                          <a:moveTo>
                            <a:pt x="411" y="0"/>
                          </a:moveTo>
                          <a:lnTo>
                            <a:pt x="1255" y="0"/>
                          </a:lnTo>
                          <a:lnTo>
                            <a:pt x="913" y="342"/>
                          </a:lnTo>
                          <a:lnTo>
                            <a:pt x="0" y="342"/>
                          </a:lnTo>
                          <a:lnTo>
                            <a:pt x="411" y="0"/>
                          </a:lnTo>
                          <a:close/>
                        </a:path>
                      </a:pathLst>
                    </a:custGeom>
                    <a:solidFill>
                      <a:srgbClr val="0039AC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4" name="Freeform 883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26" y="1771"/>
                      <a:ext cx="85" cy="642"/>
                    </a:xfrm>
                    <a:custGeom>
                      <a:avLst/>
                      <a:gdLst>
                        <a:gd name="T0" fmla="*/ 342 w 342"/>
                        <a:gd name="T1" fmla="*/ 0 h 2568"/>
                        <a:gd name="T2" fmla="*/ 342 w 342"/>
                        <a:gd name="T3" fmla="*/ 2111 h 2568"/>
                        <a:gd name="T4" fmla="*/ 0 w 342"/>
                        <a:gd name="T5" fmla="*/ 2568 h 2568"/>
                        <a:gd name="T6" fmla="*/ 0 w 342"/>
                        <a:gd name="T7" fmla="*/ 342 h 2568"/>
                        <a:gd name="T8" fmla="*/ 342 w 342"/>
                        <a:gd name="T9" fmla="*/ 0 h 25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568">
                          <a:moveTo>
                            <a:pt x="342" y="0"/>
                          </a:moveTo>
                          <a:lnTo>
                            <a:pt x="342" y="2111"/>
                          </a:lnTo>
                          <a:lnTo>
                            <a:pt x="0" y="2568"/>
                          </a:lnTo>
                          <a:lnTo>
                            <a:pt x="0" y="342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000075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5" name="Freeform 884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54" y="1515"/>
                      <a:ext cx="286" cy="72"/>
                    </a:xfrm>
                    <a:custGeom>
                      <a:avLst/>
                      <a:gdLst>
                        <a:gd name="T0" fmla="*/ 318 w 1140"/>
                        <a:gd name="T1" fmla="*/ 0 h 289"/>
                        <a:gd name="T2" fmla="*/ 1140 w 1140"/>
                        <a:gd name="T3" fmla="*/ 0 h 289"/>
                        <a:gd name="T4" fmla="*/ 855 w 1140"/>
                        <a:gd name="T5" fmla="*/ 289 h 289"/>
                        <a:gd name="T6" fmla="*/ 0 w 1140"/>
                        <a:gd name="T7" fmla="*/ 289 h 289"/>
                        <a:gd name="T8" fmla="*/ 318 w 1140"/>
                        <a:gd name="T9" fmla="*/ 0 h 2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140" h="289">
                          <a:moveTo>
                            <a:pt x="318" y="0"/>
                          </a:moveTo>
                          <a:lnTo>
                            <a:pt x="1140" y="0"/>
                          </a:lnTo>
                          <a:lnTo>
                            <a:pt x="855" y="289"/>
                          </a:lnTo>
                          <a:lnTo>
                            <a:pt x="0" y="289"/>
                          </a:lnTo>
                          <a:lnTo>
                            <a:pt x="318" y="0"/>
                          </a:lnTo>
                          <a:close/>
                        </a:path>
                      </a:pathLst>
                    </a:custGeom>
                    <a:solidFill>
                      <a:srgbClr val="EEFF26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6" name="Rectangle 885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054" y="1587"/>
                      <a:ext cx="215" cy="82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FFC000"/>
                        </a:gs>
                        <a:gs pos="100000">
                          <a:srgbClr val="FFFF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7" name="Rectangle 887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298" y="1771"/>
                      <a:ext cx="228" cy="643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B80004"/>
                        </a:gs>
                        <a:gs pos="100000">
                          <a:srgbClr val="FF00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8" name="Freeform 888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526" y="1686"/>
                      <a:ext cx="85" cy="727"/>
                    </a:xfrm>
                    <a:custGeom>
                      <a:avLst/>
                      <a:gdLst>
                        <a:gd name="T0" fmla="*/ 342 w 342"/>
                        <a:gd name="T1" fmla="*/ 0 h 2911"/>
                        <a:gd name="T2" fmla="*/ 342 w 342"/>
                        <a:gd name="T3" fmla="*/ 2477 h 2911"/>
                        <a:gd name="T4" fmla="*/ 0 w 342"/>
                        <a:gd name="T5" fmla="*/ 2911 h 2911"/>
                        <a:gd name="T6" fmla="*/ 0 w 342"/>
                        <a:gd name="T7" fmla="*/ 334 h 2911"/>
                        <a:gd name="T8" fmla="*/ 342 w 342"/>
                        <a:gd name="T9" fmla="*/ 0 h 29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911">
                          <a:moveTo>
                            <a:pt x="342" y="0"/>
                          </a:moveTo>
                          <a:lnTo>
                            <a:pt x="342" y="2477"/>
                          </a:lnTo>
                          <a:lnTo>
                            <a:pt x="0" y="2911"/>
                          </a:lnTo>
                          <a:lnTo>
                            <a:pt x="0" y="334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C2001B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</p:grpSp>
              <p:sp>
                <p:nvSpPr>
                  <p:cNvPr id="139" name="Vrije vorm 138"/>
                  <p:cNvSpPr/>
                  <p:nvPr userDrawn="1"/>
                </p:nvSpPr>
                <p:spPr>
                  <a:xfrm>
                    <a:off x="11389225" y="1241176"/>
                    <a:ext cx="506025" cy="137883"/>
                  </a:xfrm>
                  <a:custGeom>
                    <a:avLst/>
                    <a:gdLst>
                      <a:gd name="connsiteX0" fmla="*/ 0 w 508407"/>
                      <a:gd name="connsiteY0" fmla="*/ 142646 h 146304"/>
                      <a:gd name="connsiteX1" fmla="*/ 369418 w 508407"/>
                      <a:gd name="connsiteY1" fmla="*/ 146304 h 146304"/>
                      <a:gd name="connsiteX2" fmla="*/ 508407 w 508407"/>
                      <a:gd name="connsiteY2" fmla="*/ 0 h 146304"/>
                      <a:gd name="connsiteX3" fmla="*/ 168250 w 508407"/>
                      <a:gd name="connsiteY3" fmla="*/ 0 h 146304"/>
                      <a:gd name="connsiteX4" fmla="*/ 0 w 508407"/>
                      <a:gd name="connsiteY4" fmla="*/ 142646 h 146304"/>
                      <a:gd name="connsiteX0" fmla="*/ 0 w 508407"/>
                      <a:gd name="connsiteY0" fmla="*/ 142646 h 142646"/>
                      <a:gd name="connsiteX1" fmla="*/ 376562 w 508407"/>
                      <a:gd name="connsiteY1" fmla="*/ 136779 h 142646"/>
                      <a:gd name="connsiteX2" fmla="*/ 508407 w 508407"/>
                      <a:gd name="connsiteY2" fmla="*/ 0 h 142646"/>
                      <a:gd name="connsiteX3" fmla="*/ 168250 w 508407"/>
                      <a:gd name="connsiteY3" fmla="*/ 0 h 142646"/>
                      <a:gd name="connsiteX4" fmla="*/ 0 w 508407"/>
                      <a:gd name="connsiteY4" fmla="*/ 142646 h 142646"/>
                      <a:gd name="connsiteX0" fmla="*/ 0 w 506025"/>
                      <a:gd name="connsiteY0" fmla="*/ 137883 h 137883"/>
                      <a:gd name="connsiteX1" fmla="*/ 374180 w 506025"/>
                      <a:gd name="connsiteY1" fmla="*/ 136779 h 137883"/>
                      <a:gd name="connsiteX2" fmla="*/ 506025 w 506025"/>
                      <a:gd name="connsiteY2" fmla="*/ 0 h 137883"/>
                      <a:gd name="connsiteX3" fmla="*/ 165868 w 506025"/>
                      <a:gd name="connsiteY3" fmla="*/ 0 h 137883"/>
                      <a:gd name="connsiteX4" fmla="*/ 0 w 506025"/>
                      <a:gd name="connsiteY4" fmla="*/ 137883 h 137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6025" h="137883">
                        <a:moveTo>
                          <a:pt x="0" y="137883"/>
                        </a:moveTo>
                        <a:lnTo>
                          <a:pt x="374180" y="136779"/>
                        </a:lnTo>
                        <a:lnTo>
                          <a:pt x="506025" y="0"/>
                        </a:lnTo>
                        <a:lnTo>
                          <a:pt x="165868" y="0"/>
                        </a:lnTo>
                        <a:lnTo>
                          <a:pt x="0" y="137883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  <p:grpSp>
            <p:nvGrpSpPr>
              <p:cNvPr id="120" name="Groep 119"/>
              <p:cNvGrpSpPr/>
              <p:nvPr/>
            </p:nvGrpSpPr>
            <p:grpSpPr>
              <a:xfrm>
                <a:off x="12468521" y="6356844"/>
                <a:ext cx="133446" cy="114786"/>
                <a:chOff x="14587469" y="6356844"/>
                <a:chExt cx="133446" cy="114786"/>
              </a:xfrm>
            </p:grpSpPr>
            <p:sp>
              <p:nvSpPr>
                <p:cNvPr id="126" name="Rectangle 6"/>
                <p:cNvSpPr>
                  <a:spLocks noChangeArrowheads="1"/>
                </p:cNvSpPr>
                <p:nvPr userDrawn="1"/>
              </p:nvSpPr>
              <p:spPr bwMode="auto">
                <a:xfrm>
                  <a:off x="14588703" y="6379233"/>
                  <a:ext cx="130780" cy="91699"/>
                </a:xfrm>
                <a:prstGeom prst="rect">
                  <a:avLst/>
                </a:prstGeom>
                <a:solidFill>
                  <a:srgbClr val="F2FAFF"/>
                </a:solidFill>
                <a:ln w="0">
                  <a:solidFill>
                    <a:schemeClr val="bg2">
                      <a:lumMod val="5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7" name="Rectangle 15"/>
                <p:cNvSpPr>
                  <a:spLocks noChangeArrowheads="1"/>
                </p:cNvSpPr>
                <p:nvPr userDrawn="1"/>
              </p:nvSpPr>
              <p:spPr bwMode="auto">
                <a:xfrm>
                  <a:off x="14587469" y="6423761"/>
                  <a:ext cx="131076" cy="1446"/>
                </a:xfrm>
                <a:prstGeom prst="rect">
                  <a:avLst/>
                </a:prstGeom>
                <a:gradFill flip="none" rotWithShape="1">
                  <a:gsLst>
                    <a:gs pos="20000">
                      <a:srgbClr val="0039AC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Freeform 14"/>
                <p:cNvSpPr>
                  <a:spLocks noEditPoints="1"/>
                </p:cNvSpPr>
                <p:nvPr userDrawn="1"/>
              </p:nvSpPr>
              <p:spPr bwMode="auto">
                <a:xfrm>
                  <a:off x="14588901" y="6356844"/>
                  <a:ext cx="132014" cy="114786"/>
                </a:xfrm>
                <a:custGeom>
                  <a:avLst/>
                  <a:gdLst>
                    <a:gd name="T0" fmla="*/ 48 w 5347"/>
                    <a:gd name="T1" fmla="*/ 48 h 4605"/>
                    <a:gd name="T2" fmla="*/ 48 w 5347"/>
                    <a:gd name="T3" fmla="*/ 4557 h 4605"/>
                    <a:gd name="T4" fmla="*/ 5299 w 5347"/>
                    <a:gd name="T5" fmla="*/ 4557 h 4605"/>
                    <a:gd name="T6" fmla="*/ 5299 w 5347"/>
                    <a:gd name="T7" fmla="*/ 48 h 4605"/>
                    <a:gd name="T8" fmla="*/ 48 w 5347"/>
                    <a:gd name="T9" fmla="*/ 48 h 4605"/>
                    <a:gd name="T10" fmla="*/ 0 w 5347"/>
                    <a:gd name="T11" fmla="*/ 0 h 4605"/>
                    <a:gd name="T12" fmla="*/ 5347 w 5347"/>
                    <a:gd name="T13" fmla="*/ 0 h 4605"/>
                    <a:gd name="T14" fmla="*/ 5347 w 5347"/>
                    <a:gd name="T15" fmla="*/ 4605 h 4605"/>
                    <a:gd name="T16" fmla="*/ 0 w 5347"/>
                    <a:gd name="T17" fmla="*/ 4605 h 4605"/>
                    <a:gd name="T18" fmla="*/ 0 w 5347"/>
                    <a:gd name="T19" fmla="*/ 0 h 46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347" h="4605">
                      <a:moveTo>
                        <a:pt x="48" y="48"/>
                      </a:moveTo>
                      <a:lnTo>
                        <a:pt x="48" y="4557"/>
                      </a:lnTo>
                      <a:lnTo>
                        <a:pt x="5299" y="4557"/>
                      </a:lnTo>
                      <a:lnTo>
                        <a:pt x="5299" y="48"/>
                      </a:lnTo>
                      <a:lnTo>
                        <a:pt x="48" y="48"/>
                      </a:lnTo>
                      <a:close/>
                      <a:moveTo>
                        <a:pt x="0" y="0"/>
                      </a:moveTo>
                      <a:lnTo>
                        <a:pt x="5347" y="0"/>
                      </a:lnTo>
                      <a:lnTo>
                        <a:pt x="5347" y="4605"/>
                      </a:lnTo>
                      <a:lnTo>
                        <a:pt x="0" y="46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E5D88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cxnSp>
              <p:nvCxnSpPr>
                <p:cNvPr id="129" name="Rechte verbindingslijn 128"/>
                <p:cNvCxnSpPr/>
                <p:nvPr userDrawn="1"/>
              </p:nvCxnSpPr>
              <p:spPr>
                <a:xfrm flipH="1">
                  <a:off x="14654334" y="6382168"/>
                  <a:ext cx="162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0" name="Rechte verbindingslijn 129"/>
                <p:cNvCxnSpPr/>
                <p:nvPr userDrawn="1"/>
              </p:nvCxnSpPr>
              <p:spPr>
                <a:xfrm>
                  <a:off x="14689188" y="6382168"/>
                  <a:ext cx="0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Rechte verbindingslijn 130"/>
                <p:cNvCxnSpPr/>
                <p:nvPr userDrawn="1"/>
              </p:nvCxnSpPr>
              <p:spPr>
                <a:xfrm>
                  <a:off x="14619892" y="6382040"/>
                  <a:ext cx="0" cy="8577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2" name="Rechte verbindingslijn 131"/>
                <p:cNvCxnSpPr/>
                <p:nvPr userDrawn="1"/>
              </p:nvCxnSpPr>
              <p:spPr>
                <a:xfrm flipH="1">
                  <a:off x="14593115" y="6400164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3" name="Rechte verbindingslijn 132"/>
                <p:cNvCxnSpPr/>
                <p:nvPr userDrawn="1"/>
              </p:nvCxnSpPr>
              <p:spPr>
                <a:xfrm flipH="1">
                  <a:off x="14593115" y="6423860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4" name="Rechte verbindingslijn 133"/>
                <p:cNvCxnSpPr/>
                <p:nvPr userDrawn="1"/>
              </p:nvCxnSpPr>
              <p:spPr>
                <a:xfrm flipH="1">
                  <a:off x="14593115" y="6447556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35" name="Rectangle 13"/>
                <p:cNvSpPr>
                  <a:spLocks noChangeArrowheads="1"/>
                </p:cNvSpPr>
                <p:nvPr userDrawn="1"/>
              </p:nvSpPr>
              <p:spPr bwMode="auto">
                <a:xfrm>
                  <a:off x="14590283" y="6359138"/>
                  <a:ext cx="128657" cy="19347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1929FF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21" name="Groep 120"/>
              <p:cNvGrpSpPr/>
              <p:nvPr/>
            </p:nvGrpSpPr>
            <p:grpSpPr>
              <a:xfrm>
                <a:off x="12529899" y="6421402"/>
                <a:ext cx="97399" cy="97399"/>
                <a:chOff x="14546483" y="5323041"/>
                <a:chExt cx="242460" cy="242460"/>
              </a:xfrm>
            </p:grpSpPr>
            <p:sp>
              <p:nvSpPr>
                <p:cNvPr id="122" name="Rechthoek 121"/>
                <p:cNvSpPr/>
                <p:nvPr userDrawn="1"/>
              </p:nvSpPr>
              <p:spPr>
                <a:xfrm>
                  <a:off x="14546483" y="5323041"/>
                  <a:ext cx="242460" cy="2424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rgbClr val="00A4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123" name="Groep 122"/>
                <p:cNvGrpSpPr/>
                <p:nvPr/>
              </p:nvGrpSpPr>
              <p:grpSpPr>
                <a:xfrm>
                  <a:off x="14568035" y="5357818"/>
                  <a:ext cx="199836" cy="175226"/>
                  <a:chOff x="14559757" y="5349611"/>
                  <a:chExt cx="216392" cy="191641"/>
                </a:xfrm>
              </p:grpSpPr>
              <p:sp>
                <p:nvSpPr>
                  <p:cNvPr id="124" name="Parallellogram 123"/>
                  <p:cNvSpPr/>
                  <p:nvPr/>
                </p:nvSpPr>
                <p:spPr>
                  <a:xfrm>
                    <a:off x="14559757" y="5369222"/>
                    <a:ext cx="214316" cy="147762"/>
                  </a:xfrm>
                  <a:prstGeom prst="parallelogram">
                    <a:avLst>
                      <a:gd name="adj" fmla="val 93909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25" name="Parallellogram 124"/>
                  <p:cNvSpPr/>
                  <p:nvPr/>
                </p:nvSpPr>
                <p:spPr>
                  <a:xfrm flipH="1">
                    <a:off x="14561833" y="5349611"/>
                    <a:ext cx="214316" cy="191641"/>
                  </a:xfrm>
                  <a:prstGeom prst="parallelogram">
                    <a:avLst>
                      <a:gd name="adj" fmla="val 68946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sp>
          <p:nvSpPr>
            <p:cNvPr id="97" name="Rechthoek 96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CHART</a:t>
              </a:r>
            </a:p>
          </p:txBody>
        </p:sp>
        <p:sp>
          <p:nvSpPr>
            <p:cNvPr id="98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 chart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9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graph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00" name="Ovaal 99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01" name="Ovaal 100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02" name="Rechte verbindingslijn 101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3" name="Rechte verbindingslijn 102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4" name="Rechte verbindingslijn 103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05" name="Tekstvak 33"/>
            <p:cNvSpPr txBox="1"/>
            <p:nvPr/>
          </p:nvSpPr>
          <p:spPr>
            <a:xfrm>
              <a:off x="12479311" y="5259838"/>
              <a:ext cx="2588841" cy="447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chart,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‘Edit data’</a:t>
              </a:r>
            </a:p>
          </p:txBody>
        </p:sp>
        <p:cxnSp>
          <p:nvCxnSpPr>
            <p:cNvPr id="106" name="Rechte verbindingslijn 105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7" name="Groep 106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11" name="Afgeronde rechthoek 110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2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13" name="Rechte verbindingslijn 112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4" name="Gelijkbenige driehoek 113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08" name="Rechthoek 107"/>
            <p:cNvSpPr/>
            <p:nvPr/>
          </p:nvSpPr>
          <p:spPr>
            <a:xfrm>
              <a:off x="12483705" y="4856599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EDIT CHART</a:t>
              </a:r>
            </a:p>
          </p:txBody>
        </p:sp>
        <p:cxnSp>
          <p:nvCxnSpPr>
            <p:cNvPr id="109" name="Rechte verbindingslijn 108"/>
            <p:cNvCxnSpPr/>
            <p:nvPr/>
          </p:nvCxnSpPr>
          <p:spPr>
            <a:xfrm>
              <a:off x="12487778" y="5145063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10" name="Picture 3"/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254186" y="6395104"/>
              <a:ext cx="158644" cy="2564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16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6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6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6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7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68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69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70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71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72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73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74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75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30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31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32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6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9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0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1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76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8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9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10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1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25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12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13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0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1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2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3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4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14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5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7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8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9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7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95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96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7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1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2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3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4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5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6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7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8" name="Rechte verbindingslijn 24"/>
            <p:cNvCxnSpPr>
              <a:endCxn id="195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9" name="Rechte verbindingslijn 25"/>
            <p:cNvCxnSpPr>
              <a:endCxn id="230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82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84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85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86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7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8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9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90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91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93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94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48864051"/>
      </p:ext>
    </p:extLst>
  </p:cSld>
  <p:clrMapOvr>
    <a:masterClrMapping/>
  </p:clrMapOvr>
  <p:transition spd="med">
    <p:fade/>
  </p:transition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ph compa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Graph compare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Tijdelijke aanduiding voor inhoud 2"/>
          <p:cNvSpPr>
            <a:spLocks noGrp="1"/>
          </p:cNvSpPr>
          <p:nvPr>
            <p:ph idx="17"/>
          </p:nvPr>
        </p:nvSpPr>
        <p:spPr>
          <a:xfrm>
            <a:off x="6297329" y="1592688"/>
            <a:ext cx="5380322" cy="4681111"/>
          </a:xfrm>
          <a:solidFill>
            <a:srgbClr val="E5E9EC"/>
          </a:solidFill>
        </p:spPr>
        <p:txBody>
          <a:bodyPr anchor="ctr"/>
          <a:lstStyle>
            <a:lvl1pPr algn="ctr">
              <a:defRPr sz="14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/>
            </a:lvl1pPr>
          </a:lstStyle>
          <a:p>
            <a:fld id="{4F154394-2FC5-4628-81A3-089C82F08482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5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4" name="Instruction Chart &amp; Edit"/>
          <p:cNvGrpSpPr/>
          <p:nvPr userDrawn="1"/>
        </p:nvGrpSpPr>
        <p:grpSpPr>
          <a:xfrm>
            <a:off x="12382788" y="-5444"/>
            <a:ext cx="2697278" cy="6868888"/>
            <a:chOff x="12382788" y="-5444"/>
            <a:chExt cx="2697278" cy="6868888"/>
          </a:xfrm>
        </p:grpSpPr>
        <p:grpSp>
          <p:nvGrpSpPr>
            <p:cNvPr id="95" name="Groep 94"/>
            <p:cNvGrpSpPr/>
            <p:nvPr userDrawn="1"/>
          </p:nvGrpSpPr>
          <p:grpSpPr>
            <a:xfrm>
              <a:off x="12382788" y="1480224"/>
              <a:ext cx="689983" cy="573048"/>
              <a:chOff x="15171969" y="1587338"/>
              <a:chExt cx="755407" cy="627385"/>
            </a:xfrm>
          </p:grpSpPr>
          <p:sp>
            <p:nvSpPr>
              <p:cNvPr id="149" name="Rechthoek 962"/>
              <p:cNvSpPr/>
              <p:nvPr userDrawn="1"/>
            </p:nvSpPr>
            <p:spPr>
              <a:xfrm>
                <a:off x="15171969" y="2008934"/>
                <a:ext cx="755407" cy="205789"/>
              </a:xfrm>
              <a:custGeom>
                <a:avLst/>
                <a:gdLst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664132 w 664132"/>
                  <a:gd name="connsiteY2" fmla="*/ 27778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664132"/>
                  <a:gd name="connsiteY0" fmla="*/ 0 h 290487"/>
                  <a:gd name="connsiteX1" fmla="*/ 664132 w 664132"/>
                  <a:gd name="connsiteY1" fmla="*/ 0 h 290487"/>
                  <a:gd name="connsiteX2" fmla="*/ 333932 w 664132"/>
                  <a:gd name="connsiteY2" fmla="*/ 290487 h 290487"/>
                  <a:gd name="connsiteX3" fmla="*/ 0 w 664132"/>
                  <a:gd name="connsiteY3" fmla="*/ 277787 h 290487"/>
                  <a:gd name="connsiteX4" fmla="*/ 0 w 664132"/>
                  <a:gd name="connsiteY4" fmla="*/ 0 h 290487"/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575232 w 664132"/>
                  <a:gd name="connsiteY2" fmla="*/ 27143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708582"/>
                  <a:gd name="connsiteY0" fmla="*/ 0 h 277787"/>
                  <a:gd name="connsiteX1" fmla="*/ 708582 w 708582"/>
                  <a:gd name="connsiteY1" fmla="*/ 31750 h 277787"/>
                  <a:gd name="connsiteX2" fmla="*/ 575232 w 708582"/>
                  <a:gd name="connsiteY2" fmla="*/ 271437 h 277787"/>
                  <a:gd name="connsiteX3" fmla="*/ 0 w 708582"/>
                  <a:gd name="connsiteY3" fmla="*/ 277787 h 277787"/>
                  <a:gd name="connsiteX4" fmla="*/ 0 w 708582"/>
                  <a:gd name="connsiteY4" fmla="*/ 0 h 277787"/>
                  <a:gd name="connsiteX0" fmla="*/ 228600 w 708582"/>
                  <a:gd name="connsiteY0" fmla="*/ 6350 h 246037"/>
                  <a:gd name="connsiteX1" fmla="*/ 708582 w 708582"/>
                  <a:gd name="connsiteY1" fmla="*/ 0 h 246037"/>
                  <a:gd name="connsiteX2" fmla="*/ 575232 w 708582"/>
                  <a:gd name="connsiteY2" fmla="*/ 239687 h 246037"/>
                  <a:gd name="connsiteX3" fmla="*/ 0 w 708582"/>
                  <a:gd name="connsiteY3" fmla="*/ 246037 h 246037"/>
                  <a:gd name="connsiteX4" fmla="*/ 228600 w 708582"/>
                  <a:gd name="connsiteY4" fmla="*/ 6350 h 246037"/>
                  <a:gd name="connsiteX0" fmla="*/ 228600 w 778432"/>
                  <a:gd name="connsiteY0" fmla="*/ 0 h 239687"/>
                  <a:gd name="connsiteX1" fmla="*/ 778432 w 778432"/>
                  <a:gd name="connsiteY1" fmla="*/ 25400 h 239687"/>
                  <a:gd name="connsiteX2" fmla="*/ 575232 w 778432"/>
                  <a:gd name="connsiteY2" fmla="*/ 233337 h 239687"/>
                  <a:gd name="connsiteX3" fmla="*/ 0 w 778432"/>
                  <a:gd name="connsiteY3" fmla="*/ 239687 h 239687"/>
                  <a:gd name="connsiteX4" fmla="*/ 228600 w 778432"/>
                  <a:gd name="connsiteY4" fmla="*/ 0 h 239687"/>
                  <a:gd name="connsiteX0" fmla="*/ 228600 w 778432"/>
                  <a:gd name="connsiteY0" fmla="*/ 0 h 214287"/>
                  <a:gd name="connsiteX1" fmla="*/ 778432 w 778432"/>
                  <a:gd name="connsiteY1" fmla="*/ 0 h 214287"/>
                  <a:gd name="connsiteX2" fmla="*/ 575232 w 778432"/>
                  <a:gd name="connsiteY2" fmla="*/ 207937 h 214287"/>
                  <a:gd name="connsiteX3" fmla="*/ 0 w 778432"/>
                  <a:gd name="connsiteY3" fmla="*/ 214287 h 214287"/>
                  <a:gd name="connsiteX4" fmla="*/ 228600 w 778432"/>
                  <a:gd name="connsiteY4" fmla="*/ 0 h 214287"/>
                  <a:gd name="connsiteX0" fmla="*/ 228600 w 730724"/>
                  <a:gd name="connsiteY0" fmla="*/ 3975 h 218262"/>
                  <a:gd name="connsiteX1" fmla="*/ 730724 w 730724"/>
                  <a:gd name="connsiteY1" fmla="*/ 0 h 218262"/>
                  <a:gd name="connsiteX2" fmla="*/ 575232 w 730724"/>
                  <a:gd name="connsiteY2" fmla="*/ 211912 h 218262"/>
                  <a:gd name="connsiteX3" fmla="*/ 0 w 730724"/>
                  <a:gd name="connsiteY3" fmla="*/ 218262 h 218262"/>
                  <a:gd name="connsiteX4" fmla="*/ 228600 w 730724"/>
                  <a:gd name="connsiteY4" fmla="*/ 3975 h 218262"/>
                  <a:gd name="connsiteX0" fmla="*/ 252454 w 754578"/>
                  <a:gd name="connsiteY0" fmla="*/ 3975 h 211912"/>
                  <a:gd name="connsiteX1" fmla="*/ 754578 w 754578"/>
                  <a:gd name="connsiteY1" fmla="*/ 0 h 211912"/>
                  <a:gd name="connsiteX2" fmla="*/ 599086 w 754578"/>
                  <a:gd name="connsiteY2" fmla="*/ 211912 h 211912"/>
                  <a:gd name="connsiteX3" fmla="*/ 0 w 754578"/>
                  <a:gd name="connsiteY3" fmla="*/ 210311 h 211912"/>
                  <a:gd name="connsiteX4" fmla="*/ 252454 w 754578"/>
                  <a:gd name="connsiteY4" fmla="*/ 3975 h 211912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599086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754578"/>
                  <a:gd name="connsiteY0" fmla="*/ 0 h 223840"/>
                  <a:gd name="connsiteX1" fmla="*/ 754578 w 754578"/>
                  <a:gd name="connsiteY1" fmla="*/ 7952 h 223840"/>
                  <a:gd name="connsiteX2" fmla="*/ 654745 w 754578"/>
                  <a:gd name="connsiteY2" fmla="*/ 223840 h 223840"/>
                  <a:gd name="connsiteX3" fmla="*/ 0 w 754578"/>
                  <a:gd name="connsiteY3" fmla="*/ 218263 h 223840"/>
                  <a:gd name="connsiteX4" fmla="*/ 172941 w 754578"/>
                  <a:gd name="connsiteY4" fmla="*/ 0 h 223840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646793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818189"/>
                  <a:gd name="connsiteY0" fmla="*/ 0 h 219864"/>
                  <a:gd name="connsiteX1" fmla="*/ 818189 w 818189"/>
                  <a:gd name="connsiteY1" fmla="*/ 31806 h 219864"/>
                  <a:gd name="connsiteX2" fmla="*/ 646793 w 818189"/>
                  <a:gd name="connsiteY2" fmla="*/ 219864 h 219864"/>
                  <a:gd name="connsiteX3" fmla="*/ 0 w 818189"/>
                  <a:gd name="connsiteY3" fmla="*/ 218263 h 219864"/>
                  <a:gd name="connsiteX4" fmla="*/ 172941 w 818189"/>
                  <a:gd name="connsiteY4" fmla="*/ 0 h 219864"/>
                  <a:gd name="connsiteX0" fmla="*/ 172941 w 806262"/>
                  <a:gd name="connsiteY0" fmla="*/ 0 h 219864"/>
                  <a:gd name="connsiteX1" fmla="*/ 806262 w 806262"/>
                  <a:gd name="connsiteY1" fmla="*/ 11928 h 219864"/>
                  <a:gd name="connsiteX2" fmla="*/ 646793 w 806262"/>
                  <a:gd name="connsiteY2" fmla="*/ 219864 h 219864"/>
                  <a:gd name="connsiteX3" fmla="*/ 0 w 806262"/>
                  <a:gd name="connsiteY3" fmla="*/ 218263 h 219864"/>
                  <a:gd name="connsiteX4" fmla="*/ 172941 w 806262"/>
                  <a:gd name="connsiteY4" fmla="*/ 0 h 219864"/>
                  <a:gd name="connsiteX0" fmla="*/ 172941 w 798310"/>
                  <a:gd name="connsiteY0" fmla="*/ 0 h 219864"/>
                  <a:gd name="connsiteX1" fmla="*/ 798310 w 798310"/>
                  <a:gd name="connsiteY1" fmla="*/ 15903 h 219864"/>
                  <a:gd name="connsiteX2" fmla="*/ 646793 w 798310"/>
                  <a:gd name="connsiteY2" fmla="*/ 219864 h 219864"/>
                  <a:gd name="connsiteX3" fmla="*/ 0 w 798310"/>
                  <a:gd name="connsiteY3" fmla="*/ 218263 h 219864"/>
                  <a:gd name="connsiteX4" fmla="*/ 172941 w 798310"/>
                  <a:gd name="connsiteY4" fmla="*/ 0 h 219864"/>
                  <a:gd name="connsiteX0" fmla="*/ 172941 w 798310"/>
                  <a:gd name="connsiteY0" fmla="*/ 0 h 259620"/>
                  <a:gd name="connsiteX1" fmla="*/ 798310 w 798310"/>
                  <a:gd name="connsiteY1" fmla="*/ 15903 h 259620"/>
                  <a:gd name="connsiteX2" fmla="*/ 614988 w 798310"/>
                  <a:gd name="connsiteY2" fmla="*/ 259620 h 259620"/>
                  <a:gd name="connsiteX3" fmla="*/ 0 w 798310"/>
                  <a:gd name="connsiteY3" fmla="*/ 218263 h 259620"/>
                  <a:gd name="connsiteX4" fmla="*/ 172941 w 798310"/>
                  <a:gd name="connsiteY4" fmla="*/ 0 h 259620"/>
                  <a:gd name="connsiteX0" fmla="*/ 188843 w 814212"/>
                  <a:gd name="connsiteY0" fmla="*/ 0 h 259620"/>
                  <a:gd name="connsiteX1" fmla="*/ 814212 w 814212"/>
                  <a:gd name="connsiteY1" fmla="*/ 15903 h 259620"/>
                  <a:gd name="connsiteX2" fmla="*/ 630890 w 814212"/>
                  <a:gd name="connsiteY2" fmla="*/ 259620 h 259620"/>
                  <a:gd name="connsiteX3" fmla="*/ 0 w 814212"/>
                  <a:gd name="connsiteY3" fmla="*/ 254043 h 259620"/>
                  <a:gd name="connsiteX4" fmla="*/ 188843 w 814212"/>
                  <a:gd name="connsiteY4" fmla="*/ 0 h 259620"/>
                  <a:gd name="connsiteX0" fmla="*/ 208721 w 834090"/>
                  <a:gd name="connsiteY0" fmla="*/ 0 h 259620"/>
                  <a:gd name="connsiteX1" fmla="*/ 834090 w 834090"/>
                  <a:gd name="connsiteY1" fmla="*/ 15903 h 259620"/>
                  <a:gd name="connsiteX2" fmla="*/ 650768 w 834090"/>
                  <a:gd name="connsiteY2" fmla="*/ 259620 h 259620"/>
                  <a:gd name="connsiteX3" fmla="*/ 0 w 834090"/>
                  <a:gd name="connsiteY3" fmla="*/ 254043 h 259620"/>
                  <a:gd name="connsiteX4" fmla="*/ 208721 w 834090"/>
                  <a:gd name="connsiteY4" fmla="*/ 0 h 259620"/>
                  <a:gd name="connsiteX0" fmla="*/ 268356 w 893725"/>
                  <a:gd name="connsiteY0" fmla="*/ 0 h 259620"/>
                  <a:gd name="connsiteX1" fmla="*/ 893725 w 893725"/>
                  <a:gd name="connsiteY1" fmla="*/ 15903 h 259620"/>
                  <a:gd name="connsiteX2" fmla="*/ 710403 w 893725"/>
                  <a:gd name="connsiteY2" fmla="*/ 259620 h 259620"/>
                  <a:gd name="connsiteX3" fmla="*/ 0 w 893725"/>
                  <a:gd name="connsiteY3" fmla="*/ 254043 h 259620"/>
                  <a:gd name="connsiteX4" fmla="*/ 268356 w 893725"/>
                  <a:gd name="connsiteY4" fmla="*/ 0 h 259620"/>
                  <a:gd name="connsiteX0" fmla="*/ 260405 w 885774"/>
                  <a:gd name="connsiteY0" fmla="*/ 0 h 259620"/>
                  <a:gd name="connsiteX1" fmla="*/ 885774 w 885774"/>
                  <a:gd name="connsiteY1" fmla="*/ 15903 h 259620"/>
                  <a:gd name="connsiteX2" fmla="*/ 702452 w 885774"/>
                  <a:gd name="connsiteY2" fmla="*/ 259620 h 259620"/>
                  <a:gd name="connsiteX3" fmla="*/ 0 w 885774"/>
                  <a:gd name="connsiteY3" fmla="*/ 254043 h 259620"/>
                  <a:gd name="connsiteX4" fmla="*/ 260405 w 885774"/>
                  <a:gd name="connsiteY4" fmla="*/ 0 h 259620"/>
                  <a:gd name="connsiteX0" fmla="*/ 220648 w 885774"/>
                  <a:gd name="connsiteY0" fmla="*/ 0 h 243717"/>
                  <a:gd name="connsiteX1" fmla="*/ 885774 w 885774"/>
                  <a:gd name="connsiteY1" fmla="*/ 0 h 243717"/>
                  <a:gd name="connsiteX2" fmla="*/ 702452 w 885774"/>
                  <a:gd name="connsiteY2" fmla="*/ 243717 h 243717"/>
                  <a:gd name="connsiteX3" fmla="*/ 0 w 885774"/>
                  <a:gd name="connsiteY3" fmla="*/ 238140 h 243717"/>
                  <a:gd name="connsiteX4" fmla="*/ 220648 w 885774"/>
                  <a:gd name="connsiteY4" fmla="*/ 0 h 24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5774" h="243717">
                    <a:moveTo>
                      <a:pt x="220648" y="0"/>
                    </a:moveTo>
                    <a:lnTo>
                      <a:pt x="885774" y="0"/>
                    </a:lnTo>
                    <a:lnTo>
                      <a:pt x="702452" y="243717"/>
                    </a:lnTo>
                    <a:lnTo>
                      <a:pt x="0" y="238140"/>
                    </a:lnTo>
                    <a:lnTo>
                      <a:pt x="220648" y="0"/>
                    </a:lnTo>
                    <a:close/>
                  </a:path>
                </a:pathLst>
              </a:custGeom>
              <a:solidFill>
                <a:srgbClr val="FFFFFF">
                  <a:lumMod val="50000"/>
                </a:srgbClr>
              </a:solidFill>
              <a:ln w="25400" cap="flat" cmpd="sng" algn="ctr">
                <a:noFill/>
                <a:prstDash val="solid"/>
              </a:ln>
              <a:effectLst>
                <a:softEdge rad="31750"/>
              </a:effectLst>
            </p:spPr>
            <p:txBody>
              <a:bodyPr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0" name="Groep 149"/>
              <p:cNvGrpSpPr/>
              <p:nvPr userDrawn="1"/>
            </p:nvGrpSpPr>
            <p:grpSpPr>
              <a:xfrm>
                <a:off x="15281106" y="1587338"/>
                <a:ext cx="511775" cy="560304"/>
                <a:chOff x="10604642" y="969717"/>
                <a:chExt cx="1290643" cy="1427163"/>
              </a:xfrm>
            </p:grpSpPr>
            <p:grpSp>
              <p:nvGrpSpPr>
                <p:cNvPr id="151" name="Group 879"/>
                <p:cNvGrpSpPr>
                  <a:grpSpLocks noChangeAspect="1"/>
                </p:cNvGrpSpPr>
                <p:nvPr userDrawn="1"/>
              </p:nvGrpSpPr>
              <p:grpSpPr bwMode="auto">
                <a:xfrm>
                  <a:off x="10604642" y="969717"/>
                  <a:ext cx="1290643" cy="1427163"/>
                  <a:chOff x="4798" y="1515"/>
                  <a:chExt cx="813" cy="899"/>
                </a:xfrm>
              </p:grpSpPr>
              <p:sp>
                <p:nvSpPr>
                  <p:cNvPr id="153" name="Freeform 886"/>
                  <p:cNvSpPr>
                    <a:spLocks/>
                  </p:cNvSpPr>
                  <p:nvPr userDrawn="1"/>
                </p:nvSpPr>
                <p:spPr bwMode="auto">
                  <a:xfrm>
                    <a:off x="5269" y="1515"/>
                    <a:ext cx="71" cy="898"/>
                  </a:xfrm>
                  <a:custGeom>
                    <a:avLst/>
                    <a:gdLst>
                      <a:gd name="T0" fmla="*/ 282 w 282"/>
                      <a:gd name="T1" fmla="*/ 0 h 3595"/>
                      <a:gd name="T2" fmla="*/ 282 w 282"/>
                      <a:gd name="T3" fmla="*/ 3138 h 3595"/>
                      <a:gd name="T4" fmla="*/ 0 w 282"/>
                      <a:gd name="T5" fmla="*/ 3595 h 3595"/>
                      <a:gd name="T6" fmla="*/ 0 w 282"/>
                      <a:gd name="T7" fmla="*/ 285 h 3595"/>
                      <a:gd name="T8" fmla="*/ 282 w 282"/>
                      <a:gd name="T9" fmla="*/ 0 h 35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2" h="3595">
                        <a:moveTo>
                          <a:pt x="282" y="0"/>
                        </a:moveTo>
                        <a:lnTo>
                          <a:pt x="282" y="3138"/>
                        </a:lnTo>
                        <a:lnTo>
                          <a:pt x="0" y="3595"/>
                        </a:lnTo>
                        <a:lnTo>
                          <a:pt x="0" y="285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solidFill>
                    <a:srgbClr val="FFC000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4" name="Rectangle 880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515"/>
                    <a:ext cx="813" cy="899"/>
                  </a:xfrm>
                  <a:prstGeom prst="rect">
                    <a:avLst/>
                  </a:prstGeom>
                  <a:noFill/>
                  <a:ln w="0">
                    <a:noFill/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5" name="Rectangle 881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857"/>
                    <a:ext cx="228" cy="55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002060"/>
                      </a:gs>
                      <a:gs pos="100000">
                        <a:srgbClr val="1929FF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6" name="Freeform 882"/>
                  <p:cNvSpPr>
                    <a:spLocks/>
                  </p:cNvSpPr>
                  <p:nvPr userDrawn="1"/>
                </p:nvSpPr>
                <p:spPr bwMode="auto">
                  <a:xfrm>
                    <a:off x="4798" y="1771"/>
                    <a:ext cx="314" cy="86"/>
                  </a:xfrm>
                  <a:custGeom>
                    <a:avLst/>
                    <a:gdLst>
                      <a:gd name="T0" fmla="*/ 411 w 1255"/>
                      <a:gd name="T1" fmla="*/ 0 h 342"/>
                      <a:gd name="T2" fmla="*/ 1255 w 1255"/>
                      <a:gd name="T3" fmla="*/ 0 h 342"/>
                      <a:gd name="T4" fmla="*/ 913 w 1255"/>
                      <a:gd name="T5" fmla="*/ 342 h 342"/>
                      <a:gd name="T6" fmla="*/ 0 w 1255"/>
                      <a:gd name="T7" fmla="*/ 342 h 342"/>
                      <a:gd name="T8" fmla="*/ 411 w 1255"/>
                      <a:gd name="T9" fmla="*/ 0 h 3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55" h="342">
                        <a:moveTo>
                          <a:pt x="411" y="0"/>
                        </a:moveTo>
                        <a:lnTo>
                          <a:pt x="1255" y="0"/>
                        </a:lnTo>
                        <a:lnTo>
                          <a:pt x="913" y="342"/>
                        </a:lnTo>
                        <a:lnTo>
                          <a:pt x="0" y="342"/>
                        </a:lnTo>
                        <a:lnTo>
                          <a:pt x="411" y="0"/>
                        </a:lnTo>
                        <a:close/>
                      </a:path>
                    </a:pathLst>
                  </a:custGeom>
                  <a:solidFill>
                    <a:srgbClr val="0039AC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7" name="Freeform 883"/>
                  <p:cNvSpPr>
                    <a:spLocks/>
                  </p:cNvSpPr>
                  <p:nvPr userDrawn="1"/>
                </p:nvSpPr>
                <p:spPr bwMode="auto">
                  <a:xfrm>
                    <a:off x="5026" y="1771"/>
                    <a:ext cx="85" cy="642"/>
                  </a:xfrm>
                  <a:custGeom>
                    <a:avLst/>
                    <a:gdLst>
                      <a:gd name="T0" fmla="*/ 342 w 342"/>
                      <a:gd name="T1" fmla="*/ 0 h 2568"/>
                      <a:gd name="T2" fmla="*/ 342 w 342"/>
                      <a:gd name="T3" fmla="*/ 2111 h 2568"/>
                      <a:gd name="T4" fmla="*/ 0 w 342"/>
                      <a:gd name="T5" fmla="*/ 2568 h 2568"/>
                      <a:gd name="T6" fmla="*/ 0 w 342"/>
                      <a:gd name="T7" fmla="*/ 342 h 2568"/>
                      <a:gd name="T8" fmla="*/ 342 w 342"/>
                      <a:gd name="T9" fmla="*/ 0 h 25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568">
                        <a:moveTo>
                          <a:pt x="342" y="0"/>
                        </a:moveTo>
                        <a:lnTo>
                          <a:pt x="342" y="2111"/>
                        </a:lnTo>
                        <a:lnTo>
                          <a:pt x="0" y="2568"/>
                        </a:lnTo>
                        <a:lnTo>
                          <a:pt x="0" y="342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000075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8" name="Freeform 884"/>
                  <p:cNvSpPr>
                    <a:spLocks/>
                  </p:cNvSpPr>
                  <p:nvPr userDrawn="1"/>
                </p:nvSpPr>
                <p:spPr bwMode="auto">
                  <a:xfrm>
                    <a:off x="5054" y="1515"/>
                    <a:ext cx="286" cy="72"/>
                  </a:xfrm>
                  <a:custGeom>
                    <a:avLst/>
                    <a:gdLst>
                      <a:gd name="T0" fmla="*/ 318 w 1140"/>
                      <a:gd name="T1" fmla="*/ 0 h 289"/>
                      <a:gd name="T2" fmla="*/ 1140 w 1140"/>
                      <a:gd name="T3" fmla="*/ 0 h 289"/>
                      <a:gd name="T4" fmla="*/ 855 w 1140"/>
                      <a:gd name="T5" fmla="*/ 289 h 289"/>
                      <a:gd name="T6" fmla="*/ 0 w 1140"/>
                      <a:gd name="T7" fmla="*/ 289 h 289"/>
                      <a:gd name="T8" fmla="*/ 318 w 1140"/>
                      <a:gd name="T9" fmla="*/ 0 h 2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40" h="289">
                        <a:moveTo>
                          <a:pt x="318" y="0"/>
                        </a:moveTo>
                        <a:lnTo>
                          <a:pt x="1140" y="0"/>
                        </a:lnTo>
                        <a:lnTo>
                          <a:pt x="855" y="289"/>
                        </a:lnTo>
                        <a:lnTo>
                          <a:pt x="0" y="289"/>
                        </a:lnTo>
                        <a:lnTo>
                          <a:pt x="318" y="0"/>
                        </a:lnTo>
                        <a:close/>
                      </a:path>
                    </a:pathLst>
                  </a:custGeom>
                  <a:solidFill>
                    <a:srgbClr val="EEFF26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9" name="Rectangle 885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054" y="1587"/>
                    <a:ext cx="215" cy="82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FFC000"/>
                      </a:gs>
                      <a:gs pos="100000">
                        <a:srgbClr val="FFFF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60" name="Rectangle 887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298" y="1771"/>
                    <a:ext cx="228" cy="643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B80004"/>
                      </a:gs>
                      <a:gs pos="100000">
                        <a:srgbClr val="FF00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61" name="Freeform 888"/>
                  <p:cNvSpPr>
                    <a:spLocks/>
                  </p:cNvSpPr>
                  <p:nvPr userDrawn="1"/>
                </p:nvSpPr>
                <p:spPr bwMode="auto">
                  <a:xfrm>
                    <a:off x="5526" y="1686"/>
                    <a:ext cx="85" cy="727"/>
                  </a:xfrm>
                  <a:custGeom>
                    <a:avLst/>
                    <a:gdLst>
                      <a:gd name="T0" fmla="*/ 342 w 342"/>
                      <a:gd name="T1" fmla="*/ 0 h 2911"/>
                      <a:gd name="T2" fmla="*/ 342 w 342"/>
                      <a:gd name="T3" fmla="*/ 2477 h 2911"/>
                      <a:gd name="T4" fmla="*/ 0 w 342"/>
                      <a:gd name="T5" fmla="*/ 2911 h 2911"/>
                      <a:gd name="T6" fmla="*/ 0 w 342"/>
                      <a:gd name="T7" fmla="*/ 334 h 2911"/>
                      <a:gd name="T8" fmla="*/ 342 w 342"/>
                      <a:gd name="T9" fmla="*/ 0 h 29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911">
                        <a:moveTo>
                          <a:pt x="342" y="0"/>
                        </a:moveTo>
                        <a:lnTo>
                          <a:pt x="342" y="2477"/>
                        </a:lnTo>
                        <a:lnTo>
                          <a:pt x="0" y="2911"/>
                        </a:lnTo>
                        <a:lnTo>
                          <a:pt x="0" y="334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C2001B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  <p:sp>
              <p:nvSpPr>
                <p:cNvPr id="152" name="Vrije vorm 151"/>
                <p:cNvSpPr/>
                <p:nvPr userDrawn="1"/>
              </p:nvSpPr>
              <p:spPr>
                <a:xfrm>
                  <a:off x="11389225" y="1241176"/>
                  <a:ext cx="506025" cy="137883"/>
                </a:xfrm>
                <a:custGeom>
                  <a:avLst/>
                  <a:gdLst>
                    <a:gd name="connsiteX0" fmla="*/ 0 w 508407"/>
                    <a:gd name="connsiteY0" fmla="*/ 142646 h 146304"/>
                    <a:gd name="connsiteX1" fmla="*/ 369418 w 508407"/>
                    <a:gd name="connsiteY1" fmla="*/ 146304 h 146304"/>
                    <a:gd name="connsiteX2" fmla="*/ 508407 w 508407"/>
                    <a:gd name="connsiteY2" fmla="*/ 0 h 146304"/>
                    <a:gd name="connsiteX3" fmla="*/ 168250 w 508407"/>
                    <a:gd name="connsiteY3" fmla="*/ 0 h 146304"/>
                    <a:gd name="connsiteX4" fmla="*/ 0 w 508407"/>
                    <a:gd name="connsiteY4" fmla="*/ 142646 h 146304"/>
                    <a:gd name="connsiteX0" fmla="*/ 0 w 508407"/>
                    <a:gd name="connsiteY0" fmla="*/ 142646 h 142646"/>
                    <a:gd name="connsiteX1" fmla="*/ 376562 w 508407"/>
                    <a:gd name="connsiteY1" fmla="*/ 136779 h 142646"/>
                    <a:gd name="connsiteX2" fmla="*/ 508407 w 508407"/>
                    <a:gd name="connsiteY2" fmla="*/ 0 h 142646"/>
                    <a:gd name="connsiteX3" fmla="*/ 168250 w 508407"/>
                    <a:gd name="connsiteY3" fmla="*/ 0 h 142646"/>
                    <a:gd name="connsiteX4" fmla="*/ 0 w 508407"/>
                    <a:gd name="connsiteY4" fmla="*/ 142646 h 142646"/>
                    <a:gd name="connsiteX0" fmla="*/ 0 w 506025"/>
                    <a:gd name="connsiteY0" fmla="*/ 137883 h 137883"/>
                    <a:gd name="connsiteX1" fmla="*/ 374180 w 506025"/>
                    <a:gd name="connsiteY1" fmla="*/ 136779 h 137883"/>
                    <a:gd name="connsiteX2" fmla="*/ 506025 w 506025"/>
                    <a:gd name="connsiteY2" fmla="*/ 0 h 137883"/>
                    <a:gd name="connsiteX3" fmla="*/ 165868 w 506025"/>
                    <a:gd name="connsiteY3" fmla="*/ 0 h 137883"/>
                    <a:gd name="connsiteX4" fmla="*/ 0 w 506025"/>
                    <a:gd name="connsiteY4" fmla="*/ 137883 h 137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6025" h="137883">
                      <a:moveTo>
                        <a:pt x="0" y="137883"/>
                      </a:moveTo>
                      <a:lnTo>
                        <a:pt x="374180" y="136779"/>
                      </a:lnTo>
                      <a:lnTo>
                        <a:pt x="506025" y="0"/>
                      </a:lnTo>
                      <a:lnTo>
                        <a:pt x="165868" y="0"/>
                      </a:lnTo>
                      <a:lnTo>
                        <a:pt x="0" y="137883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96" name="Groep 95"/>
            <p:cNvGrpSpPr/>
            <p:nvPr/>
          </p:nvGrpSpPr>
          <p:grpSpPr>
            <a:xfrm>
              <a:off x="12487778" y="6003628"/>
              <a:ext cx="1980859" cy="542924"/>
              <a:chOff x="12390702" y="6054428"/>
              <a:chExt cx="1980859" cy="542924"/>
            </a:xfrm>
          </p:grpSpPr>
          <p:sp>
            <p:nvSpPr>
              <p:cNvPr id="115" name="Rechthoek 114"/>
              <p:cNvSpPr/>
              <p:nvPr/>
            </p:nvSpPr>
            <p:spPr>
              <a:xfrm>
                <a:off x="12402284" y="6054428"/>
                <a:ext cx="1969277" cy="54292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116" name="Rechthoek 115"/>
              <p:cNvSpPr/>
              <p:nvPr/>
            </p:nvSpPr>
            <p:spPr>
              <a:xfrm>
                <a:off x="12662053" y="6062530"/>
                <a:ext cx="1268296" cy="2616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1100" dirty="0"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Change chart type</a:t>
                </a:r>
              </a:p>
            </p:txBody>
          </p:sp>
          <p:sp>
            <p:nvSpPr>
              <p:cNvPr id="117" name="Gelijkbenige driehoek 116"/>
              <p:cNvSpPr/>
              <p:nvPr/>
            </p:nvSpPr>
            <p:spPr>
              <a:xfrm rot="5400000">
                <a:off x="14210471" y="6150144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118" name="Afgeronde rechthoek 117"/>
              <p:cNvSpPr/>
              <p:nvPr/>
            </p:nvSpPr>
            <p:spPr>
              <a:xfrm>
                <a:off x="12390702" y="6322741"/>
                <a:ext cx="1973675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Edit data</a:t>
                </a:r>
              </a:p>
            </p:txBody>
          </p:sp>
          <p:grpSp>
            <p:nvGrpSpPr>
              <p:cNvPr id="119" name="Groep 118"/>
              <p:cNvGrpSpPr/>
              <p:nvPr/>
            </p:nvGrpSpPr>
            <p:grpSpPr>
              <a:xfrm>
                <a:off x="12461788" y="6100223"/>
                <a:ext cx="204691" cy="170000"/>
                <a:chOff x="15171969" y="1587338"/>
                <a:chExt cx="755407" cy="627385"/>
              </a:xfrm>
            </p:grpSpPr>
            <p:sp>
              <p:nvSpPr>
                <p:cNvPr id="136" name="Rechthoek 962"/>
                <p:cNvSpPr/>
                <p:nvPr userDrawn="1"/>
              </p:nvSpPr>
              <p:spPr>
                <a:xfrm>
                  <a:off x="15171969" y="2008934"/>
                  <a:ext cx="755407" cy="205789"/>
                </a:xfrm>
                <a:custGeom>
                  <a:avLst/>
                  <a:gdLst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664132 w 664132"/>
                    <a:gd name="connsiteY2" fmla="*/ 27778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664132"/>
                    <a:gd name="connsiteY0" fmla="*/ 0 h 290487"/>
                    <a:gd name="connsiteX1" fmla="*/ 664132 w 664132"/>
                    <a:gd name="connsiteY1" fmla="*/ 0 h 290487"/>
                    <a:gd name="connsiteX2" fmla="*/ 333932 w 664132"/>
                    <a:gd name="connsiteY2" fmla="*/ 290487 h 290487"/>
                    <a:gd name="connsiteX3" fmla="*/ 0 w 664132"/>
                    <a:gd name="connsiteY3" fmla="*/ 277787 h 290487"/>
                    <a:gd name="connsiteX4" fmla="*/ 0 w 664132"/>
                    <a:gd name="connsiteY4" fmla="*/ 0 h 290487"/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575232 w 664132"/>
                    <a:gd name="connsiteY2" fmla="*/ 27143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708582"/>
                    <a:gd name="connsiteY0" fmla="*/ 0 h 277787"/>
                    <a:gd name="connsiteX1" fmla="*/ 708582 w 708582"/>
                    <a:gd name="connsiteY1" fmla="*/ 31750 h 277787"/>
                    <a:gd name="connsiteX2" fmla="*/ 575232 w 708582"/>
                    <a:gd name="connsiteY2" fmla="*/ 271437 h 277787"/>
                    <a:gd name="connsiteX3" fmla="*/ 0 w 708582"/>
                    <a:gd name="connsiteY3" fmla="*/ 277787 h 277787"/>
                    <a:gd name="connsiteX4" fmla="*/ 0 w 708582"/>
                    <a:gd name="connsiteY4" fmla="*/ 0 h 277787"/>
                    <a:gd name="connsiteX0" fmla="*/ 228600 w 708582"/>
                    <a:gd name="connsiteY0" fmla="*/ 6350 h 246037"/>
                    <a:gd name="connsiteX1" fmla="*/ 708582 w 708582"/>
                    <a:gd name="connsiteY1" fmla="*/ 0 h 246037"/>
                    <a:gd name="connsiteX2" fmla="*/ 575232 w 708582"/>
                    <a:gd name="connsiteY2" fmla="*/ 239687 h 246037"/>
                    <a:gd name="connsiteX3" fmla="*/ 0 w 708582"/>
                    <a:gd name="connsiteY3" fmla="*/ 246037 h 246037"/>
                    <a:gd name="connsiteX4" fmla="*/ 228600 w 708582"/>
                    <a:gd name="connsiteY4" fmla="*/ 6350 h 246037"/>
                    <a:gd name="connsiteX0" fmla="*/ 228600 w 778432"/>
                    <a:gd name="connsiteY0" fmla="*/ 0 h 239687"/>
                    <a:gd name="connsiteX1" fmla="*/ 778432 w 778432"/>
                    <a:gd name="connsiteY1" fmla="*/ 25400 h 239687"/>
                    <a:gd name="connsiteX2" fmla="*/ 575232 w 778432"/>
                    <a:gd name="connsiteY2" fmla="*/ 233337 h 239687"/>
                    <a:gd name="connsiteX3" fmla="*/ 0 w 778432"/>
                    <a:gd name="connsiteY3" fmla="*/ 239687 h 239687"/>
                    <a:gd name="connsiteX4" fmla="*/ 228600 w 778432"/>
                    <a:gd name="connsiteY4" fmla="*/ 0 h 239687"/>
                    <a:gd name="connsiteX0" fmla="*/ 228600 w 778432"/>
                    <a:gd name="connsiteY0" fmla="*/ 0 h 214287"/>
                    <a:gd name="connsiteX1" fmla="*/ 778432 w 778432"/>
                    <a:gd name="connsiteY1" fmla="*/ 0 h 214287"/>
                    <a:gd name="connsiteX2" fmla="*/ 575232 w 778432"/>
                    <a:gd name="connsiteY2" fmla="*/ 207937 h 214287"/>
                    <a:gd name="connsiteX3" fmla="*/ 0 w 778432"/>
                    <a:gd name="connsiteY3" fmla="*/ 214287 h 214287"/>
                    <a:gd name="connsiteX4" fmla="*/ 228600 w 778432"/>
                    <a:gd name="connsiteY4" fmla="*/ 0 h 214287"/>
                    <a:gd name="connsiteX0" fmla="*/ 228600 w 730724"/>
                    <a:gd name="connsiteY0" fmla="*/ 3975 h 218262"/>
                    <a:gd name="connsiteX1" fmla="*/ 730724 w 730724"/>
                    <a:gd name="connsiteY1" fmla="*/ 0 h 218262"/>
                    <a:gd name="connsiteX2" fmla="*/ 575232 w 730724"/>
                    <a:gd name="connsiteY2" fmla="*/ 211912 h 218262"/>
                    <a:gd name="connsiteX3" fmla="*/ 0 w 730724"/>
                    <a:gd name="connsiteY3" fmla="*/ 218262 h 218262"/>
                    <a:gd name="connsiteX4" fmla="*/ 228600 w 730724"/>
                    <a:gd name="connsiteY4" fmla="*/ 3975 h 218262"/>
                    <a:gd name="connsiteX0" fmla="*/ 252454 w 754578"/>
                    <a:gd name="connsiteY0" fmla="*/ 3975 h 211912"/>
                    <a:gd name="connsiteX1" fmla="*/ 754578 w 754578"/>
                    <a:gd name="connsiteY1" fmla="*/ 0 h 211912"/>
                    <a:gd name="connsiteX2" fmla="*/ 599086 w 754578"/>
                    <a:gd name="connsiteY2" fmla="*/ 211912 h 211912"/>
                    <a:gd name="connsiteX3" fmla="*/ 0 w 754578"/>
                    <a:gd name="connsiteY3" fmla="*/ 210311 h 211912"/>
                    <a:gd name="connsiteX4" fmla="*/ 252454 w 754578"/>
                    <a:gd name="connsiteY4" fmla="*/ 3975 h 211912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599086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754578"/>
                    <a:gd name="connsiteY0" fmla="*/ 0 h 223840"/>
                    <a:gd name="connsiteX1" fmla="*/ 754578 w 754578"/>
                    <a:gd name="connsiteY1" fmla="*/ 7952 h 223840"/>
                    <a:gd name="connsiteX2" fmla="*/ 654745 w 754578"/>
                    <a:gd name="connsiteY2" fmla="*/ 223840 h 223840"/>
                    <a:gd name="connsiteX3" fmla="*/ 0 w 754578"/>
                    <a:gd name="connsiteY3" fmla="*/ 218263 h 223840"/>
                    <a:gd name="connsiteX4" fmla="*/ 172941 w 754578"/>
                    <a:gd name="connsiteY4" fmla="*/ 0 h 223840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646793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818189"/>
                    <a:gd name="connsiteY0" fmla="*/ 0 h 219864"/>
                    <a:gd name="connsiteX1" fmla="*/ 818189 w 818189"/>
                    <a:gd name="connsiteY1" fmla="*/ 31806 h 219864"/>
                    <a:gd name="connsiteX2" fmla="*/ 646793 w 818189"/>
                    <a:gd name="connsiteY2" fmla="*/ 219864 h 219864"/>
                    <a:gd name="connsiteX3" fmla="*/ 0 w 818189"/>
                    <a:gd name="connsiteY3" fmla="*/ 218263 h 219864"/>
                    <a:gd name="connsiteX4" fmla="*/ 172941 w 818189"/>
                    <a:gd name="connsiteY4" fmla="*/ 0 h 219864"/>
                    <a:gd name="connsiteX0" fmla="*/ 172941 w 806262"/>
                    <a:gd name="connsiteY0" fmla="*/ 0 h 219864"/>
                    <a:gd name="connsiteX1" fmla="*/ 806262 w 806262"/>
                    <a:gd name="connsiteY1" fmla="*/ 11928 h 219864"/>
                    <a:gd name="connsiteX2" fmla="*/ 646793 w 806262"/>
                    <a:gd name="connsiteY2" fmla="*/ 219864 h 219864"/>
                    <a:gd name="connsiteX3" fmla="*/ 0 w 806262"/>
                    <a:gd name="connsiteY3" fmla="*/ 218263 h 219864"/>
                    <a:gd name="connsiteX4" fmla="*/ 172941 w 806262"/>
                    <a:gd name="connsiteY4" fmla="*/ 0 h 219864"/>
                    <a:gd name="connsiteX0" fmla="*/ 172941 w 798310"/>
                    <a:gd name="connsiteY0" fmla="*/ 0 h 219864"/>
                    <a:gd name="connsiteX1" fmla="*/ 798310 w 798310"/>
                    <a:gd name="connsiteY1" fmla="*/ 15903 h 219864"/>
                    <a:gd name="connsiteX2" fmla="*/ 646793 w 798310"/>
                    <a:gd name="connsiteY2" fmla="*/ 219864 h 219864"/>
                    <a:gd name="connsiteX3" fmla="*/ 0 w 798310"/>
                    <a:gd name="connsiteY3" fmla="*/ 218263 h 219864"/>
                    <a:gd name="connsiteX4" fmla="*/ 172941 w 798310"/>
                    <a:gd name="connsiteY4" fmla="*/ 0 h 219864"/>
                    <a:gd name="connsiteX0" fmla="*/ 172941 w 798310"/>
                    <a:gd name="connsiteY0" fmla="*/ 0 h 259620"/>
                    <a:gd name="connsiteX1" fmla="*/ 798310 w 798310"/>
                    <a:gd name="connsiteY1" fmla="*/ 15903 h 259620"/>
                    <a:gd name="connsiteX2" fmla="*/ 614988 w 798310"/>
                    <a:gd name="connsiteY2" fmla="*/ 259620 h 259620"/>
                    <a:gd name="connsiteX3" fmla="*/ 0 w 798310"/>
                    <a:gd name="connsiteY3" fmla="*/ 218263 h 259620"/>
                    <a:gd name="connsiteX4" fmla="*/ 172941 w 798310"/>
                    <a:gd name="connsiteY4" fmla="*/ 0 h 259620"/>
                    <a:gd name="connsiteX0" fmla="*/ 188843 w 814212"/>
                    <a:gd name="connsiteY0" fmla="*/ 0 h 259620"/>
                    <a:gd name="connsiteX1" fmla="*/ 814212 w 814212"/>
                    <a:gd name="connsiteY1" fmla="*/ 15903 h 259620"/>
                    <a:gd name="connsiteX2" fmla="*/ 630890 w 814212"/>
                    <a:gd name="connsiteY2" fmla="*/ 259620 h 259620"/>
                    <a:gd name="connsiteX3" fmla="*/ 0 w 814212"/>
                    <a:gd name="connsiteY3" fmla="*/ 254043 h 259620"/>
                    <a:gd name="connsiteX4" fmla="*/ 188843 w 814212"/>
                    <a:gd name="connsiteY4" fmla="*/ 0 h 259620"/>
                    <a:gd name="connsiteX0" fmla="*/ 208721 w 834090"/>
                    <a:gd name="connsiteY0" fmla="*/ 0 h 259620"/>
                    <a:gd name="connsiteX1" fmla="*/ 834090 w 834090"/>
                    <a:gd name="connsiteY1" fmla="*/ 15903 h 259620"/>
                    <a:gd name="connsiteX2" fmla="*/ 650768 w 834090"/>
                    <a:gd name="connsiteY2" fmla="*/ 259620 h 259620"/>
                    <a:gd name="connsiteX3" fmla="*/ 0 w 834090"/>
                    <a:gd name="connsiteY3" fmla="*/ 254043 h 259620"/>
                    <a:gd name="connsiteX4" fmla="*/ 208721 w 834090"/>
                    <a:gd name="connsiteY4" fmla="*/ 0 h 259620"/>
                    <a:gd name="connsiteX0" fmla="*/ 268356 w 893725"/>
                    <a:gd name="connsiteY0" fmla="*/ 0 h 259620"/>
                    <a:gd name="connsiteX1" fmla="*/ 893725 w 893725"/>
                    <a:gd name="connsiteY1" fmla="*/ 15903 h 259620"/>
                    <a:gd name="connsiteX2" fmla="*/ 710403 w 893725"/>
                    <a:gd name="connsiteY2" fmla="*/ 259620 h 259620"/>
                    <a:gd name="connsiteX3" fmla="*/ 0 w 893725"/>
                    <a:gd name="connsiteY3" fmla="*/ 254043 h 259620"/>
                    <a:gd name="connsiteX4" fmla="*/ 268356 w 893725"/>
                    <a:gd name="connsiteY4" fmla="*/ 0 h 259620"/>
                    <a:gd name="connsiteX0" fmla="*/ 260405 w 885774"/>
                    <a:gd name="connsiteY0" fmla="*/ 0 h 259620"/>
                    <a:gd name="connsiteX1" fmla="*/ 885774 w 885774"/>
                    <a:gd name="connsiteY1" fmla="*/ 15903 h 259620"/>
                    <a:gd name="connsiteX2" fmla="*/ 702452 w 885774"/>
                    <a:gd name="connsiteY2" fmla="*/ 259620 h 259620"/>
                    <a:gd name="connsiteX3" fmla="*/ 0 w 885774"/>
                    <a:gd name="connsiteY3" fmla="*/ 254043 h 259620"/>
                    <a:gd name="connsiteX4" fmla="*/ 260405 w 885774"/>
                    <a:gd name="connsiteY4" fmla="*/ 0 h 259620"/>
                    <a:gd name="connsiteX0" fmla="*/ 220648 w 885774"/>
                    <a:gd name="connsiteY0" fmla="*/ 0 h 243717"/>
                    <a:gd name="connsiteX1" fmla="*/ 885774 w 885774"/>
                    <a:gd name="connsiteY1" fmla="*/ 0 h 243717"/>
                    <a:gd name="connsiteX2" fmla="*/ 702452 w 885774"/>
                    <a:gd name="connsiteY2" fmla="*/ 243717 h 243717"/>
                    <a:gd name="connsiteX3" fmla="*/ 0 w 885774"/>
                    <a:gd name="connsiteY3" fmla="*/ 238140 h 243717"/>
                    <a:gd name="connsiteX4" fmla="*/ 220648 w 885774"/>
                    <a:gd name="connsiteY4" fmla="*/ 0 h 243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5774" h="243717">
                      <a:moveTo>
                        <a:pt x="220648" y="0"/>
                      </a:moveTo>
                      <a:lnTo>
                        <a:pt x="885774" y="0"/>
                      </a:lnTo>
                      <a:lnTo>
                        <a:pt x="702452" y="243717"/>
                      </a:lnTo>
                      <a:lnTo>
                        <a:pt x="0" y="238140"/>
                      </a:lnTo>
                      <a:lnTo>
                        <a:pt x="220648" y="0"/>
                      </a:lnTo>
                      <a:close/>
                    </a:path>
                  </a:pathLst>
                </a:custGeom>
                <a:solidFill>
                  <a:srgbClr val="FFFFFF">
                    <a:lumMod val="50000"/>
                  </a:srgbClr>
                </a:solidFill>
                <a:ln w="25400" cap="flat" cmpd="sng" algn="ctr">
                  <a:noFill/>
                  <a:prstDash val="solid"/>
                </a:ln>
                <a:effectLst>
                  <a:softEdge rad="31750"/>
                </a:effectLst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137" name="Groep 136"/>
                <p:cNvGrpSpPr/>
                <p:nvPr userDrawn="1"/>
              </p:nvGrpSpPr>
              <p:grpSpPr>
                <a:xfrm>
                  <a:off x="15281106" y="1587338"/>
                  <a:ext cx="511775" cy="560304"/>
                  <a:chOff x="10604642" y="969717"/>
                  <a:chExt cx="1290643" cy="1427163"/>
                </a:xfrm>
              </p:grpSpPr>
              <p:grpSp>
                <p:nvGrpSpPr>
                  <p:cNvPr id="138" name="Group 879"/>
                  <p:cNvGrpSpPr>
                    <a:grpSpLocks noChangeAspect="1"/>
                  </p:cNvGrpSpPr>
                  <p:nvPr userDrawn="1"/>
                </p:nvGrpSpPr>
                <p:grpSpPr bwMode="auto">
                  <a:xfrm>
                    <a:off x="10604642" y="969717"/>
                    <a:ext cx="1290643" cy="1427163"/>
                    <a:chOff x="4798" y="1515"/>
                    <a:chExt cx="813" cy="899"/>
                  </a:xfrm>
                </p:grpSpPr>
                <p:sp>
                  <p:nvSpPr>
                    <p:cNvPr id="140" name="Freeform 886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269" y="1515"/>
                      <a:ext cx="71" cy="898"/>
                    </a:xfrm>
                    <a:custGeom>
                      <a:avLst/>
                      <a:gdLst>
                        <a:gd name="T0" fmla="*/ 282 w 282"/>
                        <a:gd name="T1" fmla="*/ 0 h 3595"/>
                        <a:gd name="T2" fmla="*/ 282 w 282"/>
                        <a:gd name="T3" fmla="*/ 3138 h 3595"/>
                        <a:gd name="T4" fmla="*/ 0 w 282"/>
                        <a:gd name="T5" fmla="*/ 3595 h 3595"/>
                        <a:gd name="T6" fmla="*/ 0 w 282"/>
                        <a:gd name="T7" fmla="*/ 285 h 3595"/>
                        <a:gd name="T8" fmla="*/ 282 w 282"/>
                        <a:gd name="T9" fmla="*/ 0 h 359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82" h="3595">
                          <a:moveTo>
                            <a:pt x="282" y="0"/>
                          </a:moveTo>
                          <a:lnTo>
                            <a:pt x="282" y="3138"/>
                          </a:lnTo>
                          <a:lnTo>
                            <a:pt x="0" y="3595"/>
                          </a:lnTo>
                          <a:lnTo>
                            <a:pt x="0" y="285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solidFill>
                      <a:srgbClr val="FFC000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1" name="Rectangle 880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515"/>
                      <a:ext cx="813" cy="899"/>
                    </a:xfrm>
                    <a:prstGeom prst="rect">
                      <a:avLst/>
                    </a:prstGeom>
                    <a:noFill/>
                    <a:ln w="0">
                      <a:noFill/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2" name="Rectangle 881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857"/>
                      <a:ext cx="228" cy="55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002060"/>
                        </a:gs>
                        <a:gs pos="100000">
                          <a:srgbClr val="1929FF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3" name="Freeform 882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4798" y="1771"/>
                      <a:ext cx="314" cy="86"/>
                    </a:xfrm>
                    <a:custGeom>
                      <a:avLst/>
                      <a:gdLst>
                        <a:gd name="T0" fmla="*/ 411 w 1255"/>
                        <a:gd name="T1" fmla="*/ 0 h 342"/>
                        <a:gd name="T2" fmla="*/ 1255 w 1255"/>
                        <a:gd name="T3" fmla="*/ 0 h 342"/>
                        <a:gd name="T4" fmla="*/ 913 w 1255"/>
                        <a:gd name="T5" fmla="*/ 342 h 342"/>
                        <a:gd name="T6" fmla="*/ 0 w 1255"/>
                        <a:gd name="T7" fmla="*/ 342 h 342"/>
                        <a:gd name="T8" fmla="*/ 411 w 1255"/>
                        <a:gd name="T9" fmla="*/ 0 h 3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55" h="342">
                          <a:moveTo>
                            <a:pt x="411" y="0"/>
                          </a:moveTo>
                          <a:lnTo>
                            <a:pt x="1255" y="0"/>
                          </a:lnTo>
                          <a:lnTo>
                            <a:pt x="913" y="342"/>
                          </a:lnTo>
                          <a:lnTo>
                            <a:pt x="0" y="342"/>
                          </a:lnTo>
                          <a:lnTo>
                            <a:pt x="411" y="0"/>
                          </a:lnTo>
                          <a:close/>
                        </a:path>
                      </a:pathLst>
                    </a:custGeom>
                    <a:solidFill>
                      <a:srgbClr val="0039AC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4" name="Freeform 883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26" y="1771"/>
                      <a:ext cx="85" cy="642"/>
                    </a:xfrm>
                    <a:custGeom>
                      <a:avLst/>
                      <a:gdLst>
                        <a:gd name="T0" fmla="*/ 342 w 342"/>
                        <a:gd name="T1" fmla="*/ 0 h 2568"/>
                        <a:gd name="T2" fmla="*/ 342 w 342"/>
                        <a:gd name="T3" fmla="*/ 2111 h 2568"/>
                        <a:gd name="T4" fmla="*/ 0 w 342"/>
                        <a:gd name="T5" fmla="*/ 2568 h 2568"/>
                        <a:gd name="T6" fmla="*/ 0 w 342"/>
                        <a:gd name="T7" fmla="*/ 342 h 2568"/>
                        <a:gd name="T8" fmla="*/ 342 w 342"/>
                        <a:gd name="T9" fmla="*/ 0 h 25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568">
                          <a:moveTo>
                            <a:pt x="342" y="0"/>
                          </a:moveTo>
                          <a:lnTo>
                            <a:pt x="342" y="2111"/>
                          </a:lnTo>
                          <a:lnTo>
                            <a:pt x="0" y="2568"/>
                          </a:lnTo>
                          <a:lnTo>
                            <a:pt x="0" y="342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000075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5" name="Freeform 884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54" y="1515"/>
                      <a:ext cx="286" cy="72"/>
                    </a:xfrm>
                    <a:custGeom>
                      <a:avLst/>
                      <a:gdLst>
                        <a:gd name="T0" fmla="*/ 318 w 1140"/>
                        <a:gd name="T1" fmla="*/ 0 h 289"/>
                        <a:gd name="T2" fmla="*/ 1140 w 1140"/>
                        <a:gd name="T3" fmla="*/ 0 h 289"/>
                        <a:gd name="T4" fmla="*/ 855 w 1140"/>
                        <a:gd name="T5" fmla="*/ 289 h 289"/>
                        <a:gd name="T6" fmla="*/ 0 w 1140"/>
                        <a:gd name="T7" fmla="*/ 289 h 289"/>
                        <a:gd name="T8" fmla="*/ 318 w 1140"/>
                        <a:gd name="T9" fmla="*/ 0 h 2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140" h="289">
                          <a:moveTo>
                            <a:pt x="318" y="0"/>
                          </a:moveTo>
                          <a:lnTo>
                            <a:pt x="1140" y="0"/>
                          </a:lnTo>
                          <a:lnTo>
                            <a:pt x="855" y="289"/>
                          </a:lnTo>
                          <a:lnTo>
                            <a:pt x="0" y="289"/>
                          </a:lnTo>
                          <a:lnTo>
                            <a:pt x="318" y="0"/>
                          </a:lnTo>
                          <a:close/>
                        </a:path>
                      </a:pathLst>
                    </a:custGeom>
                    <a:solidFill>
                      <a:srgbClr val="EEFF26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6" name="Rectangle 885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054" y="1587"/>
                      <a:ext cx="215" cy="82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FFC000"/>
                        </a:gs>
                        <a:gs pos="100000">
                          <a:srgbClr val="FFFF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7" name="Rectangle 887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298" y="1771"/>
                      <a:ext cx="228" cy="643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B80004"/>
                        </a:gs>
                        <a:gs pos="100000">
                          <a:srgbClr val="FF00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8" name="Freeform 888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526" y="1686"/>
                      <a:ext cx="85" cy="727"/>
                    </a:xfrm>
                    <a:custGeom>
                      <a:avLst/>
                      <a:gdLst>
                        <a:gd name="T0" fmla="*/ 342 w 342"/>
                        <a:gd name="T1" fmla="*/ 0 h 2911"/>
                        <a:gd name="T2" fmla="*/ 342 w 342"/>
                        <a:gd name="T3" fmla="*/ 2477 h 2911"/>
                        <a:gd name="T4" fmla="*/ 0 w 342"/>
                        <a:gd name="T5" fmla="*/ 2911 h 2911"/>
                        <a:gd name="T6" fmla="*/ 0 w 342"/>
                        <a:gd name="T7" fmla="*/ 334 h 2911"/>
                        <a:gd name="T8" fmla="*/ 342 w 342"/>
                        <a:gd name="T9" fmla="*/ 0 h 29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911">
                          <a:moveTo>
                            <a:pt x="342" y="0"/>
                          </a:moveTo>
                          <a:lnTo>
                            <a:pt x="342" y="2477"/>
                          </a:lnTo>
                          <a:lnTo>
                            <a:pt x="0" y="2911"/>
                          </a:lnTo>
                          <a:lnTo>
                            <a:pt x="0" y="334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C2001B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</p:grpSp>
              <p:sp>
                <p:nvSpPr>
                  <p:cNvPr id="139" name="Vrije vorm 138"/>
                  <p:cNvSpPr/>
                  <p:nvPr userDrawn="1"/>
                </p:nvSpPr>
                <p:spPr>
                  <a:xfrm>
                    <a:off x="11389225" y="1241176"/>
                    <a:ext cx="506025" cy="137883"/>
                  </a:xfrm>
                  <a:custGeom>
                    <a:avLst/>
                    <a:gdLst>
                      <a:gd name="connsiteX0" fmla="*/ 0 w 508407"/>
                      <a:gd name="connsiteY0" fmla="*/ 142646 h 146304"/>
                      <a:gd name="connsiteX1" fmla="*/ 369418 w 508407"/>
                      <a:gd name="connsiteY1" fmla="*/ 146304 h 146304"/>
                      <a:gd name="connsiteX2" fmla="*/ 508407 w 508407"/>
                      <a:gd name="connsiteY2" fmla="*/ 0 h 146304"/>
                      <a:gd name="connsiteX3" fmla="*/ 168250 w 508407"/>
                      <a:gd name="connsiteY3" fmla="*/ 0 h 146304"/>
                      <a:gd name="connsiteX4" fmla="*/ 0 w 508407"/>
                      <a:gd name="connsiteY4" fmla="*/ 142646 h 146304"/>
                      <a:gd name="connsiteX0" fmla="*/ 0 w 508407"/>
                      <a:gd name="connsiteY0" fmla="*/ 142646 h 142646"/>
                      <a:gd name="connsiteX1" fmla="*/ 376562 w 508407"/>
                      <a:gd name="connsiteY1" fmla="*/ 136779 h 142646"/>
                      <a:gd name="connsiteX2" fmla="*/ 508407 w 508407"/>
                      <a:gd name="connsiteY2" fmla="*/ 0 h 142646"/>
                      <a:gd name="connsiteX3" fmla="*/ 168250 w 508407"/>
                      <a:gd name="connsiteY3" fmla="*/ 0 h 142646"/>
                      <a:gd name="connsiteX4" fmla="*/ 0 w 508407"/>
                      <a:gd name="connsiteY4" fmla="*/ 142646 h 142646"/>
                      <a:gd name="connsiteX0" fmla="*/ 0 w 506025"/>
                      <a:gd name="connsiteY0" fmla="*/ 137883 h 137883"/>
                      <a:gd name="connsiteX1" fmla="*/ 374180 w 506025"/>
                      <a:gd name="connsiteY1" fmla="*/ 136779 h 137883"/>
                      <a:gd name="connsiteX2" fmla="*/ 506025 w 506025"/>
                      <a:gd name="connsiteY2" fmla="*/ 0 h 137883"/>
                      <a:gd name="connsiteX3" fmla="*/ 165868 w 506025"/>
                      <a:gd name="connsiteY3" fmla="*/ 0 h 137883"/>
                      <a:gd name="connsiteX4" fmla="*/ 0 w 506025"/>
                      <a:gd name="connsiteY4" fmla="*/ 137883 h 137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6025" h="137883">
                        <a:moveTo>
                          <a:pt x="0" y="137883"/>
                        </a:moveTo>
                        <a:lnTo>
                          <a:pt x="374180" y="136779"/>
                        </a:lnTo>
                        <a:lnTo>
                          <a:pt x="506025" y="0"/>
                        </a:lnTo>
                        <a:lnTo>
                          <a:pt x="165868" y="0"/>
                        </a:lnTo>
                        <a:lnTo>
                          <a:pt x="0" y="137883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  <p:grpSp>
            <p:nvGrpSpPr>
              <p:cNvPr id="120" name="Groep 119"/>
              <p:cNvGrpSpPr/>
              <p:nvPr/>
            </p:nvGrpSpPr>
            <p:grpSpPr>
              <a:xfrm>
                <a:off x="12468521" y="6356844"/>
                <a:ext cx="133446" cy="114786"/>
                <a:chOff x="14587469" y="6356844"/>
                <a:chExt cx="133446" cy="114786"/>
              </a:xfrm>
            </p:grpSpPr>
            <p:sp>
              <p:nvSpPr>
                <p:cNvPr id="126" name="Rectangle 6"/>
                <p:cNvSpPr>
                  <a:spLocks noChangeArrowheads="1"/>
                </p:cNvSpPr>
                <p:nvPr userDrawn="1"/>
              </p:nvSpPr>
              <p:spPr bwMode="auto">
                <a:xfrm>
                  <a:off x="14588703" y="6379233"/>
                  <a:ext cx="130780" cy="91699"/>
                </a:xfrm>
                <a:prstGeom prst="rect">
                  <a:avLst/>
                </a:prstGeom>
                <a:solidFill>
                  <a:srgbClr val="F2FAFF"/>
                </a:solidFill>
                <a:ln w="0">
                  <a:solidFill>
                    <a:schemeClr val="bg2">
                      <a:lumMod val="5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7" name="Rectangle 15"/>
                <p:cNvSpPr>
                  <a:spLocks noChangeArrowheads="1"/>
                </p:cNvSpPr>
                <p:nvPr userDrawn="1"/>
              </p:nvSpPr>
              <p:spPr bwMode="auto">
                <a:xfrm>
                  <a:off x="14587469" y="6423761"/>
                  <a:ext cx="131076" cy="1446"/>
                </a:xfrm>
                <a:prstGeom prst="rect">
                  <a:avLst/>
                </a:prstGeom>
                <a:gradFill flip="none" rotWithShape="1">
                  <a:gsLst>
                    <a:gs pos="20000">
                      <a:srgbClr val="0039AC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Freeform 14"/>
                <p:cNvSpPr>
                  <a:spLocks noEditPoints="1"/>
                </p:cNvSpPr>
                <p:nvPr userDrawn="1"/>
              </p:nvSpPr>
              <p:spPr bwMode="auto">
                <a:xfrm>
                  <a:off x="14588901" y="6356844"/>
                  <a:ext cx="132014" cy="114786"/>
                </a:xfrm>
                <a:custGeom>
                  <a:avLst/>
                  <a:gdLst>
                    <a:gd name="T0" fmla="*/ 48 w 5347"/>
                    <a:gd name="T1" fmla="*/ 48 h 4605"/>
                    <a:gd name="T2" fmla="*/ 48 w 5347"/>
                    <a:gd name="T3" fmla="*/ 4557 h 4605"/>
                    <a:gd name="T4" fmla="*/ 5299 w 5347"/>
                    <a:gd name="T5" fmla="*/ 4557 h 4605"/>
                    <a:gd name="T6" fmla="*/ 5299 w 5347"/>
                    <a:gd name="T7" fmla="*/ 48 h 4605"/>
                    <a:gd name="T8" fmla="*/ 48 w 5347"/>
                    <a:gd name="T9" fmla="*/ 48 h 4605"/>
                    <a:gd name="T10" fmla="*/ 0 w 5347"/>
                    <a:gd name="T11" fmla="*/ 0 h 4605"/>
                    <a:gd name="T12" fmla="*/ 5347 w 5347"/>
                    <a:gd name="T13" fmla="*/ 0 h 4605"/>
                    <a:gd name="T14" fmla="*/ 5347 w 5347"/>
                    <a:gd name="T15" fmla="*/ 4605 h 4605"/>
                    <a:gd name="T16" fmla="*/ 0 w 5347"/>
                    <a:gd name="T17" fmla="*/ 4605 h 4605"/>
                    <a:gd name="T18" fmla="*/ 0 w 5347"/>
                    <a:gd name="T19" fmla="*/ 0 h 46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347" h="4605">
                      <a:moveTo>
                        <a:pt x="48" y="48"/>
                      </a:moveTo>
                      <a:lnTo>
                        <a:pt x="48" y="4557"/>
                      </a:lnTo>
                      <a:lnTo>
                        <a:pt x="5299" y="4557"/>
                      </a:lnTo>
                      <a:lnTo>
                        <a:pt x="5299" y="48"/>
                      </a:lnTo>
                      <a:lnTo>
                        <a:pt x="48" y="48"/>
                      </a:lnTo>
                      <a:close/>
                      <a:moveTo>
                        <a:pt x="0" y="0"/>
                      </a:moveTo>
                      <a:lnTo>
                        <a:pt x="5347" y="0"/>
                      </a:lnTo>
                      <a:lnTo>
                        <a:pt x="5347" y="4605"/>
                      </a:lnTo>
                      <a:lnTo>
                        <a:pt x="0" y="46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E5D88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cxnSp>
              <p:nvCxnSpPr>
                <p:cNvPr id="129" name="Rechte verbindingslijn 128"/>
                <p:cNvCxnSpPr/>
                <p:nvPr userDrawn="1"/>
              </p:nvCxnSpPr>
              <p:spPr>
                <a:xfrm flipH="1">
                  <a:off x="14654334" y="6382168"/>
                  <a:ext cx="162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0" name="Rechte verbindingslijn 129"/>
                <p:cNvCxnSpPr/>
                <p:nvPr userDrawn="1"/>
              </p:nvCxnSpPr>
              <p:spPr>
                <a:xfrm>
                  <a:off x="14689188" y="6382168"/>
                  <a:ext cx="0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Rechte verbindingslijn 130"/>
                <p:cNvCxnSpPr/>
                <p:nvPr userDrawn="1"/>
              </p:nvCxnSpPr>
              <p:spPr>
                <a:xfrm>
                  <a:off x="14619892" y="6382040"/>
                  <a:ext cx="0" cy="8577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2" name="Rechte verbindingslijn 131"/>
                <p:cNvCxnSpPr/>
                <p:nvPr userDrawn="1"/>
              </p:nvCxnSpPr>
              <p:spPr>
                <a:xfrm flipH="1">
                  <a:off x="14593115" y="6400164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3" name="Rechte verbindingslijn 132"/>
                <p:cNvCxnSpPr/>
                <p:nvPr userDrawn="1"/>
              </p:nvCxnSpPr>
              <p:spPr>
                <a:xfrm flipH="1">
                  <a:off x="14593115" y="6423860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4" name="Rechte verbindingslijn 133"/>
                <p:cNvCxnSpPr/>
                <p:nvPr userDrawn="1"/>
              </p:nvCxnSpPr>
              <p:spPr>
                <a:xfrm flipH="1">
                  <a:off x="14593115" y="6447556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35" name="Rectangle 13"/>
                <p:cNvSpPr>
                  <a:spLocks noChangeArrowheads="1"/>
                </p:cNvSpPr>
                <p:nvPr userDrawn="1"/>
              </p:nvSpPr>
              <p:spPr bwMode="auto">
                <a:xfrm>
                  <a:off x="14590283" y="6359138"/>
                  <a:ext cx="128657" cy="19347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1929FF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21" name="Groep 120"/>
              <p:cNvGrpSpPr/>
              <p:nvPr/>
            </p:nvGrpSpPr>
            <p:grpSpPr>
              <a:xfrm>
                <a:off x="12529899" y="6421402"/>
                <a:ext cx="97399" cy="97399"/>
                <a:chOff x="14546483" y="5323041"/>
                <a:chExt cx="242460" cy="242460"/>
              </a:xfrm>
            </p:grpSpPr>
            <p:sp>
              <p:nvSpPr>
                <p:cNvPr id="122" name="Rechthoek 121"/>
                <p:cNvSpPr/>
                <p:nvPr userDrawn="1"/>
              </p:nvSpPr>
              <p:spPr>
                <a:xfrm>
                  <a:off x="14546483" y="5323041"/>
                  <a:ext cx="242460" cy="2424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rgbClr val="00A4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123" name="Groep 122"/>
                <p:cNvGrpSpPr/>
                <p:nvPr/>
              </p:nvGrpSpPr>
              <p:grpSpPr>
                <a:xfrm>
                  <a:off x="14568035" y="5357818"/>
                  <a:ext cx="199836" cy="175226"/>
                  <a:chOff x="14559757" y="5349611"/>
                  <a:chExt cx="216392" cy="191641"/>
                </a:xfrm>
              </p:grpSpPr>
              <p:sp>
                <p:nvSpPr>
                  <p:cNvPr id="124" name="Parallellogram 123"/>
                  <p:cNvSpPr/>
                  <p:nvPr/>
                </p:nvSpPr>
                <p:spPr>
                  <a:xfrm>
                    <a:off x="14559757" y="5369222"/>
                    <a:ext cx="214316" cy="147762"/>
                  </a:xfrm>
                  <a:prstGeom prst="parallelogram">
                    <a:avLst>
                      <a:gd name="adj" fmla="val 93909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25" name="Parallellogram 124"/>
                  <p:cNvSpPr/>
                  <p:nvPr/>
                </p:nvSpPr>
                <p:spPr>
                  <a:xfrm flipH="1">
                    <a:off x="14561833" y="5349611"/>
                    <a:ext cx="214316" cy="191641"/>
                  </a:xfrm>
                  <a:prstGeom prst="parallelogram">
                    <a:avLst>
                      <a:gd name="adj" fmla="val 68946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sp>
          <p:nvSpPr>
            <p:cNvPr id="97" name="Rechthoek 96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CHART</a:t>
              </a:r>
            </a:p>
          </p:txBody>
        </p:sp>
        <p:sp>
          <p:nvSpPr>
            <p:cNvPr id="98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 chart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9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graph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00" name="Ovaal 99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01" name="Ovaal 100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02" name="Rechte verbindingslijn 101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3" name="Rechte verbindingslijn 102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4" name="Rechte verbindingslijn 103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05" name="Tekstvak 33"/>
            <p:cNvSpPr txBox="1"/>
            <p:nvPr/>
          </p:nvSpPr>
          <p:spPr>
            <a:xfrm>
              <a:off x="12479311" y="5259838"/>
              <a:ext cx="2588841" cy="447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chart,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‘Edit data’</a:t>
              </a:r>
            </a:p>
          </p:txBody>
        </p:sp>
        <p:cxnSp>
          <p:nvCxnSpPr>
            <p:cNvPr id="106" name="Rechte verbindingslijn 105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7" name="Groep 106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11" name="Afgeronde rechthoek 110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2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13" name="Rechte verbindingslijn 112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4" name="Gelijkbenige driehoek 113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08" name="Rechthoek 107"/>
            <p:cNvSpPr/>
            <p:nvPr/>
          </p:nvSpPr>
          <p:spPr>
            <a:xfrm>
              <a:off x="12483705" y="4856599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EDIT CHART</a:t>
              </a:r>
            </a:p>
          </p:txBody>
        </p:sp>
        <p:cxnSp>
          <p:nvCxnSpPr>
            <p:cNvPr id="109" name="Rechte verbindingslijn 108"/>
            <p:cNvCxnSpPr/>
            <p:nvPr/>
          </p:nvCxnSpPr>
          <p:spPr>
            <a:xfrm>
              <a:off x="12487778" y="5145063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10" name="Picture 3"/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254186" y="6395104"/>
              <a:ext cx="158644" cy="2564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sp>
        <p:nvSpPr>
          <p:cNvPr id="162" name="Tijdelijke aanduiding voor inhoud 2"/>
          <p:cNvSpPr>
            <a:spLocks noGrp="1"/>
          </p:cNvSpPr>
          <p:nvPr>
            <p:ph idx="21"/>
          </p:nvPr>
        </p:nvSpPr>
        <p:spPr>
          <a:xfrm>
            <a:off x="522196" y="1592688"/>
            <a:ext cx="5470935" cy="4681111"/>
          </a:xfrm>
          <a:solidFill>
            <a:srgbClr val="E5E9EC"/>
          </a:solidFill>
        </p:spPr>
        <p:txBody>
          <a:bodyPr anchor="ctr"/>
          <a:lstStyle>
            <a:lvl1pPr algn="ctr">
              <a:defRPr sz="14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3" name="Tijdelijke aanduiding voor tekst 2"/>
          <p:cNvSpPr>
            <a:spLocks noGrp="1"/>
          </p:cNvSpPr>
          <p:nvPr>
            <p:ph type="body" idx="22"/>
          </p:nvPr>
        </p:nvSpPr>
        <p:spPr>
          <a:xfrm>
            <a:off x="6297329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245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46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47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48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49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50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51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52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53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54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55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56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57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58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313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14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315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6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7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8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9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20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21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22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23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24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25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59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91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92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93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94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308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9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0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1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2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95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96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303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04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05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06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07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97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98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9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00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01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02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60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78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79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80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1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2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3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4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5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6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7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8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9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90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61" name="Rechte verbindingslijn 24"/>
            <p:cNvCxnSpPr>
              <a:endCxn id="278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62" name="Rechte verbindingslijn 25"/>
            <p:cNvCxnSpPr>
              <a:endCxn id="313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63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64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65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66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67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68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69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70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71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72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73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74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76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77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75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63310123"/>
      </p:ext>
    </p:extLst>
  </p:cSld>
  <p:clrMapOvr>
    <a:masterClrMapping/>
  </p:clrMapOvr>
  <p:transition spd="med">
    <p:fade/>
  </p:transition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ph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11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Graph (XL)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Tijdelijke aanduiding voor inhoud 2"/>
          <p:cNvSpPr>
            <a:spLocks noGrp="1"/>
          </p:cNvSpPr>
          <p:nvPr>
            <p:ph idx="17"/>
          </p:nvPr>
        </p:nvSpPr>
        <p:spPr>
          <a:xfrm>
            <a:off x="517525" y="1592689"/>
            <a:ext cx="11160125" cy="4681112"/>
          </a:xfrm>
          <a:solidFill>
            <a:srgbClr val="E5E9EC"/>
          </a:solidFill>
        </p:spPr>
        <p:txBody>
          <a:bodyPr anchor="ctr"/>
          <a:lstStyle>
            <a:lvl1pPr algn="ctr">
              <a:defRPr sz="14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/>
            </a:lvl1pPr>
          </a:lstStyle>
          <a:p>
            <a:fld id="{2F16C7DF-FA48-4A8F-81E5-425111209FF4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7" name="Instruction Chart &amp; Edit"/>
          <p:cNvGrpSpPr/>
          <p:nvPr userDrawn="1"/>
        </p:nvGrpSpPr>
        <p:grpSpPr>
          <a:xfrm>
            <a:off x="12382788" y="-5444"/>
            <a:ext cx="2697278" cy="6868888"/>
            <a:chOff x="12382788" y="-5444"/>
            <a:chExt cx="2697278" cy="6868888"/>
          </a:xfrm>
        </p:grpSpPr>
        <p:grpSp>
          <p:nvGrpSpPr>
            <p:cNvPr id="9" name="Groep 8"/>
            <p:cNvGrpSpPr/>
            <p:nvPr userDrawn="1"/>
          </p:nvGrpSpPr>
          <p:grpSpPr>
            <a:xfrm>
              <a:off x="12382788" y="1480224"/>
              <a:ext cx="689983" cy="573048"/>
              <a:chOff x="15171969" y="1587338"/>
              <a:chExt cx="755407" cy="627385"/>
            </a:xfrm>
          </p:grpSpPr>
          <p:sp>
            <p:nvSpPr>
              <p:cNvPr id="65" name="Rechthoek 962"/>
              <p:cNvSpPr/>
              <p:nvPr userDrawn="1"/>
            </p:nvSpPr>
            <p:spPr>
              <a:xfrm>
                <a:off x="15171969" y="2008934"/>
                <a:ext cx="755407" cy="205789"/>
              </a:xfrm>
              <a:custGeom>
                <a:avLst/>
                <a:gdLst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664132 w 664132"/>
                  <a:gd name="connsiteY2" fmla="*/ 27778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664132"/>
                  <a:gd name="connsiteY0" fmla="*/ 0 h 290487"/>
                  <a:gd name="connsiteX1" fmla="*/ 664132 w 664132"/>
                  <a:gd name="connsiteY1" fmla="*/ 0 h 290487"/>
                  <a:gd name="connsiteX2" fmla="*/ 333932 w 664132"/>
                  <a:gd name="connsiteY2" fmla="*/ 290487 h 290487"/>
                  <a:gd name="connsiteX3" fmla="*/ 0 w 664132"/>
                  <a:gd name="connsiteY3" fmla="*/ 277787 h 290487"/>
                  <a:gd name="connsiteX4" fmla="*/ 0 w 664132"/>
                  <a:gd name="connsiteY4" fmla="*/ 0 h 290487"/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575232 w 664132"/>
                  <a:gd name="connsiteY2" fmla="*/ 27143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708582"/>
                  <a:gd name="connsiteY0" fmla="*/ 0 h 277787"/>
                  <a:gd name="connsiteX1" fmla="*/ 708582 w 708582"/>
                  <a:gd name="connsiteY1" fmla="*/ 31750 h 277787"/>
                  <a:gd name="connsiteX2" fmla="*/ 575232 w 708582"/>
                  <a:gd name="connsiteY2" fmla="*/ 271437 h 277787"/>
                  <a:gd name="connsiteX3" fmla="*/ 0 w 708582"/>
                  <a:gd name="connsiteY3" fmla="*/ 277787 h 277787"/>
                  <a:gd name="connsiteX4" fmla="*/ 0 w 708582"/>
                  <a:gd name="connsiteY4" fmla="*/ 0 h 277787"/>
                  <a:gd name="connsiteX0" fmla="*/ 228600 w 708582"/>
                  <a:gd name="connsiteY0" fmla="*/ 6350 h 246037"/>
                  <a:gd name="connsiteX1" fmla="*/ 708582 w 708582"/>
                  <a:gd name="connsiteY1" fmla="*/ 0 h 246037"/>
                  <a:gd name="connsiteX2" fmla="*/ 575232 w 708582"/>
                  <a:gd name="connsiteY2" fmla="*/ 239687 h 246037"/>
                  <a:gd name="connsiteX3" fmla="*/ 0 w 708582"/>
                  <a:gd name="connsiteY3" fmla="*/ 246037 h 246037"/>
                  <a:gd name="connsiteX4" fmla="*/ 228600 w 708582"/>
                  <a:gd name="connsiteY4" fmla="*/ 6350 h 246037"/>
                  <a:gd name="connsiteX0" fmla="*/ 228600 w 778432"/>
                  <a:gd name="connsiteY0" fmla="*/ 0 h 239687"/>
                  <a:gd name="connsiteX1" fmla="*/ 778432 w 778432"/>
                  <a:gd name="connsiteY1" fmla="*/ 25400 h 239687"/>
                  <a:gd name="connsiteX2" fmla="*/ 575232 w 778432"/>
                  <a:gd name="connsiteY2" fmla="*/ 233337 h 239687"/>
                  <a:gd name="connsiteX3" fmla="*/ 0 w 778432"/>
                  <a:gd name="connsiteY3" fmla="*/ 239687 h 239687"/>
                  <a:gd name="connsiteX4" fmla="*/ 228600 w 778432"/>
                  <a:gd name="connsiteY4" fmla="*/ 0 h 239687"/>
                  <a:gd name="connsiteX0" fmla="*/ 228600 w 778432"/>
                  <a:gd name="connsiteY0" fmla="*/ 0 h 214287"/>
                  <a:gd name="connsiteX1" fmla="*/ 778432 w 778432"/>
                  <a:gd name="connsiteY1" fmla="*/ 0 h 214287"/>
                  <a:gd name="connsiteX2" fmla="*/ 575232 w 778432"/>
                  <a:gd name="connsiteY2" fmla="*/ 207937 h 214287"/>
                  <a:gd name="connsiteX3" fmla="*/ 0 w 778432"/>
                  <a:gd name="connsiteY3" fmla="*/ 214287 h 214287"/>
                  <a:gd name="connsiteX4" fmla="*/ 228600 w 778432"/>
                  <a:gd name="connsiteY4" fmla="*/ 0 h 214287"/>
                  <a:gd name="connsiteX0" fmla="*/ 228600 w 730724"/>
                  <a:gd name="connsiteY0" fmla="*/ 3975 h 218262"/>
                  <a:gd name="connsiteX1" fmla="*/ 730724 w 730724"/>
                  <a:gd name="connsiteY1" fmla="*/ 0 h 218262"/>
                  <a:gd name="connsiteX2" fmla="*/ 575232 w 730724"/>
                  <a:gd name="connsiteY2" fmla="*/ 211912 h 218262"/>
                  <a:gd name="connsiteX3" fmla="*/ 0 w 730724"/>
                  <a:gd name="connsiteY3" fmla="*/ 218262 h 218262"/>
                  <a:gd name="connsiteX4" fmla="*/ 228600 w 730724"/>
                  <a:gd name="connsiteY4" fmla="*/ 3975 h 218262"/>
                  <a:gd name="connsiteX0" fmla="*/ 252454 w 754578"/>
                  <a:gd name="connsiteY0" fmla="*/ 3975 h 211912"/>
                  <a:gd name="connsiteX1" fmla="*/ 754578 w 754578"/>
                  <a:gd name="connsiteY1" fmla="*/ 0 h 211912"/>
                  <a:gd name="connsiteX2" fmla="*/ 599086 w 754578"/>
                  <a:gd name="connsiteY2" fmla="*/ 211912 h 211912"/>
                  <a:gd name="connsiteX3" fmla="*/ 0 w 754578"/>
                  <a:gd name="connsiteY3" fmla="*/ 210311 h 211912"/>
                  <a:gd name="connsiteX4" fmla="*/ 252454 w 754578"/>
                  <a:gd name="connsiteY4" fmla="*/ 3975 h 211912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599086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754578"/>
                  <a:gd name="connsiteY0" fmla="*/ 0 h 223840"/>
                  <a:gd name="connsiteX1" fmla="*/ 754578 w 754578"/>
                  <a:gd name="connsiteY1" fmla="*/ 7952 h 223840"/>
                  <a:gd name="connsiteX2" fmla="*/ 654745 w 754578"/>
                  <a:gd name="connsiteY2" fmla="*/ 223840 h 223840"/>
                  <a:gd name="connsiteX3" fmla="*/ 0 w 754578"/>
                  <a:gd name="connsiteY3" fmla="*/ 218263 h 223840"/>
                  <a:gd name="connsiteX4" fmla="*/ 172941 w 754578"/>
                  <a:gd name="connsiteY4" fmla="*/ 0 h 223840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646793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818189"/>
                  <a:gd name="connsiteY0" fmla="*/ 0 h 219864"/>
                  <a:gd name="connsiteX1" fmla="*/ 818189 w 818189"/>
                  <a:gd name="connsiteY1" fmla="*/ 31806 h 219864"/>
                  <a:gd name="connsiteX2" fmla="*/ 646793 w 818189"/>
                  <a:gd name="connsiteY2" fmla="*/ 219864 h 219864"/>
                  <a:gd name="connsiteX3" fmla="*/ 0 w 818189"/>
                  <a:gd name="connsiteY3" fmla="*/ 218263 h 219864"/>
                  <a:gd name="connsiteX4" fmla="*/ 172941 w 818189"/>
                  <a:gd name="connsiteY4" fmla="*/ 0 h 219864"/>
                  <a:gd name="connsiteX0" fmla="*/ 172941 w 806262"/>
                  <a:gd name="connsiteY0" fmla="*/ 0 h 219864"/>
                  <a:gd name="connsiteX1" fmla="*/ 806262 w 806262"/>
                  <a:gd name="connsiteY1" fmla="*/ 11928 h 219864"/>
                  <a:gd name="connsiteX2" fmla="*/ 646793 w 806262"/>
                  <a:gd name="connsiteY2" fmla="*/ 219864 h 219864"/>
                  <a:gd name="connsiteX3" fmla="*/ 0 w 806262"/>
                  <a:gd name="connsiteY3" fmla="*/ 218263 h 219864"/>
                  <a:gd name="connsiteX4" fmla="*/ 172941 w 806262"/>
                  <a:gd name="connsiteY4" fmla="*/ 0 h 219864"/>
                  <a:gd name="connsiteX0" fmla="*/ 172941 w 798310"/>
                  <a:gd name="connsiteY0" fmla="*/ 0 h 219864"/>
                  <a:gd name="connsiteX1" fmla="*/ 798310 w 798310"/>
                  <a:gd name="connsiteY1" fmla="*/ 15903 h 219864"/>
                  <a:gd name="connsiteX2" fmla="*/ 646793 w 798310"/>
                  <a:gd name="connsiteY2" fmla="*/ 219864 h 219864"/>
                  <a:gd name="connsiteX3" fmla="*/ 0 w 798310"/>
                  <a:gd name="connsiteY3" fmla="*/ 218263 h 219864"/>
                  <a:gd name="connsiteX4" fmla="*/ 172941 w 798310"/>
                  <a:gd name="connsiteY4" fmla="*/ 0 h 219864"/>
                  <a:gd name="connsiteX0" fmla="*/ 172941 w 798310"/>
                  <a:gd name="connsiteY0" fmla="*/ 0 h 259620"/>
                  <a:gd name="connsiteX1" fmla="*/ 798310 w 798310"/>
                  <a:gd name="connsiteY1" fmla="*/ 15903 h 259620"/>
                  <a:gd name="connsiteX2" fmla="*/ 614988 w 798310"/>
                  <a:gd name="connsiteY2" fmla="*/ 259620 h 259620"/>
                  <a:gd name="connsiteX3" fmla="*/ 0 w 798310"/>
                  <a:gd name="connsiteY3" fmla="*/ 218263 h 259620"/>
                  <a:gd name="connsiteX4" fmla="*/ 172941 w 798310"/>
                  <a:gd name="connsiteY4" fmla="*/ 0 h 259620"/>
                  <a:gd name="connsiteX0" fmla="*/ 188843 w 814212"/>
                  <a:gd name="connsiteY0" fmla="*/ 0 h 259620"/>
                  <a:gd name="connsiteX1" fmla="*/ 814212 w 814212"/>
                  <a:gd name="connsiteY1" fmla="*/ 15903 h 259620"/>
                  <a:gd name="connsiteX2" fmla="*/ 630890 w 814212"/>
                  <a:gd name="connsiteY2" fmla="*/ 259620 h 259620"/>
                  <a:gd name="connsiteX3" fmla="*/ 0 w 814212"/>
                  <a:gd name="connsiteY3" fmla="*/ 254043 h 259620"/>
                  <a:gd name="connsiteX4" fmla="*/ 188843 w 814212"/>
                  <a:gd name="connsiteY4" fmla="*/ 0 h 259620"/>
                  <a:gd name="connsiteX0" fmla="*/ 208721 w 834090"/>
                  <a:gd name="connsiteY0" fmla="*/ 0 h 259620"/>
                  <a:gd name="connsiteX1" fmla="*/ 834090 w 834090"/>
                  <a:gd name="connsiteY1" fmla="*/ 15903 h 259620"/>
                  <a:gd name="connsiteX2" fmla="*/ 650768 w 834090"/>
                  <a:gd name="connsiteY2" fmla="*/ 259620 h 259620"/>
                  <a:gd name="connsiteX3" fmla="*/ 0 w 834090"/>
                  <a:gd name="connsiteY3" fmla="*/ 254043 h 259620"/>
                  <a:gd name="connsiteX4" fmla="*/ 208721 w 834090"/>
                  <a:gd name="connsiteY4" fmla="*/ 0 h 259620"/>
                  <a:gd name="connsiteX0" fmla="*/ 268356 w 893725"/>
                  <a:gd name="connsiteY0" fmla="*/ 0 h 259620"/>
                  <a:gd name="connsiteX1" fmla="*/ 893725 w 893725"/>
                  <a:gd name="connsiteY1" fmla="*/ 15903 h 259620"/>
                  <a:gd name="connsiteX2" fmla="*/ 710403 w 893725"/>
                  <a:gd name="connsiteY2" fmla="*/ 259620 h 259620"/>
                  <a:gd name="connsiteX3" fmla="*/ 0 w 893725"/>
                  <a:gd name="connsiteY3" fmla="*/ 254043 h 259620"/>
                  <a:gd name="connsiteX4" fmla="*/ 268356 w 893725"/>
                  <a:gd name="connsiteY4" fmla="*/ 0 h 259620"/>
                  <a:gd name="connsiteX0" fmla="*/ 260405 w 885774"/>
                  <a:gd name="connsiteY0" fmla="*/ 0 h 259620"/>
                  <a:gd name="connsiteX1" fmla="*/ 885774 w 885774"/>
                  <a:gd name="connsiteY1" fmla="*/ 15903 h 259620"/>
                  <a:gd name="connsiteX2" fmla="*/ 702452 w 885774"/>
                  <a:gd name="connsiteY2" fmla="*/ 259620 h 259620"/>
                  <a:gd name="connsiteX3" fmla="*/ 0 w 885774"/>
                  <a:gd name="connsiteY3" fmla="*/ 254043 h 259620"/>
                  <a:gd name="connsiteX4" fmla="*/ 260405 w 885774"/>
                  <a:gd name="connsiteY4" fmla="*/ 0 h 259620"/>
                  <a:gd name="connsiteX0" fmla="*/ 220648 w 885774"/>
                  <a:gd name="connsiteY0" fmla="*/ 0 h 243717"/>
                  <a:gd name="connsiteX1" fmla="*/ 885774 w 885774"/>
                  <a:gd name="connsiteY1" fmla="*/ 0 h 243717"/>
                  <a:gd name="connsiteX2" fmla="*/ 702452 w 885774"/>
                  <a:gd name="connsiteY2" fmla="*/ 243717 h 243717"/>
                  <a:gd name="connsiteX3" fmla="*/ 0 w 885774"/>
                  <a:gd name="connsiteY3" fmla="*/ 238140 h 243717"/>
                  <a:gd name="connsiteX4" fmla="*/ 220648 w 885774"/>
                  <a:gd name="connsiteY4" fmla="*/ 0 h 24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5774" h="243717">
                    <a:moveTo>
                      <a:pt x="220648" y="0"/>
                    </a:moveTo>
                    <a:lnTo>
                      <a:pt x="885774" y="0"/>
                    </a:lnTo>
                    <a:lnTo>
                      <a:pt x="702452" y="243717"/>
                    </a:lnTo>
                    <a:lnTo>
                      <a:pt x="0" y="238140"/>
                    </a:lnTo>
                    <a:lnTo>
                      <a:pt x="220648" y="0"/>
                    </a:lnTo>
                    <a:close/>
                  </a:path>
                </a:pathLst>
              </a:custGeom>
              <a:solidFill>
                <a:srgbClr val="FFFFFF">
                  <a:lumMod val="50000"/>
                </a:srgbClr>
              </a:solidFill>
              <a:ln w="25400" cap="flat" cmpd="sng" algn="ctr">
                <a:noFill/>
                <a:prstDash val="solid"/>
              </a:ln>
              <a:effectLst>
                <a:softEdge rad="31750"/>
              </a:effectLst>
            </p:spPr>
            <p:txBody>
              <a:bodyPr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66" name="Groep 65"/>
              <p:cNvGrpSpPr/>
              <p:nvPr userDrawn="1"/>
            </p:nvGrpSpPr>
            <p:grpSpPr>
              <a:xfrm>
                <a:off x="15281106" y="1587338"/>
                <a:ext cx="511775" cy="560304"/>
                <a:chOff x="10604642" y="969717"/>
                <a:chExt cx="1290643" cy="1427163"/>
              </a:xfrm>
            </p:grpSpPr>
            <p:grpSp>
              <p:nvGrpSpPr>
                <p:cNvPr id="67" name="Group 879"/>
                <p:cNvGrpSpPr>
                  <a:grpSpLocks noChangeAspect="1"/>
                </p:cNvGrpSpPr>
                <p:nvPr userDrawn="1"/>
              </p:nvGrpSpPr>
              <p:grpSpPr bwMode="auto">
                <a:xfrm>
                  <a:off x="10604642" y="969717"/>
                  <a:ext cx="1290643" cy="1427163"/>
                  <a:chOff x="4798" y="1515"/>
                  <a:chExt cx="813" cy="899"/>
                </a:xfrm>
              </p:grpSpPr>
              <p:sp>
                <p:nvSpPr>
                  <p:cNvPr id="69" name="Freeform 886"/>
                  <p:cNvSpPr>
                    <a:spLocks/>
                  </p:cNvSpPr>
                  <p:nvPr userDrawn="1"/>
                </p:nvSpPr>
                <p:spPr bwMode="auto">
                  <a:xfrm>
                    <a:off x="5269" y="1515"/>
                    <a:ext cx="71" cy="898"/>
                  </a:xfrm>
                  <a:custGeom>
                    <a:avLst/>
                    <a:gdLst>
                      <a:gd name="T0" fmla="*/ 282 w 282"/>
                      <a:gd name="T1" fmla="*/ 0 h 3595"/>
                      <a:gd name="T2" fmla="*/ 282 w 282"/>
                      <a:gd name="T3" fmla="*/ 3138 h 3595"/>
                      <a:gd name="T4" fmla="*/ 0 w 282"/>
                      <a:gd name="T5" fmla="*/ 3595 h 3595"/>
                      <a:gd name="T6" fmla="*/ 0 w 282"/>
                      <a:gd name="T7" fmla="*/ 285 h 3595"/>
                      <a:gd name="T8" fmla="*/ 282 w 282"/>
                      <a:gd name="T9" fmla="*/ 0 h 35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2" h="3595">
                        <a:moveTo>
                          <a:pt x="282" y="0"/>
                        </a:moveTo>
                        <a:lnTo>
                          <a:pt x="282" y="3138"/>
                        </a:lnTo>
                        <a:lnTo>
                          <a:pt x="0" y="3595"/>
                        </a:lnTo>
                        <a:lnTo>
                          <a:pt x="0" y="285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solidFill>
                    <a:srgbClr val="FFC000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0" name="Rectangle 880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515"/>
                    <a:ext cx="813" cy="899"/>
                  </a:xfrm>
                  <a:prstGeom prst="rect">
                    <a:avLst/>
                  </a:prstGeom>
                  <a:noFill/>
                  <a:ln w="0">
                    <a:noFill/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1" name="Rectangle 881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857"/>
                    <a:ext cx="228" cy="55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002060"/>
                      </a:gs>
                      <a:gs pos="100000">
                        <a:srgbClr val="1929FF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2" name="Freeform 882"/>
                  <p:cNvSpPr>
                    <a:spLocks/>
                  </p:cNvSpPr>
                  <p:nvPr userDrawn="1"/>
                </p:nvSpPr>
                <p:spPr bwMode="auto">
                  <a:xfrm>
                    <a:off x="4798" y="1771"/>
                    <a:ext cx="314" cy="86"/>
                  </a:xfrm>
                  <a:custGeom>
                    <a:avLst/>
                    <a:gdLst>
                      <a:gd name="T0" fmla="*/ 411 w 1255"/>
                      <a:gd name="T1" fmla="*/ 0 h 342"/>
                      <a:gd name="T2" fmla="*/ 1255 w 1255"/>
                      <a:gd name="T3" fmla="*/ 0 h 342"/>
                      <a:gd name="T4" fmla="*/ 913 w 1255"/>
                      <a:gd name="T5" fmla="*/ 342 h 342"/>
                      <a:gd name="T6" fmla="*/ 0 w 1255"/>
                      <a:gd name="T7" fmla="*/ 342 h 342"/>
                      <a:gd name="T8" fmla="*/ 411 w 1255"/>
                      <a:gd name="T9" fmla="*/ 0 h 3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55" h="342">
                        <a:moveTo>
                          <a:pt x="411" y="0"/>
                        </a:moveTo>
                        <a:lnTo>
                          <a:pt x="1255" y="0"/>
                        </a:lnTo>
                        <a:lnTo>
                          <a:pt x="913" y="342"/>
                        </a:lnTo>
                        <a:lnTo>
                          <a:pt x="0" y="342"/>
                        </a:lnTo>
                        <a:lnTo>
                          <a:pt x="411" y="0"/>
                        </a:lnTo>
                        <a:close/>
                      </a:path>
                    </a:pathLst>
                  </a:custGeom>
                  <a:solidFill>
                    <a:srgbClr val="0039AC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3" name="Freeform 883"/>
                  <p:cNvSpPr>
                    <a:spLocks/>
                  </p:cNvSpPr>
                  <p:nvPr userDrawn="1"/>
                </p:nvSpPr>
                <p:spPr bwMode="auto">
                  <a:xfrm>
                    <a:off x="5026" y="1771"/>
                    <a:ext cx="85" cy="642"/>
                  </a:xfrm>
                  <a:custGeom>
                    <a:avLst/>
                    <a:gdLst>
                      <a:gd name="T0" fmla="*/ 342 w 342"/>
                      <a:gd name="T1" fmla="*/ 0 h 2568"/>
                      <a:gd name="T2" fmla="*/ 342 w 342"/>
                      <a:gd name="T3" fmla="*/ 2111 h 2568"/>
                      <a:gd name="T4" fmla="*/ 0 w 342"/>
                      <a:gd name="T5" fmla="*/ 2568 h 2568"/>
                      <a:gd name="T6" fmla="*/ 0 w 342"/>
                      <a:gd name="T7" fmla="*/ 342 h 2568"/>
                      <a:gd name="T8" fmla="*/ 342 w 342"/>
                      <a:gd name="T9" fmla="*/ 0 h 25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568">
                        <a:moveTo>
                          <a:pt x="342" y="0"/>
                        </a:moveTo>
                        <a:lnTo>
                          <a:pt x="342" y="2111"/>
                        </a:lnTo>
                        <a:lnTo>
                          <a:pt x="0" y="2568"/>
                        </a:lnTo>
                        <a:lnTo>
                          <a:pt x="0" y="342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000075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4" name="Freeform 884"/>
                  <p:cNvSpPr>
                    <a:spLocks/>
                  </p:cNvSpPr>
                  <p:nvPr userDrawn="1"/>
                </p:nvSpPr>
                <p:spPr bwMode="auto">
                  <a:xfrm>
                    <a:off x="5054" y="1515"/>
                    <a:ext cx="286" cy="72"/>
                  </a:xfrm>
                  <a:custGeom>
                    <a:avLst/>
                    <a:gdLst>
                      <a:gd name="T0" fmla="*/ 318 w 1140"/>
                      <a:gd name="T1" fmla="*/ 0 h 289"/>
                      <a:gd name="T2" fmla="*/ 1140 w 1140"/>
                      <a:gd name="T3" fmla="*/ 0 h 289"/>
                      <a:gd name="T4" fmla="*/ 855 w 1140"/>
                      <a:gd name="T5" fmla="*/ 289 h 289"/>
                      <a:gd name="T6" fmla="*/ 0 w 1140"/>
                      <a:gd name="T7" fmla="*/ 289 h 289"/>
                      <a:gd name="T8" fmla="*/ 318 w 1140"/>
                      <a:gd name="T9" fmla="*/ 0 h 2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40" h="289">
                        <a:moveTo>
                          <a:pt x="318" y="0"/>
                        </a:moveTo>
                        <a:lnTo>
                          <a:pt x="1140" y="0"/>
                        </a:lnTo>
                        <a:lnTo>
                          <a:pt x="855" y="289"/>
                        </a:lnTo>
                        <a:lnTo>
                          <a:pt x="0" y="289"/>
                        </a:lnTo>
                        <a:lnTo>
                          <a:pt x="318" y="0"/>
                        </a:lnTo>
                        <a:close/>
                      </a:path>
                    </a:pathLst>
                  </a:custGeom>
                  <a:solidFill>
                    <a:srgbClr val="EEFF26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5" name="Rectangle 885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054" y="1587"/>
                    <a:ext cx="215" cy="82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FFC000"/>
                      </a:gs>
                      <a:gs pos="100000">
                        <a:srgbClr val="FFFF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6" name="Rectangle 887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298" y="1771"/>
                    <a:ext cx="228" cy="643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B80004"/>
                      </a:gs>
                      <a:gs pos="100000">
                        <a:srgbClr val="FF00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7" name="Freeform 888"/>
                  <p:cNvSpPr>
                    <a:spLocks/>
                  </p:cNvSpPr>
                  <p:nvPr userDrawn="1"/>
                </p:nvSpPr>
                <p:spPr bwMode="auto">
                  <a:xfrm>
                    <a:off x="5526" y="1686"/>
                    <a:ext cx="85" cy="727"/>
                  </a:xfrm>
                  <a:custGeom>
                    <a:avLst/>
                    <a:gdLst>
                      <a:gd name="T0" fmla="*/ 342 w 342"/>
                      <a:gd name="T1" fmla="*/ 0 h 2911"/>
                      <a:gd name="T2" fmla="*/ 342 w 342"/>
                      <a:gd name="T3" fmla="*/ 2477 h 2911"/>
                      <a:gd name="T4" fmla="*/ 0 w 342"/>
                      <a:gd name="T5" fmla="*/ 2911 h 2911"/>
                      <a:gd name="T6" fmla="*/ 0 w 342"/>
                      <a:gd name="T7" fmla="*/ 334 h 2911"/>
                      <a:gd name="T8" fmla="*/ 342 w 342"/>
                      <a:gd name="T9" fmla="*/ 0 h 29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911">
                        <a:moveTo>
                          <a:pt x="342" y="0"/>
                        </a:moveTo>
                        <a:lnTo>
                          <a:pt x="342" y="2477"/>
                        </a:lnTo>
                        <a:lnTo>
                          <a:pt x="0" y="2911"/>
                        </a:lnTo>
                        <a:lnTo>
                          <a:pt x="0" y="334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C2001B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  <p:sp>
              <p:nvSpPr>
                <p:cNvPr id="68" name="Vrije vorm 67"/>
                <p:cNvSpPr/>
                <p:nvPr userDrawn="1"/>
              </p:nvSpPr>
              <p:spPr>
                <a:xfrm>
                  <a:off x="11389225" y="1241176"/>
                  <a:ext cx="506025" cy="137883"/>
                </a:xfrm>
                <a:custGeom>
                  <a:avLst/>
                  <a:gdLst>
                    <a:gd name="connsiteX0" fmla="*/ 0 w 508407"/>
                    <a:gd name="connsiteY0" fmla="*/ 142646 h 146304"/>
                    <a:gd name="connsiteX1" fmla="*/ 369418 w 508407"/>
                    <a:gd name="connsiteY1" fmla="*/ 146304 h 146304"/>
                    <a:gd name="connsiteX2" fmla="*/ 508407 w 508407"/>
                    <a:gd name="connsiteY2" fmla="*/ 0 h 146304"/>
                    <a:gd name="connsiteX3" fmla="*/ 168250 w 508407"/>
                    <a:gd name="connsiteY3" fmla="*/ 0 h 146304"/>
                    <a:gd name="connsiteX4" fmla="*/ 0 w 508407"/>
                    <a:gd name="connsiteY4" fmla="*/ 142646 h 146304"/>
                    <a:gd name="connsiteX0" fmla="*/ 0 w 508407"/>
                    <a:gd name="connsiteY0" fmla="*/ 142646 h 142646"/>
                    <a:gd name="connsiteX1" fmla="*/ 376562 w 508407"/>
                    <a:gd name="connsiteY1" fmla="*/ 136779 h 142646"/>
                    <a:gd name="connsiteX2" fmla="*/ 508407 w 508407"/>
                    <a:gd name="connsiteY2" fmla="*/ 0 h 142646"/>
                    <a:gd name="connsiteX3" fmla="*/ 168250 w 508407"/>
                    <a:gd name="connsiteY3" fmla="*/ 0 h 142646"/>
                    <a:gd name="connsiteX4" fmla="*/ 0 w 508407"/>
                    <a:gd name="connsiteY4" fmla="*/ 142646 h 142646"/>
                    <a:gd name="connsiteX0" fmla="*/ 0 w 506025"/>
                    <a:gd name="connsiteY0" fmla="*/ 137883 h 137883"/>
                    <a:gd name="connsiteX1" fmla="*/ 374180 w 506025"/>
                    <a:gd name="connsiteY1" fmla="*/ 136779 h 137883"/>
                    <a:gd name="connsiteX2" fmla="*/ 506025 w 506025"/>
                    <a:gd name="connsiteY2" fmla="*/ 0 h 137883"/>
                    <a:gd name="connsiteX3" fmla="*/ 165868 w 506025"/>
                    <a:gd name="connsiteY3" fmla="*/ 0 h 137883"/>
                    <a:gd name="connsiteX4" fmla="*/ 0 w 506025"/>
                    <a:gd name="connsiteY4" fmla="*/ 137883 h 137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6025" h="137883">
                      <a:moveTo>
                        <a:pt x="0" y="137883"/>
                      </a:moveTo>
                      <a:lnTo>
                        <a:pt x="374180" y="136779"/>
                      </a:lnTo>
                      <a:lnTo>
                        <a:pt x="506025" y="0"/>
                      </a:lnTo>
                      <a:lnTo>
                        <a:pt x="165868" y="0"/>
                      </a:lnTo>
                      <a:lnTo>
                        <a:pt x="0" y="137883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" name="Groep 9"/>
            <p:cNvGrpSpPr/>
            <p:nvPr/>
          </p:nvGrpSpPr>
          <p:grpSpPr>
            <a:xfrm>
              <a:off x="12487778" y="6003628"/>
              <a:ext cx="1980859" cy="542924"/>
              <a:chOff x="12390702" y="6054428"/>
              <a:chExt cx="1980859" cy="542924"/>
            </a:xfrm>
          </p:grpSpPr>
          <p:sp>
            <p:nvSpPr>
              <p:cNvPr id="31" name="Rechthoek 30"/>
              <p:cNvSpPr/>
              <p:nvPr/>
            </p:nvSpPr>
            <p:spPr>
              <a:xfrm>
                <a:off x="12402284" y="6054428"/>
                <a:ext cx="1969277" cy="54292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32" name="Rechthoek 31"/>
              <p:cNvSpPr/>
              <p:nvPr/>
            </p:nvSpPr>
            <p:spPr>
              <a:xfrm>
                <a:off x="12662053" y="6062530"/>
                <a:ext cx="1268296" cy="2616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1100" dirty="0"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Change chart type</a:t>
                </a:r>
              </a:p>
            </p:txBody>
          </p:sp>
          <p:sp>
            <p:nvSpPr>
              <p:cNvPr id="33" name="Gelijkbenige driehoek 32"/>
              <p:cNvSpPr/>
              <p:nvPr/>
            </p:nvSpPr>
            <p:spPr>
              <a:xfrm rot="5400000">
                <a:off x="14210471" y="6150144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34" name="Afgeronde rechthoek 33"/>
              <p:cNvSpPr/>
              <p:nvPr/>
            </p:nvSpPr>
            <p:spPr>
              <a:xfrm>
                <a:off x="12390702" y="6322741"/>
                <a:ext cx="1973675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Edit data</a:t>
                </a:r>
              </a:p>
            </p:txBody>
          </p:sp>
          <p:grpSp>
            <p:nvGrpSpPr>
              <p:cNvPr id="35" name="Groep 34"/>
              <p:cNvGrpSpPr/>
              <p:nvPr/>
            </p:nvGrpSpPr>
            <p:grpSpPr>
              <a:xfrm>
                <a:off x="12461788" y="6100223"/>
                <a:ext cx="204691" cy="170000"/>
                <a:chOff x="15171969" y="1587338"/>
                <a:chExt cx="755407" cy="627385"/>
              </a:xfrm>
            </p:grpSpPr>
            <p:sp>
              <p:nvSpPr>
                <p:cNvPr id="52" name="Rechthoek 962"/>
                <p:cNvSpPr/>
                <p:nvPr userDrawn="1"/>
              </p:nvSpPr>
              <p:spPr>
                <a:xfrm>
                  <a:off x="15171969" y="2008934"/>
                  <a:ext cx="755407" cy="205789"/>
                </a:xfrm>
                <a:custGeom>
                  <a:avLst/>
                  <a:gdLst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664132 w 664132"/>
                    <a:gd name="connsiteY2" fmla="*/ 27778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664132"/>
                    <a:gd name="connsiteY0" fmla="*/ 0 h 290487"/>
                    <a:gd name="connsiteX1" fmla="*/ 664132 w 664132"/>
                    <a:gd name="connsiteY1" fmla="*/ 0 h 290487"/>
                    <a:gd name="connsiteX2" fmla="*/ 333932 w 664132"/>
                    <a:gd name="connsiteY2" fmla="*/ 290487 h 290487"/>
                    <a:gd name="connsiteX3" fmla="*/ 0 w 664132"/>
                    <a:gd name="connsiteY3" fmla="*/ 277787 h 290487"/>
                    <a:gd name="connsiteX4" fmla="*/ 0 w 664132"/>
                    <a:gd name="connsiteY4" fmla="*/ 0 h 290487"/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575232 w 664132"/>
                    <a:gd name="connsiteY2" fmla="*/ 27143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708582"/>
                    <a:gd name="connsiteY0" fmla="*/ 0 h 277787"/>
                    <a:gd name="connsiteX1" fmla="*/ 708582 w 708582"/>
                    <a:gd name="connsiteY1" fmla="*/ 31750 h 277787"/>
                    <a:gd name="connsiteX2" fmla="*/ 575232 w 708582"/>
                    <a:gd name="connsiteY2" fmla="*/ 271437 h 277787"/>
                    <a:gd name="connsiteX3" fmla="*/ 0 w 708582"/>
                    <a:gd name="connsiteY3" fmla="*/ 277787 h 277787"/>
                    <a:gd name="connsiteX4" fmla="*/ 0 w 708582"/>
                    <a:gd name="connsiteY4" fmla="*/ 0 h 277787"/>
                    <a:gd name="connsiteX0" fmla="*/ 228600 w 708582"/>
                    <a:gd name="connsiteY0" fmla="*/ 6350 h 246037"/>
                    <a:gd name="connsiteX1" fmla="*/ 708582 w 708582"/>
                    <a:gd name="connsiteY1" fmla="*/ 0 h 246037"/>
                    <a:gd name="connsiteX2" fmla="*/ 575232 w 708582"/>
                    <a:gd name="connsiteY2" fmla="*/ 239687 h 246037"/>
                    <a:gd name="connsiteX3" fmla="*/ 0 w 708582"/>
                    <a:gd name="connsiteY3" fmla="*/ 246037 h 246037"/>
                    <a:gd name="connsiteX4" fmla="*/ 228600 w 708582"/>
                    <a:gd name="connsiteY4" fmla="*/ 6350 h 246037"/>
                    <a:gd name="connsiteX0" fmla="*/ 228600 w 778432"/>
                    <a:gd name="connsiteY0" fmla="*/ 0 h 239687"/>
                    <a:gd name="connsiteX1" fmla="*/ 778432 w 778432"/>
                    <a:gd name="connsiteY1" fmla="*/ 25400 h 239687"/>
                    <a:gd name="connsiteX2" fmla="*/ 575232 w 778432"/>
                    <a:gd name="connsiteY2" fmla="*/ 233337 h 239687"/>
                    <a:gd name="connsiteX3" fmla="*/ 0 w 778432"/>
                    <a:gd name="connsiteY3" fmla="*/ 239687 h 239687"/>
                    <a:gd name="connsiteX4" fmla="*/ 228600 w 778432"/>
                    <a:gd name="connsiteY4" fmla="*/ 0 h 239687"/>
                    <a:gd name="connsiteX0" fmla="*/ 228600 w 778432"/>
                    <a:gd name="connsiteY0" fmla="*/ 0 h 214287"/>
                    <a:gd name="connsiteX1" fmla="*/ 778432 w 778432"/>
                    <a:gd name="connsiteY1" fmla="*/ 0 h 214287"/>
                    <a:gd name="connsiteX2" fmla="*/ 575232 w 778432"/>
                    <a:gd name="connsiteY2" fmla="*/ 207937 h 214287"/>
                    <a:gd name="connsiteX3" fmla="*/ 0 w 778432"/>
                    <a:gd name="connsiteY3" fmla="*/ 214287 h 214287"/>
                    <a:gd name="connsiteX4" fmla="*/ 228600 w 778432"/>
                    <a:gd name="connsiteY4" fmla="*/ 0 h 214287"/>
                    <a:gd name="connsiteX0" fmla="*/ 228600 w 730724"/>
                    <a:gd name="connsiteY0" fmla="*/ 3975 h 218262"/>
                    <a:gd name="connsiteX1" fmla="*/ 730724 w 730724"/>
                    <a:gd name="connsiteY1" fmla="*/ 0 h 218262"/>
                    <a:gd name="connsiteX2" fmla="*/ 575232 w 730724"/>
                    <a:gd name="connsiteY2" fmla="*/ 211912 h 218262"/>
                    <a:gd name="connsiteX3" fmla="*/ 0 w 730724"/>
                    <a:gd name="connsiteY3" fmla="*/ 218262 h 218262"/>
                    <a:gd name="connsiteX4" fmla="*/ 228600 w 730724"/>
                    <a:gd name="connsiteY4" fmla="*/ 3975 h 218262"/>
                    <a:gd name="connsiteX0" fmla="*/ 252454 w 754578"/>
                    <a:gd name="connsiteY0" fmla="*/ 3975 h 211912"/>
                    <a:gd name="connsiteX1" fmla="*/ 754578 w 754578"/>
                    <a:gd name="connsiteY1" fmla="*/ 0 h 211912"/>
                    <a:gd name="connsiteX2" fmla="*/ 599086 w 754578"/>
                    <a:gd name="connsiteY2" fmla="*/ 211912 h 211912"/>
                    <a:gd name="connsiteX3" fmla="*/ 0 w 754578"/>
                    <a:gd name="connsiteY3" fmla="*/ 210311 h 211912"/>
                    <a:gd name="connsiteX4" fmla="*/ 252454 w 754578"/>
                    <a:gd name="connsiteY4" fmla="*/ 3975 h 211912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599086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754578"/>
                    <a:gd name="connsiteY0" fmla="*/ 0 h 223840"/>
                    <a:gd name="connsiteX1" fmla="*/ 754578 w 754578"/>
                    <a:gd name="connsiteY1" fmla="*/ 7952 h 223840"/>
                    <a:gd name="connsiteX2" fmla="*/ 654745 w 754578"/>
                    <a:gd name="connsiteY2" fmla="*/ 223840 h 223840"/>
                    <a:gd name="connsiteX3" fmla="*/ 0 w 754578"/>
                    <a:gd name="connsiteY3" fmla="*/ 218263 h 223840"/>
                    <a:gd name="connsiteX4" fmla="*/ 172941 w 754578"/>
                    <a:gd name="connsiteY4" fmla="*/ 0 h 223840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646793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818189"/>
                    <a:gd name="connsiteY0" fmla="*/ 0 h 219864"/>
                    <a:gd name="connsiteX1" fmla="*/ 818189 w 818189"/>
                    <a:gd name="connsiteY1" fmla="*/ 31806 h 219864"/>
                    <a:gd name="connsiteX2" fmla="*/ 646793 w 818189"/>
                    <a:gd name="connsiteY2" fmla="*/ 219864 h 219864"/>
                    <a:gd name="connsiteX3" fmla="*/ 0 w 818189"/>
                    <a:gd name="connsiteY3" fmla="*/ 218263 h 219864"/>
                    <a:gd name="connsiteX4" fmla="*/ 172941 w 818189"/>
                    <a:gd name="connsiteY4" fmla="*/ 0 h 219864"/>
                    <a:gd name="connsiteX0" fmla="*/ 172941 w 806262"/>
                    <a:gd name="connsiteY0" fmla="*/ 0 h 219864"/>
                    <a:gd name="connsiteX1" fmla="*/ 806262 w 806262"/>
                    <a:gd name="connsiteY1" fmla="*/ 11928 h 219864"/>
                    <a:gd name="connsiteX2" fmla="*/ 646793 w 806262"/>
                    <a:gd name="connsiteY2" fmla="*/ 219864 h 219864"/>
                    <a:gd name="connsiteX3" fmla="*/ 0 w 806262"/>
                    <a:gd name="connsiteY3" fmla="*/ 218263 h 219864"/>
                    <a:gd name="connsiteX4" fmla="*/ 172941 w 806262"/>
                    <a:gd name="connsiteY4" fmla="*/ 0 h 219864"/>
                    <a:gd name="connsiteX0" fmla="*/ 172941 w 798310"/>
                    <a:gd name="connsiteY0" fmla="*/ 0 h 219864"/>
                    <a:gd name="connsiteX1" fmla="*/ 798310 w 798310"/>
                    <a:gd name="connsiteY1" fmla="*/ 15903 h 219864"/>
                    <a:gd name="connsiteX2" fmla="*/ 646793 w 798310"/>
                    <a:gd name="connsiteY2" fmla="*/ 219864 h 219864"/>
                    <a:gd name="connsiteX3" fmla="*/ 0 w 798310"/>
                    <a:gd name="connsiteY3" fmla="*/ 218263 h 219864"/>
                    <a:gd name="connsiteX4" fmla="*/ 172941 w 798310"/>
                    <a:gd name="connsiteY4" fmla="*/ 0 h 219864"/>
                    <a:gd name="connsiteX0" fmla="*/ 172941 w 798310"/>
                    <a:gd name="connsiteY0" fmla="*/ 0 h 259620"/>
                    <a:gd name="connsiteX1" fmla="*/ 798310 w 798310"/>
                    <a:gd name="connsiteY1" fmla="*/ 15903 h 259620"/>
                    <a:gd name="connsiteX2" fmla="*/ 614988 w 798310"/>
                    <a:gd name="connsiteY2" fmla="*/ 259620 h 259620"/>
                    <a:gd name="connsiteX3" fmla="*/ 0 w 798310"/>
                    <a:gd name="connsiteY3" fmla="*/ 218263 h 259620"/>
                    <a:gd name="connsiteX4" fmla="*/ 172941 w 798310"/>
                    <a:gd name="connsiteY4" fmla="*/ 0 h 259620"/>
                    <a:gd name="connsiteX0" fmla="*/ 188843 w 814212"/>
                    <a:gd name="connsiteY0" fmla="*/ 0 h 259620"/>
                    <a:gd name="connsiteX1" fmla="*/ 814212 w 814212"/>
                    <a:gd name="connsiteY1" fmla="*/ 15903 h 259620"/>
                    <a:gd name="connsiteX2" fmla="*/ 630890 w 814212"/>
                    <a:gd name="connsiteY2" fmla="*/ 259620 h 259620"/>
                    <a:gd name="connsiteX3" fmla="*/ 0 w 814212"/>
                    <a:gd name="connsiteY3" fmla="*/ 254043 h 259620"/>
                    <a:gd name="connsiteX4" fmla="*/ 188843 w 814212"/>
                    <a:gd name="connsiteY4" fmla="*/ 0 h 259620"/>
                    <a:gd name="connsiteX0" fmla="*/ 208721 w 834090"/>
                    <a:gd name="connsiteY0" fmla="*/ 0 h 259620"/>
                    <a:gd name="connsiteX1" fmla="*/ 834090 w 834090"/>
                    <a:gd name="connsiteY1" fmla="*/ 15903 h 259620"/>
                    <a:gd name="connsiteX2" fmla="*/ 650768 w 834090"/>
                    <a:gd name="connsiteY2" fmla="*/ 259620 h 259620"/>
                    <a:gd name="connsiteX3" fmla="*/ 0 w 834090"/>
                    <a:gd name="connsiteY3" fmla="*/ 254043 h 259620"/>
                    <a:gd name="connsiteX4" fmla="*/ 208721 w 834090"/>
                    <a:gd name="connsiteY4" fmla="*/ 0 h 259620"/>
                    <a:gd name="connsiteX0" fmla="*/ 268356 w 893725"/>
                    <a:gd name="connsiteY0" fmla="*/ 0 h 259620"/>
                    <a:gd name="connsiteX1" fmla="*/ 893725 w 893725"/>
                    <a:gd name="connsiteY1" fmla="*/ 15903 h 259620"/>
                    <a:gd name="connsiteX2" fmla="*/ 710403 w 893725"/>
                    <a:gd name="connsiteY2" fmla="*/ 259620 h 259620"/>
                    <a:gd name="connsiteX3" fmla="*/ 0 w 893725"/>
                    <a:gd name="connsiteY3" fmla="*/ 254043 h 259620"/>
                    <a:gd name="connsiteX4" fmla="*/ 268356 w 893725"/>
                    <a:gd name="connsiteY4" fmla="*/ 0 h 259620"/>
                    <a:gd name="connsiteX0" fmla="*/ 260405 w 885774"/>
                    <a:gd name="connsiteY0" fmla="*/ 0 h 259620"/>
                    <a:gd name="connsiteX1" fmla="*/ 885774 w 885774"/>
                    <a:gd name="connsiteY1" fmla="*/ 15903 h 259620"/>
                    <a:gd name="connsiteX2" fmla="*/ 702452 w 885774"/>
                    <a:gd name="connsiteY2" fmla="*/ 259620 h 259620"/>
                    <a:gd name="connsiteX3" fmla="*/ 0 w 885774"/>
                    <a:gd name="connsiteY3" fmla="*/ 254043 h 259620"/>
                    <a:gd name="connsiteX4" fmla="*/ 260405 w 885774"/>
                    <a:gd name="connsiteY4" fmla="*/ 0 h 259620"/>
                    <a:gd name="connsiteX0" fmla="*/ 220648 w 885774"/>
                    <a:gd name="connsiteY0" fmla="*/ 0 h 243717"/>
                    <a:gd name="connsiteX1" fmla="*/ 885774 w 885774"/>
                    <a:gd name="connsiteY1" fmla="*/ 0 h 243717"/>
                    <a:gd name="connsiteX2" fmla="*/ 702452 w 885774"/>
                    <a:gd name="connsiteY2" fmla="*/ 243717 h 243717"/>
                    <a:gd name="connsiteX3" fmla="*/ 0 w 885774"/>
                    <a:gd name="connsiteY3" fmla="*/ 238140 h 243717"/>
                    <a:gd name="connsiteX4" fmla="*/ 220648 w 885774"/>
                    <a:gd name="connsiteY4" fmla="*/ 0 h 243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5774" h="243717">
                      <a:moveTo>
                        <a:pt x="220648" y="0"/>
                      </a:moveTo>
                      <a:lnTo>
                        <a:pt x="885774" y="0"/>
                      </a:lnTo>
                      <a:lnTo>
                        <a:pt x="702452" y="243717"/>
                      </a:lnTo>
                      <a:lnTo>
                        <a:pt x="0" y="238140"/>
                      </a:lnTo>
                      <a:lnTo>
                        <a:pt x="220648" y="0"/>
                      </a:lnTo>
                      <a:close/>
                    </a:path>
                  </a:pathLst>
                </a:custGeom>
                <a:solidFill>
                  <a:srgbClr val="FFFFFF">
                    <a:lumMod val="50000"/>
                  </a:srgbClr>
                </a:solidFill>
                <a:ln w="25400" cap="flat" cmpd="sng" algn="ctr">
                  <a:noFill/>
                  <a:prstDash val="solid"/>
                </a:ln>
                <a:effectLst>
                  <a:softEdge rad="31750"/>
                </a:effectLst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53" name="Groep 52"/>
                <p:cNvGrpSpPr/>
                <p:nvPr userDrawn="1"/>
              </p:nvGrpSpPr>
              <p:grpSpPr>
                <a:xfrm>
                  <a:off x="15281106" y="1587338"/>
                  <a:ext cx="511775" cy="560304"/>
                  <a:chOff x="10604642" y="969717"/>
                  <a:chExt cx="1290643" cy="1427163"/>
                </a:xfrm>
              </p:grpSpPr>
              <p:grpSp>
                <p:nvGrpSpPr>
                  <p:cNvPr id="54" name="Group 879"/>
                  <p:cNvGrpSpPr>
                    <a:grpSpLocks noChangeAspect="1"/>
                  </p:cNvGrpSpPr>
                  <p:nvPr userDrawn="1"/>
                </p:nvGrpSpPr>
                <p:grpSpPr bwMode="auto">
                  <a:xfrm>
                    <a:off x="10604642" y="969717"/>
                    <a:ext cx="1290643" cy="1427163"/>
                    <a:chOff x="4798" y="1515"/>
                    <a:chExt cx="813" cy="899"/>
                  </a:xfrm>
                </p:grpSpPr>
                <p:sp>
                  <p:nvSpPr>
                    <p:cNvPr id="56" name="Freeform 886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269" y="1515"/>
                      <a:ext cx="71" cy="898"/>
                    </a:xfrm>
                    <a:custGeom>
                      <a:avLst/>
                      <a:gdLst>
                        <a:gd name="T0" fmla="*/ 282 w 282"/>
                        <a:gd name="T1" fmla="*/ 0 h 3595"/>
                        <a:gd name="T2" fmla="*/ 282 w 282"/>
                        <a:gd name="T3" fmla="*/ 3138 h 3595"/>
                        <a:gd name="T4" fmla="*/ 0 w 282"/>
                        <a:gd name="T5" fmla="*/ 3595 h 3595"/>
                        <a:gd name="T6" fmla="*/ 0 w 282"/>
                        <a:gd name="T7" fmla="*/ 285 h 3595"/>
                        <a:gd name="T8" fmla="*/ 282 w 282"/>
                        <a:gd name="T9" fmla="*/ 0 h 359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82" h="3595">
                          <a:moveTo>
                            <a:pt x="282" y="0"/>
                          </a:moveTo>
                          <a:lnTo>
                            <a:pt x="282" y="3138"/>
                          </a:lnTo>
                          <a:lnTo>
                            <a:pt x="0" y="3595"/>
                          </a:lnTo>
                          <a:lnTo>
                            <a:pt x="0" y="285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solidFill>
                      <a:srgbClr val="FFC000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57" name="Rectangle 880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515"/>
                      <a:ext cx="813" cy="899"/>
                    </a:xfrm>
                    <a:prstGeom prst="rect">
                      <a:avLst/>
                    </a:prstGeom>
                    <a:noFill/>
                    <a:ln w="0">
                      <a:noFill/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58" name="Rectangle 881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857"/>
                      <a:ext cx="228" cy="55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002060"/>
                        </a:gs>
                        <a:gs pos="100000">
                          <a:srgbClr val="1929FF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59" name="Freeform 882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4798" y="1771"/>
                      <a:ext cx="314" cy="86"/>
                    </a:xfrm>
                    <a:custGeom>
                      <a:avLst/>
                      <a:gdLst>
                        <a:gd name="T0" fmla="*/ 411 w 1255"/>
                        <a:gd name="T1" fmla="*/ 0 h 342"/>
                        <a:gd name="T2" fmla="*/ 1255 w 1255"/>
                        <a:gd name="T3" fmla="*/ 0 h 342"/>
                        <a:gd name="T4" fmla="*/ 913 w 1255"/>
                        <a:gd name="T5" fmla="*/ 342 h 342"/>
                        <a:gd name="T6" fmla="*/ 0 w 1255"/>
                        <a:gd name="T7" fmla="*/ 342 h 342"/>
                        <a:gd name="T8" fmla="*/ 411 w 1255"/>
                        <a:gd name="T9" fmla="*/ 0 h 3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55" h="342">
                          <a:moveTo>
                            <a:pt x="411" y="0"/>
                          </a:moveTo>
                          <a:lnTo>
                            <a:pt x="1255" y="0"/>
                          </a:lnTo>
                          <a:lnTo>
                            <a:pt x="913" y="342"/>
                          </a:lnTo>
                          <a:lnTo>
                            <a:pt x="0" y="342"/>
                          </a:lnTo>
                          <a:lnTo>
                            <a:pt x="411" y="0"/>
                          </a:lnTo>
                          <a:close/>
                        </a:path>
                      </a:pathLst>
                    </a:custGeom>
                    <a:solidFill>
                      <a:srgbClr val="0039AC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0" name="Freeform 883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26" y="1771"/>
                      <a:ext cx="85" cy="642"/>
                    </a:xfrm>
                    <a:custGeom>
                      <a:avLst/>
                      <a:gdLst>
                        <a:gd name="T0" fmla="*/ 342 w 342"/>
                        <a:gd name="T1" fmla="*/ 0 h 2568"/>
                        <a:gd name="T2" fmla="*/ 342 w 342"/>
                        <a:gd name="T3" fmla="*/ 2111 h 2568"/>
                        <a:gd name="T4" fmla="*/ 0 w 342"/>
                        <a:gd name="T5" fmla="*/ 2568 h 2568"/>
                        <a:gd name="T6" fmla="*/ 0 w 342"/>
                        <a:gd name="T7" fmla="*/ 342 h 2568"/>
                        <a:gd name="T8" fmla="*/ 342 w 342"/>
                        <a:gd name="T9" fmla="*/ 0 h 25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568">
                          <a:moveTo>
                            <a:pt x="342" y="0"/>
                          </a:moveTo>
                          <a:lnTo>
                            <a:pt x="342" y="2111"/>
                          </a:lnTo>
                          <a:lnTo>
                            <a:pt x="0" y="2568"/>
                          </a:lnTo>
                          <a:lnTo>
                            <a:pt x="0" y="342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000075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1" name="Freeform 884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54" y="1515"/>
                      <a:ext cx="286" cy="72"/>
                    </a:xfrm>
                    <a:custGeom>
                      <a:avLst/>
                      <a:gdLst>
                        <a:gd name="T0" fmla="*/ 318 w 1140"/>
                        <a:gd name="T1" fmla="*/ 0 h 289"/>
                        <a:gd name="T2" fmla="*/ 1140 w 1140"/>
                        <a:gd name="T3" fmla="*/ 0 h 289"/>
                        <a:gd name="T4" fmla="*/ 855 w 1140"/>
                        <a:gd name="T5" fmla="*/ 289 h 289"/>
                        <a:gd name="T6" fmla="*/ 0 w 1140"/>
                        <a:gd name="T7" fmla="*/ 289 h 289"/>
                        <a:gd name="T8" fmla="*/ 318 w 1140"/>
                        <a:gd name="T9" fmla="*/ 0 h 2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140" h="289">
                          <a:moveTo>
                            <a:pt x="318" y="0"/>
                          </a:moveTo>
                          <a:lnTo>
                            <a:pt x="1140" y="0"/>
                          </a:lnTo>
                          <a:lnTo>
                            <a:pt x="855" y="289"/>
                          </a:lnTo>
                          <a:lnTo>
                            <a:pt x="0" y="289"/>
                          </a:lnTo>
                          <a:lnTo>
                            <a:pt x="318" y="0"/>
                          </a:lnTo>
                          <a:close/>
                        </a:path>
                      </a:pathLst>
                    </a:custGeom>
                    <a:solidFill>
                      <a:srgbClr val="EEFF26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2" name="Rectangle 885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054" y="1587"/>
                      <a:ext cx="215" cy="82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FFC000"/>
                        </a:gs>
                        <a:gs pos="100000">
                          <a:srgbClr val="FFFF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3" name="Rectangle 887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298" y="1771"/>
                      <a:ext cx="228" cy="643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B80004"/>
                        </a:gs>
                        <a:gs pos="100000">
                          <a:srgbClr val="FF00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4" name="Freeform 888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526" y="1686"/>
                      <a:ext cx="85" cy="727"/>
                    </a:xfrm>
                    <a:custGeom>
                      <a:avLst/>
                      <a:gdLst>
                        <a:gd name="T0" fmla="*/ 342 w 342"/>
                        <a:gd name="T1" fmla="*/ 0 h 2911"/>
                        <a:gd name="T2" fmla="*/ 342 w 342"/>
                        <a:gd name="T3" fmla="*/ 2477 h 2911"/>
                        <a:gd name="T4" fmla="*/ 0 w 342"/>
                        <a:gd name="T5" fmla="*/ 2911 h 2911"/>
                        <a:gd name="T6" fmla="*/ 0 w 342"/>
                        <a:gd name="T7" fmla="*/ 334 h 2911"/>
                        <a:gd name="T8" fmla="*/ 342 w 342"/>
                        <a:gd name="T9" fmla="*/ 0 h 29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911">
                          <a:moveTo>
                            <a:pt x="342" y="0"/>
                          </a:moveTo>
                          <a:lnTo>
                            <a:pt x="342" y="2477"/>
                          </a:lnTo>
                          <a:lnTo>
                            <a:pt x="0" y="2911"/>
                          </a:lnTo>
                          <a:lnTo>
                            <a:pt x="0" y="334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C2001B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</p:grpSp>
              <p:sp>
                <p:nvSpPr>
                  <p:cNvPr id="55" name="Vrije vorm 54"/>
                  <p:cNvSpPr/>
                  <p:nvPr userDrawn="1"/>
                </p:nvSpPr>
                <p:spPr>
                  <a:xfrm>
                    <a:off x="11389225" y="1241176"/>
                    <a:ext cx="506025" cy="137883"/>
                  </a:xfrm>
                  <a:custGeom>
                    <a:avLst/>
                    <a:gdLst>
                      <a:gd name="connsiteX0" fmla="*/ 0 w 508407"/>
                      <a:gd name="connsiteY0" fmla="*/ 142646 h 146304"/>
                      <a:gd name="connsiteX1" fmla="*/ 369418 w 508407"/>
                      <a:gd name="connsiteY1" fmla="*/ 146304 h 146304"/>
                      <a:gd name="connsiteX2" fmla="*/ 508407 w 508407"/>
                      <a:gd name="connsiteY2" fmla="*/ 0 h 146304"/>
                      <a:gd name="connsiteX3" fmla="*/ 168250 w 508407"/>
                      <a:gd name="connsiteY3" fmla="*/ 0 h 146304"/>
                      <a:gd name="connsiteX4" fmla="*/ 0 w 508407"/>
                      <a:gd name="connsiteY4" fmla="*/ 142646 h 146304"/>
                      <a:gd name="connsiteX0" fmla="*/ 0 w 508407"/>
                      <a:gd name="connsiteY0" fmla="*/ 142646 h 142646"/>
                      <a:gd name="connsiteX1" fmla="*/ 376562 w 508407"/>
                      <a:gd name="connsiteY1" fmla="*/ 136779 h 142646"/>
                      <a:gd name="connsiteX2" fmla="*/ 508407 w 508407"/>
                      <a:gd name="connsiteY2" fmla="*/ 0 h 142646"/>
                      <a:gd name="connsiteX3" fmla="*/ 168250 w 508407"/>
                      <a:gd name="connsiteY3" fmla="*/ 0 h 142646"/>
                      <a:gd name="connsiteX4" fmla="*/ 0 w 508407"/>
                      <a:gd name="connsiteY4" fmla="*/ 142646 h 142646"/>
                      <a:gd name="connsiteX0" fmla="*/ 0 w 506025"/>
                      <a:gd name="connsiteY0" fmla="*/ 137883 h 137883"/>
                      <a:gd name="connsiteX1" fmla="*/ 374180 w 506025"/>
                      <a:gd name="connsiteY1" fmla="*/ 136779 h 137883"/>
                      <a:gd name="connsiteX2" fmla="*/ 506025 w 506025"/>
                      <a:gd name="connsiteY2" fmla="*/ 0 h 137883"/>
                      <a:gd name="connsiteX3" fmla="*/ 165868 w 506025"/>
                      <a:gd name="connsiteY3" fmla="*/ 0 h 137883"/>
                      <a:gd name="connsiteX4" fmla="*/ 0 w 506025"/>
                      <a:gd name="connsiteY4" fmla="*/ 137883 h 137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6025" h="137883">
                        <a:moveTo>
                          <a:pt x="0" y="137883"/>
                        </a:moveTo>
                        <a:lnTo>
                          <a:pt x="374180" y="136779"/>
                        </a:lnTo>
                        <a:lnTo>
                          <a:pt x="506025" y="0"/>
                        </a:lnTo>
                        <a:lnTo>
                          <a:pt x="165868" y="0"/>
                        </a:lnTo>
                        <a:lnTo>
                          <a:pt x="0" y="137883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  <p:grpSp>
            <p:nvGrpSpPr>
              <p:cNvPr id="36" name="Groep 35"/>
              <p:cNvGrpSpPr/>
              <p:nvPr/>
            </p:nvGrpSpPr>
            <p:grpSpPr>
              <a:xfrm>
                <a:off x="12468521" y="6356844"/>
                <a:ext cx="133446" cy="114786"/>
                <a:chOff x="14587469" y="6356844"/>
                <a:chExt cx="133446" cy="114786"/>
              </a:xfrm>
            </p:grpSpPr>
            <p:sp>
              <p:nvSpPr>
                <p:cNvPr id="42" name="Rectangle 6"/>
                <p:cNvSpPr>
                  <a:spLocks noChangeArrowheads="1"/>
                </p:cNvSpPr>
                <p:nvPr userDrawn="1"/>
              </p:nvSpPr>
              <p:spPr bwMode="auto">
                <a:xfrm>
                  <a:off x="14588703" y="6379233"/>
                  <a:ext cx="130780" cy="91699"/>
                </a:xfrm>
                <a:prstGeom prst="rect">
                  <a:avLst/>
                </a:prstGeom>
                <a:solidFill>
                  <a:srgbClr val="F2FAFF"/>
                </a:solidFill>
                <a:ln w="0">
                  <a:solidFill>
                    <a:schemeClr val="bg2">
                      <a:lumMod val="5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43" name="Rectangle 15"/>
                <p:cNvSpPr>
                  <a:spLocks noChangeArrowheads="1"/>
                </p:cNvSpPr>
                <p:nvPr userDrawn="1"/>
              </p:nvSpPr>
              <p:spPr bwMode="auto">
                <a:xfrm>
                  <a:off x="14587469" y="6423761"/>
                  <a:ext cx="131076" cy="1446"/>
                </a:xfrm>
                <a:prstGeom prst="rect">
                  <a:avLst/>
                </a:prstGeom>
                <a:gradFill flip="none" rotWithShape="1">
                  <a:gsLst>
                    <a:gs pos="20000">
                      <a:srgbClr val="0039AC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44" name="Freeform 14"/>
                <p:cNvSpPr>
                  <a:spLocks noEditPoints="1"/>
                </p:cNvSpPr>
                <p:nvPr userDrawn="1"/>
              </p:nvSpPr>
              <p:spPr bwMode="auto">
                <a:xfrm>
                  <a:off x="14588901" y="6356844"/>
                  <a:ext cx="132014" cy="114786"/>
                </a:xfrm>
                <a:custGeom>
                  <a:avLst/>
                  <a:gdLst>
                    <a:gd name="T0" fmla="*/ 48 w 5347"/>
                    <a:gd name="T1" fmla="*/ 48 h 4605"/>
                    <a:gd name="T2" fmla="*/ 48 w 5347"/>
                    <a:gd name="T3" fmla="*/ 4557 h 4605"/>
                    <a:gd name="T4" fmla="*/ 5299 w 5347"/>
                    <a:gd name="T5" fmla="*/ 4557 h 4605"/>
                    <a:gd name="T6" fmla="*/ 5299 w 5347"/>
                    <a:gd name="T7" fmla="*/ 48 h 4605"/>
                    <a:gd name="T8" fmla="*/ 48 w 5347"/>
                    <a:gd name="T9" fmla="*/ 48 h 4605"/>
                    <a:gd name="T10" fmla="*/ 0 w 5347"/>
                    <a:gd name="T11" fmla="*/ 0 h 4605"/>
                    <a:gd name="T12" fmla="*/ 5347 w 5347"/>
                    <a:gd name="T13" fmla="*/ 0 h 4605"/>
                    <a:gd name="T14" fmla="*/ 5347 w 5347"/>
                    <a:gd name="T15" fmla="*/ 4605 h 4605"/>
                    <a:gd name="T16" fmla="*/ 0 w 5347"/>
                    <a:gd name="T17" fmla="*/ 4605 h 4605"/>
                    <a:gd name="T18" fmla="*/ 0 w 5347"/>
                    <a:gd name="T19" fmla="*/ 0 h 46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347" h="4605">
                      <a:moveTo>
                        <a:pt x="48" y="48"/>
                      </a:moveTo>
                      <a:lnTo>
                        <a:pt x="48" y="4557"/>
                      </a:lnTo>
                      <a:lnTo>
                        <a:pt x="5299" y="4557"/>
                      </a:lnTo>
                      <a:lnTo>
                        <a:pt x="5299" y="48"/>
                      </a:lnTo>
                      <a:lnTo>
                        <a:pt x="48" y="48"/>
                      </a:lnTo>
                      <a:close/>
                      <a:moveTo>
                        <a:pt x="0" y="0"/>
                      </a:moveTo>
                      <a:lnTo>
                        <a:pt x="5347" y="0"/>
                      </a:lnTo>
                      <a:lnTo>
                        <a:pt x="5347" y="4605"/>
                      </a:lnTo>
                      <a:lnTo>
                        <a:pt x="0" y="46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E5D88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cxnSp>
              <p:nvCxnSpPr>
                <p:cNvPr id="45" name="Rechte verbindingslijn 44"/>
                <p:cNvCxnSpPr/>
                <p:nvPr userDrawn="1"/>
              </p:nvCxnSpPr>
              <p:spPr>
                <a:xfrm flipH="1">
                  <a:off x="14654334" y="6382168"/>
                  <a:ext cx="162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" name="Rechte verbindingslijn 45"/>
                <p:cNvCxnSpPr/>
                <p:nvPr userDrawn="1"/>
              </p:nvCxnSpPr>
              <p:spPr>
                <a:xfrm>
                  <a:off x="14689188" y="6382168"/>
                  <a:ext cx="0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" name="Rechte verbindingslijn 46"/>
                <p:cNvCxnSpPr/>
                <p:nvPr userDrawn="1"/>
              </p:nvCxnSpPr>
              <p:spPr>
                <a:xfrm>
                  <a:off x="14619892" y="6382040"/>
                  <a:ext cx="0" cy="8577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" name="Rechte verbindingslijn 47"/>
                <p:cNvCxnSpPr/>
                <p:nvPr userDrawn="1"/>
              </p:nvCxnSpPr>
              <p:spPr>
                <a:xfrm flipH="1">
                  <a:off x="14593115" y="6400164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" name="Rechte verbindingslijn 48"/>
                <p:cNvCxnSpPr/>
                <p:nvPr userDrawn="1"/>
              </p:nvCxnSpPr>
              <p:spPr>
                <a:xfrm flipH="1">
                  <a:off x="14593115" y="6423860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" name="Rechte verbindingslijn 49"/>
                <p:cNvCxnSpPr/>
                <p:nvPr userDrawn="1"/>
              </p:nvCxnSpPr>
              <p:spPr>
                <a:xfrm flipH="1">
                  <a:off x="14593115" y="6447556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1" name="Rectangle 13"/>
                <p:cNvSpPr>
                  <a:spLocks noChangeArrowheads="1"/>
                </p:cNvSpPr>
                <p:nvPr userDrawn="1"/>
              </p:nvSpPr>
              <p:spPr bwMode="auto">
                <a:xfrm>
                  <a:off x="14590283" y="6359138"/>
                  <a:ext cx="128657" cy="19347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1929FF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37" name="Groep 36"/>
              <p:cNvGrpSpPr/>
              <p:nvPr/>
            </p:nvGrpSpPr>
            <p:grpSpPr>
              <a:xfrm>
                <a:off x="12529899" y="6421402"/>
                <a:ext cx="97399" cy="97399"/>
                <a:chOff x="14546483" y="5323041"/>
                <a:chExt cx="242460" cy="242460"/>
              </a:xfrm>
            </p:grpSpPr>
            <p:sp>
              <p:nvSpPr>
                <p:cNvPr id="38" name="Rechthoek 37"/>
                <p:cNvSpPr/>
                <p:nvPr userDrawn="1"/>
              </p:nvSpPr>
              <p:spPr>
                <a:xfrm>
                  <a:off x="14546483" y="5323041"/>
                  <a:ext cx="242460" cy="2424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rgbClr val="00A4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39" name="Groep 38"/>
                <p:cNvGrpSpPr/>
                <p:nvPr/>
              </p:nvGrpSpPr>
              <p:grpSpPr>
                <a:xfrm>
                  <a:off x="14568035" y="5357818"/>
                  <a:ext cx="199836" cy="175226"/>
                  <a:chOff x="14559757" y="5349611"/>
                  <a:chExt cx="216392" cy="191641"/>
                </a:xfrm>
              </p:grpSpPr>
              <p:sp>
                <p:nvSpPr>
                  <p:cNvPr id="40" name="Parallellogram 39"/>
                  <p:cNvSpPr/>
                  <p:nvPr/>
                </p:nvSpPr>
                <p:spPr>
                  <a:xfrm>
                    <a:off x="14559757" y="5369222"/>
                    <a:ext cx="214316" cy="147762"/>
                  </a:xfrm>
                  <a:prstGeom prst="parallelogram">
                    <a:avLst>
                      <a:gd name="adj" fmla="val 93909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41" name="Parallellogram 40"/>
                  <p:cNvSpPr/>
                  <p:nvPr/>
                </p:nvSpPr>
                <p:spPr>
                  <a:xfrm flipH="1">
                    <a:off x="14561833" y="5349611"/>
                    <a:ext cx="214316" cy="191641"/>
                  </a:xfrm>
                  <a:prstGeom prst="parallelogram">
                    <a:avLst>
                      <a:gd name="adj" fmla="val 68946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sp>
          <p:nvSpPr>
            <p:cNvPr id="12" name="Rechthoek 11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CHART</a:t>
              </a:r>
            </a:p>
          </p:txBody>
        </p:sp>
        <p:sp>
          <p:nvSpPr>
            <p:cNvPr id="14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 chart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5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graph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" name="Ovaal 15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" name="Ovaal 16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8" name="Rechte verbindingslijn 17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9" name="Rechte verbindingslijn 18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0" name="Rechte verbindingslijn 19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1" name="Tekstvak 33"/>
            <p:cNvSpPr txBox="1"/>
            <p:nvPr/>
          </p:nvSpPr>
          <p:spPr>
            <a:xfrm>
              <a:off x="12479311" y="5259838"/>
              <a:ext cx="2588841" cy="447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chart,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‘Edit data’</a:t>
              </a:r>
            </a:p>
          </p:txBody>
        </p:sp>
        <p:cxnSp>
          <p:nvCxnSpPr>
            <p:cNvPr id="22" name="Rechte verbindingslijn 21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3" name="Groep 22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27" name="Afgeronde rechthoek 2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29" name="Rechte verbindingslijn 2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" name="Gelijkbenige driehoek 2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24" name="Rechthoek 23"/>
            <p:cNvSpPr/>
            <p:nvPr/>
          </p:nvSpPr>
          <p:spPr>
            <a:xfrm>
              <a:off x="12483705" y="4856599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EDIT CHART</a:t>
              </a:r>
            </a:p>
          </p:txBody>
        </p:sp>
        <p:cxnSp>
          <p:nvCxnSpPr>
            <p:cNvPr id="25" name="Rechte verbindingslijn 24"/>
            <p:cNvCxnSpPr/>
            <p:nvPr/>
          </p:nvCxnSpPr>
          <p:spPr>
            <a:xfrm>
              <a:off x="12487778" y="5145063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26" name="Picture 3"/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254186" y="6395104"/>
              <a:ext cx="158644" cy="2564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223055237"/>
      </p:ext>
    </p:extLst>
  </p:cSld>
  <p:clrMapOvr>
    <a:masterClrMapping/>
  </p:clrMapOvr>
  <p:transition spd="med">
    <p:fade/>
  </p:transition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10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5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VIDEO</a:t>
            </a:r>
            <a:r>
              <a:rPr lang="en-US" sz="1600" baseline="0" dirty="0">
                <a:solidFill>
                  <a:schemeClr val="bg2"/>
                </a:solidFill>
              </a:rPr>
              <a:t> 100%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3" name="Tijdelijke aanduiding voor media 2"/>
          <p:cNvSpPr>
            <a:spLocks noGrp="1"/>
          </p:cNvSpPr>
          <p:nvPr>
            <p:ph type="media" sz="quarter" idx="17" hasCustomPrompt="1"/>
          </p:nvPr>
        </p:nvSpPr>
        <p:spPr>
          <a:xfrm>
            <a:off x="-1" y="0"/>
            <a:ext cx="12195175" cy="6858001"/>
          </a:xfr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612000" tIns="2484000"/>
          <a:lstStyle>
            <a:lvl1pPr algn="ctr">
              <a:lnSpc>
                <a:spcPct val="300000"/>
              </a:lnSpc>
              <a:defRPr baseline="0"/>
            </a:lvl1pPr>
          </a:lstStyle>
          <a:p>
            <a:r>
              <a:rPr lang="en-US" dirty="0"/>
              <a:t>Click on the icon</a:t>
            </a:r>
            <a:br>
              <a:rPr lang="en-US" dirty="0"/>
            </a:br>
            <a:r>
              <a:rPr lang="en-US" dirty="0"/>
              <a:t>to insert a video</a:t>
            </a:r>
          </a:p>
        </p:txBody>
      </p:sp>
      <p:sp>
        <p:nvSpPr>
          <p:cNvPr id="11" name="Rechthoek 10"/>
          <p:cNvSpPr/>
          <p:nvPr userDrawn="1"/>
        </p:nvSpPr>
        <p:spPr>
          <a:xfrm>
            <a:off x="-1588" y="0"/>
            <a:ext cx="12198351" cy="817563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254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dirty="0"/>
          </a:p>
        </p:txBody>
      </p:sp>
      <p:sp>
        <p:nvSpPr>
          <p:cNvPr id="106" name="Tijdelijke aanduiding voor tekst 4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0"/>
            <a:ext cx="12195174" cy="817563"/>
          </a:xfrm>
          <a:solidFill>
            <a:schemeClr val="bg1"/>
          </a:solidFill>
          <a:effectLst>
            <a:outerShdw dist="25400" dir="5400000" algn="ctr" rotWithShape="0">
              <a:schemeClr val="tx1">
                <a:alpha val="10000"/>
              </a:schemeClr>
            </a:outerShdw>
          </a:effectLst>
        </p:spPr>
        <p:txBody>
          <a:bodyPr lIns="0" tIns="0"/>
          <a:lstStyle>
            <a:lvl1pPr>
              <a:defRPr sz="12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 dirty="0"/>
              <a:t>balk</a:t>
            </a:r>
          </a:p>
        </p:txBody>
      </p:sp>
      <p:sp>
        <p:nvSpPr>
          <p:cNvPr id="15" name="Tijdelijke aanduiding voor titel 1"/>
          <p:cNvSpPr>
            <a:spLocks noGrp="1"/>
          </p:cNvSpPr>
          <p:nvPr>
            <p:ph type="title"/>
          </p:nvPr>
        </p:nvSpPr>
        <p:spPr>
          <a:xfrm>
            <a:off x="0" y="0"/>
            <a:ext cx="9332913" cy="817563"/>
          </a:xfrm>
          <a:prstGeom prst="rect">
            <a:avLst/>
          </a:prstGeom>
          <a:noFill/>
          <a:effectLst/>
        </p:spPr>
        <p:txBody>
          <a:bodyPr vert="horz" lIns="612000" tIns="252000" rIns="144000" bIns="144000" rtlCol="0" anchor="ctr">
            <a:noAutofit/>
          </a:bodyPr>
          <a:lstStyle/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grpSp>
        <p:nvGrpSpPr>
          <p:cNvPr id="8" name="Instruction video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9" name="Video icoon"/>
            <p:cNvGrpSpPr/>
            <p:nvPr/>
          </p:nvGrpSpPr>
          <p:grpSpPr>
            <a:xfrm>
              <a:off x="12484900" y="1490716"/>
              <a:ext cx="510875" cy="521956"/>
              <a:chOff x="10510560" y="2589326"/>
              <a:chExt cx="939297" cy="959670"/>
            </a:xfrm>
          </p:grpSpPr>
          <p:sp>
            <p:nvSpPr>
              <p:cNvPr id="37" name="Ovaal 36"/>
              <p:cNvSpPr/>
              <p:nvPr userDrawn="1"/>
            </p:nvSpPr>
            <p:spPr>
              <a:xfrm>
                <a:off x="10565049" y="2589326"/>
                <a:ext cx="769780" cy="769780"/>
              </a:xfrm>
              <a:prstGeom prst="ellipse">
                <a:avLst/>
              </a:prstGeom>
              <a:gradFill flip="none" rotWithShape="1">
                <a:gsLst>
                  <a:gs pos="53000">
                    <a:srgbClr val="1D1D1B">
                      <a:lumMod val="25000"/>
                      <a:lumOff val="75000"/>
                    </a:srgbClr>
                  </a:gs>
                  <a:gs pos="100000">
                    <a:srgbClr val="1D1D1B">
                      <a:lumMod val="50000"/>
                      <a:lumOff val="50000"/>
                    </a:srgbClr>
                  </a:gs>
                </a:gsLst>
                <a:lin ang="8100000" scaled="1"/>
                <a:tileRect/>
              </a:gradFill>
              <a:ln w="19050" cap="flat" cmpd="sng" algn="ctr">
                <a:solidFill>
                  <a:srgbClr val="FFFFFF">
                    <a:lumMod val="50000"/>
                  </a:srgbClr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38" name="Ovaal 37"/>
              <p:cNvSpPr/>
              <p:nvPr userDrawn="1"/>
            </p:nvSpPr>
            <p:spPr>
              <a:xfrm>
                <a:off x="10646722" y="2589326"/>
                <a:ext cx="769780" cy="769780"/>
              </a:xfrm>
              <a:prstGeom prst="ellipse">
                <a:avLst/>
              </a:prstGeom>
              <a:gradFill>
                <a:gsLst>
                  <a:gs pos="0">
                    <a:srgbClr val="1D1D1B">
                      <a:lumMod val="10000"/>
                      <a:lumOff val="90000"/>
                    </a:srgbClr>
                  </a:gs>
                  <a:gs pos="100000">
                    <a:srgbClr val="1D1D1B">
                      <a:lumMod val="25000"/>
                      <a:lumOff val="75000"/>
                    </a:srgbClr>
                  </a:gs>
                </a:gsLst>
                <a:lin ang="8100000" scaled="1"/>
              </a:gradFill>
              <a:ln w="19050" cap="flat" cmpd="sng" algn="ctr">
                <a:solidFill>
                  <a:srgbClr val="FFFFFF">
                    <a:lumMod val="50000"/>
                  </a:srgbClr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grpSp>
            <p:nvGrpSpPr>
              <p:cNvPr id="39" name="Groep 38"/>
              <p:cNvGrpSpPr/>
              <p:nvPr userDrawn="1"/>
            </p:nvGrpSpPr>
            <p:grpSpPr>
              <a:xfrm>
                <a:off x="10704223" y="2644466"/>
                <a:ext cx="655000" cy="631020"/>
                <a:chOff x="10707687" y="2647930"/>
                <a:chExt cx="655000" cy="631020"/>
              </a:xfrm>
            </p:grpSpPr>
            <p:sp>
              <p:nvSpPr>
                <p:cNvPr id="42" name="Ovaal 41"/>
                <p:cNvSpPr/>
                <p:nvPr userDrawn="1"/>
              </p:nvSpPr>
              <p:spPr>
                <a:xfrm>
                  <a:off x="10923711" y="2647930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3" name="Ovaal 42"/>
                <p:cNvSpPr/>
                <p:nvPr userDrawn="1"/>
              </p:nvSpPr>
              <p:spPr>
                <a:xfrm>
                  <a:off x="10707687" y="2800330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4" name="Ovaal 43"/>
                <p:cNvSpPr/>
                <p:nvPr userDrawn="1"/>
              </p:nvSpPr>
              <p:spPr>
                <a:xfrm>
                  <a:off x="11146663" y="2800330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5" name="Ovaal 44"/>
                <p:cNvSpPr/>
                <p:nvPr userDrawn="1"/>
              </p:nvSpPr>
              <p:spPr>
                <a:xfrm>
                  <a:off x="10793802" y="3062926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6" name="Ovaal 45"/>
                <p:cNvSpPr/>
                <p:nvPr userDrawn="1"/>
              </p:nvSpPr>
              <p:spPr>
                <a:xfrm>
                  <a:off x="11067727" y="3062926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7" name="Ovaal 46"/>
                <p:cNvSpPr/>
                <p:nvPr userDrawn="1"/>
              </p:nvSpPr>
              <p:spPr>
                <a:xfrm>
                  <a:off x="10953403" y="2892430"/>
                  <a:ext cx="170496" cy="170496"/>
                </a:xfrm>
                <a:prstGeom prst="ellipse">
                  <a:avLst/>
                </a:prstGeom>
                <a:gradFill>
                  <a:gsLst>
                    <a:gs pos="0">
                      <a:srgbClr val="1D1D1B">
                        <a:lumMod val="10000"/>
                        <a:lumOff val="90000"/>
                      </a:srgbClr>
                    </a:gs>
                    <a:gs pos="100000">
                      <a:srgbClr val="1D1D1B">
                        <a:lumMod val="25000"/>
                        <a:lumOff val="75000"/>
                      </a:srgbClr>
                    </a:gs>
                  </a:gsLst>
                  <a:path path="circle">
                    <a:fillToRect l="100000" t="100000"/>
                  </a:path>
                </a:gradFill>
                <a:ln w="25400" cap="flat" cmpd="sng" algn="ctr">
                  <a:solidFill>
                    <a:srgbClr val="FFFFFF">
                      <a:lumMod val="65000"/>
                      <a:alpha val="38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0" name="Rechthoek 10"/>
              <p:cNvSpPr/>
              <p:nvPr userDrawn="1"/>
            </p:nvSpPr>
            <p:spPr>
              <a:xfrm>
                <a:off x="10510560" y="3140981"/>
                <a:ext cx="939297" cy="408015"/>
              </a:xfrm>
              <a:custGeom>
                <a:avLst/>
                <a:gdLst>
                  <a:gd name="connsiteX0" fmla="*/ 0 w 1129820"/>
                  <a:gd name="connsiteY0" fmla="*/ 0 h 386313"/>
                  <a:gd name="connsiteX1" fmla="*/ 1129820 w 1129820"/>
                  <a:gd name="connsiteY1" fmla="*/ 0 h 386313"/>
                  <a:gd name="connsiteX2" fmla="*/ 1129820 w 1129820"/>
                  <a:gd name="connsiteY2" fmla="*/ 386313 h 386313"/>
                  <a:gd name="connsiteX3" fmla="*/ 0 w 1129820"/>
                  <a:gd name="connsiteY3" fmla="*/ 386313 h 386313"/>
                  <a:gd name="connsiteX4" fmla="*/ 0 w 1129820"/>
                  <a:gd name="connsiteY4" fmla="*/ 0 h 386313"/>
                  <a:gd name="connsiteX0" fmla="*/ 145473 w 1129820"/>
                  <a:gd name="connsiteY0" fmla="*/ 0 h 427876"/>
                  <a:gd name="connsiteX1" fmla="*/ 1129820 w 1129820"/>
                  <a:gd name="connsiteY1" fmla="*/ 41563 h 427876"/>
                  <a:gd name="connsiteX2" fmla="*/ 1129820 w 1129820"/>
                  <a:gd name="connsiteY2" fmla="*/ 427876 h 427876"/>
                  <a:gd name="connsiteX3" fmla="*/ 0 w 1129820"/>
                  <a:gd name="connsiteY3" fmla="*/ 427876 h 427876"/>
                  <a:gd name="connsiteX4" fmla="*/ 145473 w 1129820"/>
                  <a:gd name="connsiteY4" fmla="*/ 0 h 427876"/>
                  <a:gd name="connsiteX0" fmla="*/ 145473 w 1129820"/>
                  <a:gd name="connsiteY0" fmla="*/ 0 h 427876"/>
                  <a:gd name="connsiteX1" fmla="*/ 1129820 w 1129820"/>
                  <a:gd name="connsiteY1" fmla="*/ 41563 h 427876"/>
                  <a:gd name="connsiteX2" fmla="*/ 1129820 w 1129820"/>
                  <a:gd name="connsiteY2" fmla="*/ 427876 h 427876"/>
                  <a:gd name="connsiteX3" fmla="*/ 0 w 1129820"/>
                  <a:gd name="connsiteY3" fmla="*/ 427876 h 427876"/>
                  <a:gd name="connsiteX4" fmla="*/ 145473 w 1129820"/>
                  <a:gd name="connsiteY4" fmla="*/ 0 h 427876"/>
                  <a:gd name="connsiteX0" fmla="*/ 33864 w 1018211"/>
                  <a:gd name="connsiteY0" fmla="*/ 0 h 427876"/>
                  <a:gd name="connsiteX1" fmla="*/ 1018211 w 1018211"/>
                  <a:gd name="connsiteY1" fmla="*/ 41563 h 427876"/>
                  <a:gd name="connsiteX2" fmla="*/ 1018211 w 1018211"/>
                  <a:gd name="connsiteY2" fmla="*/ 427876 h 427876"/>
                  <a:gd name="connsiteX3" fmla="*/ 151628 w 1018211"/>
                  <a:gd name="connsiteY3" fmla="*/ 310112 h 427876"/>
                  <a:gd name="connsiteX4" fmla="*/ 33864 w 1018211"/>
                  <a:gd name="connsiteY4" fmla="*/ 0 h 427876"/>
                  <a:gd name="connsiteX0" fmla="*/ 100890 w 1085237"/>
                  <a:gd name="connsiteY0" fmla="*/ 0 h 427876"/>
                  <a:gd name="connsiteX1" fmla="*/ 1085237 w 1085237"/>
                  <a:gd name="connsiteY1" fmla="*/ 41563 h 427876"/>
                  <a:gd name="connsiteX2" fmla="*/ 1085237 w 1085237"/>
                  <a:gd name="connsiteY2" fmla="*/ 427876 h 427876"/>
                  <a:gd name="connsiteX3" fmla="*/ 218654 w 1085237"/>
                  <a:gd name="connsiteY3" fmla="*/ 310112 h 427876"/>
                  <a:gd name="connsiteX4" fmla="*/ 100890 w 1085237"/>
                  <a:gd name="connsiteY4" fmla="*/ 0 h 427876"/>
                  <a:gd name="connsiteX0" fmla="*/ 103919 w 1081338"/>
                  <a:gd name="connsiteY0" fmla="*/ 0 h 448658"/>
                  <a:gd name="connsiteX1" fmla="*/ 1081338 w 1081338"/>
                  <a:gd name="connsiteY1" fmla="*/ 62345 h 448658"/>
                  <a:gd name="connsiteX2" fmla="*/ 1081338 w 1081338"/>
                  <a:gd name="connsiteY2" fmla="*/ 448658 h 448658"/>
                  <a:gd name="connsiteX3" fmla="*/ 214755 w 1081338"/>
                  <a:gd name="connsiteY3" fmla="*/ 330894 h 448658"/>
                  <a:gd name="connsiteX4" fmla="*/ 103919 w 1081338"/>
                  <a:gd name="connsiteY4" fmla="*/ 0 h 448658"/>
                  <a:gd name="connsiteX0" fmla="*/ 123695 w 1101114"/>
                  <a:gd name="connsiteY0" fmla="*/ 0 h 448658"/>
                  <a:gd name="connsiteX1" fmla="*/ 1101114 w 1101114"/>
                  <a:gd name="connsiteY1" fmla="*/ 62345 h 448658"/>
                  <a:gd name="connsiteX2" fmla="*/ 1101114 w 1101114"/>
                  <a:gd name="connsiteY2" fmla="*/ 448658 h 448658"/>
                  <a:gd name="connsiteX3" fmla="*/ 234531 w 1101114"/>
                  <a:gd name="connsiteY3" fmla="*/ 330894 h 448658"/>
                  <a:gd name="connsiteX4" fmla="*/ 123695 w 1101114"/>
                  <a:gd name="connsiteY4" fmla="*/ 0 h 448658"/>
                  <a:gd name="connsiteX0" fmla="*/ 123695 w 1101114"/>
                  <a:gd name="connsiteY0" fmla="*/ 0 h 448658"/>
                  <a:gd name="connsiteX1" fmla="*/ 1101114 w 1101114"/>
                  <a:gd name="connsiteY1" fmla="*/ 62345 h 448658"/>
                  <a:gd name="connsiteX2" fmla="*/ 1101114 w 1101114"/>
                  <a:gd name="connsiteY2" fmla="*/ 448658 h 448658"/>
                  <a:gd name="connsiteX3" fmla="*/ 403939 w 1101114"/>
                  <a:gd name="connsiteY3" fmla="*/ 175382 h 448658"/>
                  <a:gd name="connsiteX4" fmla="*/ 234531 w 1101114"/>
                  <a:gd name="connsiteY4" fmla="*/ 330894 h 448658"/>
                  <a:gd name="connsiteX5" fmla="*/ 123695 w 1101114"/>
                  <a:gd name="connsiteY5" fmla="*/ 0 h 448658"/>
                  <a:gd name="connsiteX0" fmla="*/ 123695 w 1101114"/>
                  <a:gd name="connsiteY0" fmla="*/ 4727 h 453385"/>
                  <a:gd name="connsiteX1" fmla="*/ 1101114 w 1101114"/>
                  <a:gd name="connsiteY1" fmla="*/ 67072 h 453385"/>
                  <a:gd name="connsiteX2" fmla="*/ 1101114 w 1101114"/>
                  <a:gd name="connsiteY2" fmla="*/ 453385 h 453385"/>
                  <a:gd name="connsiteX3" fmla="*/ 577120 w 1101114"/>
                  <a:gd name="connsiteY3" fmla="*/ 0 h 453385"/>
                  <a:gd name="connsiteX4" fmla="*/ 234531 w 1101114"/>
                  <a:gd name="connsiteY4" fmla="*/ 335621 h 453385"/>
                  <a:gd name="connsiteX5" fmla="*/ 123695 w 1101114"/>
                  <a:gd name="connsiteY5" fmla="*/ 4727 h 453385"/>
                  <a:gd name="connsiteX0" fmla="*/ 123695 w 1101114"/>
                  <a:gd name="connsiteY0" fmla="*/ 4727 h 453385"/>
                  <a:gd name="connsiteX1" fmla="*/ 1101114 w 1101114"/>
                  <a:gd name="connsiteY1" fmla="*/ 67072 h 453385"/>
                  <a:gd name="connsiteX2" fmla="*/ 1101114 w 1101114"/>
                  <a:gd name="connsiteY2" fmla="*/ 453385 h 453385"/>
                  <a:gd name="connsiteX3" fmla="*/ 577120 w 1101114"/>
                  <a:gd name="connsiteY3" fmla="*/ 0 h 453385"/>
                  <a:gd name="connsiteX4" fmla="*/ 234531 w 1101114"/>
                  <a:gd name="connsiteY4" fmla="*/ 335621 h 453385"/>
                  <a:gd name="connsiteX5" fmla="*/ 123695 w 1101114"/>
                  <a:gd name="connsiteY5" fmla="*/ 4727 h 453385"/>
                  <a:gd name="connsiteX0" fmla="*/ 123695 w 1101114"/>
                  <a:gd name="connsiteY0" fmla="*/ 11654 h 460312"/>
                  <a:gd name="connsiteX1" fmla="*/ 1101114 w 1101114"/>
                  <a:gd name="connsiteY1" fmla="*/ 73999 h 460312"/>
                  <a:gd name="connsiteX2" fmla="*/ 1101114 w 1101114"/>
                  <a:gd name="connsiteY2" fmla="*/ 460312 h 460312"/>
                  <a:gd name="connsiteX3" fmla="*/ 604829 w 1101114"/>
                  <a:gd name="connsiteY3" fmla="*/ 0 h 460312"/>
                  <a:gd name="connsiteX4" fmla="*/ 234531 w 1101114"/>
                  <a:gd name="connsiteY4" fmla="*/ 342548 h 460312"/>
                  <a:gd name="connsiteX5" fmla="*/ 123695 w 1101114"/>
                  <a:gd name="connsiteY5" fmla="*/ 11654 h 460312"/>
                  <a:gd name="connsiteX0" fmla="*/ 123695 w 1101114"/>
                  <a:gd name="connsiteY0" fmla="*/ 11654 h 460312"/>
                  <a:gd name="connsiteX1" fmla="*/ 1101114 w 1101114"/>
                  <a:gd name="connsiteY1" fmla="*/ 73999 h 460312"/>
                  <a:gd name="connsiteX2" fmla="*/ 1101114 w 1101114"/>
                  <a:gd name="connsiteY2" fmla="*/ 460312 h 460312"/>
                  <a:gd name="connsiteX3" fmla="*/ 604829 w 1101114"/>
                  <a:gd name="connsiteY3" fmla="*/ 0 h 460312"/>
                  <a:gd name="connsiteX4" fmla="*/ 234531 w 1101114"/>
                  <a:gd name="connsiteY4" fmla="*/ 342548 h 460312"/>
                  <a:gd name="connsiteX5" fmla="*/ 123695 w 1101114"/>
                  <a:gd name="connsiteY5" fmla="*/ 11654 h 460312"/>
                  <a:gd name="connsiteX0" fmla="*/ 123695 w 1101114"/>
                  <a:gd name="connsiteY0" fmla="*/ 11654 h 460312"/>
                  <a:gd name="connsiteX1" fmla="*/ 1101114 w 1101114"/>
                  <a:gd name="connsiteY1" fmla="*/ 73999 h 460312"/>
                  <a:gd name="connsiteX2" fmla="*/ 1101114 w 1101114"/>
                  <a:gd name="connsiteY2" fmla="*/ 460312 h 460312"/>
                  <a:gd name="connsiteX3" fmla="*/ 604829 w 1101114"/>
                  <a:gd name="connsiteY3" fmla="*/ 0 h 460312"/>
                  <a:gd name="connsiteX4" fmla="*/ 234531 w 1101114"/>
                  <a:gd name="connsiteY4" fmla="*/ 342548 h 460312"/>
                  <a:gd name="connsiteX5" fmla="*/ 123695 w 1101114"/>
                  <a:gd name="connsiteY5" fmla="*/ 11654 h 460312"/>
                  <a:gd name="connsiteX0" fmla="*/ 98893 w 1076312"/>
                  <a:gd name="connsiteY0" fmla="*/ 11654 h 460312"/>
                  <a:gd name="connsiteX1" fmla="*/ 1076312 w 1076312"/>
                  <a:gd name="connsiteY1" fmla="*/ 73999 h 460312"/>
                  <a:gd name="connsiteX2" fmla="*/ 1076312 w 1076312"/>
                  <a:gd name="connsiteY2" fmla="*/ 460312 h 460312"/>
                  <a:gd name="connsiteX3" fmla="*/ 580027 w 1076312"/>
                  <a:gd name="connsiteY3" fmla="*/ 0 h 460312"/>
                  <a:gd name="connsiteX4" fmla="*/ 209729 w 1076312"/>
                  <a:gd name="connsiteY4" fmla="*/ 342548 h 460312"/>
                  <a:gd name="connsiteX5" fmla="*/ 98893 w 1076312"/>
                  <a:gd name="connsiteY5" fmla="*/ 11654 h 460312"/>
                  <a:gd name="connsiteX0" fmla="*/ 103531 w 1080950"/>
                  <a:gd name="connsiteY0" fmla="*/ 11654 h 460312"/>
                  <a:gd name="connsiteX1" fmla="*/ 1080950 w 1080950"/>
                  <a:gd name="connsiteY1" fmla="*/ 73999 h 460312"/>
                  <a:gd name="connsiteX2" fmla="*/ 1080950 w 1080950"/>
                  <a:gd name="connsiteY2" fmla="*/ 460312 h 460312"/>
                  <a:gd name="connsiteX3" fmla="*/ 584665 w 1080950"/>
                  <a:gd name="connsiteY3" fmla="*/ 0 h 460312"/>
                  <a:gd name="connsiteX4" fmla="*/ 200512 w 1080950"/>
                  <a:gd name="connsiteY4" fmla="*/ 342548 h 460312"/>
                  <a:gd name="connsiteX5" fmla="*/ 103531 w 1080950"/>
                  <a:gd name="connsiteY5" fmla="*/ 11654 h 460312"/>
                  <a:gd name="connsiteX0" fmla="*/ 103531 w 1080950"/>
                  <a:gd name="connsiteY0" fmla="*/ 11654 h 460312"/>
                  <a:gd name="connsiteX1" fmla="*/ 1080950 w 1080950"/>
                  <a:gd name="connsiteY1" fmla="*/ 73999 h 460312"/>
                  <a:gd name="connsiteX2" fmla="*/ 1080950 w 1080950"/>
                  <a:gd name="connsiteY2" fmla="*/ 460312 h 460312"/>
                  <a:gd name="connsiteX3" fmla="*/ 584665 w 1080950"/>
                  <a:gd name="connsiteY3" fmla="*/ 0 h 460312"/>
                  <a:gd name="connsiteX4" fmla="*/ 200512 w 1080950"/>
                  <a:gd name="connsiteY4" fmla="*/ 342548 h 460312"/>
                  <a:gd name="connsiteX5" fmla="*/ 103531 w 1080950"/>
                  <a:gd name="connsiteY5" fmla="*/ 11654 h 460312"/>
                  <a:gd name="connsiteX0" fmla="*/ 115967 w 1093386"/>
                  <a:gd name="connsiteY0" fmla="*/ 11654 h 460312"/>
                  <a:gd name="connsiteX1" fmla="*/ 1093386 w 1093386"/>
                  <a:gd name="connsiteY1" fmla="*/ 73999 h 460312"/>
                  <a:gd name="connsiteX2" fmla="*/ 1093386 w 1093386"/>
                  <a:gd name="connsiteY2" fmla="*/ 460312 h 460312"/>
                  <a:gd name="connsiteX3" fmla="*/ 597101 w 1093386"/>
                  <a:gd name="connsiteY3" fmla="*/ 0 h 460312"/>
                  <a:gd name="connsiteX4" fmla="*/ 212948 w 1093386"/>
                  <a:gd name="connsiteY4" fmla="*/ 342548 h 460312"/>
                  <a:gd name="connsiteX5" fmla="*/ 115967 w 1093386"/>
                  <a:gd name="connsiteY5" fmla="*/ 11654 h 460312"/>
                  <a:gd name="connsiteX0" fmla="*/ 115967 w 1093386"/>
                  <a:gd name="connsiteY0" fmla="*/ 11654 h 460312"/>
                  <a:gd name="connsiteX1" fmla="*/ 1093386 w 1093386"/>
                  <a:gd name="connsiteY1" fmla="*/ 73999 h 460312"/>
                  <a:gd name="connsiteX2" fmla="*/ 1093386 w 1093386"/>
                  <a:gd name="connsiteY2" fmla="*/ 460312 h 460312"/>
                  <a:gd name="connsiteX3" fmla="*/ 597101 w 1093386"/>
                  <a:gd name="connsiteY3" fmla="*/ 0 h 460312"/>
                  <a:gd name="connsiteX4" fmla="*/ 212948 w 1093386"/>
                  <a:gd name="connsiteY4" fmla="*/ 342548 h 460312"/>
                  <a:gd name="connsiteX5" fmla="*/ 115967 w 1093386"/>
                  <a:gd name="connsiteY5" fmla="*/ 11654 h 460312"/>
                  <a:gd name="connsiteX0" fmla="*/ 76283 w 1053702"/>
                  <a:gd name="connsiteY0" fmla="*/ 32436 h 481094"/>
                  <a:gd name="connsiteX1" fmla="*/ 1053702 w 1053702"/>
                  <a:gd name="connsiteY1" fmla="*/ 94781 h 481094"/>
                  <a:gd name="connsiteX2" fmla="*/ 1053702 w 1053702"/>
                  <a:gd name="connsiteY2" fmla="*/ 481094 h 481094"/>
                  <a:gd name="connsiteX3" fmla="*/ 640544 w 1053702"/>
                  <a:gd name="connsiteY3" fmla="*/ 0 h 481094"/>
                  <a:gd name="connsiteX4" fmla="*/ 173264 w 1053702"/>
                  <a:gd name="connsiteY4" fmla="*/ 363330 h 481094"/>
                  <a:gd name="connsiteX5" fmla="*/ 76283 w 1053702"/>
                  <a:gd name="connsiteY5" fmla="*/ 32436 h 481094"/>
                  <a:gd name="connsiteX0" fmla="*/ 108719 w 1086138"/>
                  <a:gd name="connsiteY0" fmla="*/ 32436 h 481094"/>
                  <a:gd name="connsiteX1" fmla="*/ 1086138 w 1086138"/>
                  <a:gd name="connsiteY1" fmla="*/ 94781 h 481094"/>
                  <a:gd name="connsiteX2" fmla="*/ 1086138 w 1086138"/>
                  <a:gd name="connsiteY2" fmla="*/ 481094 h 481094"/>
                  <a:gd name="connsiteX3" fmla="*/ 672980 w 1086138"/>
                  <a:gd name="connsiteY3" fmla="*/ 0 h 481094"/>
                  <a:gd name="connsiteX4" fmla="*/ 205700 w 1086138"/>
                  <a:gd name="connsiteY4" fmla="*/ 363330 h 481094"/>
                  <a:gd name="connsiteX5" fmla="*/ 108719 w 1086138"/>
                  <a:gd name="connsiteY5" fmla="*/ 32436 h 481094"/>
                  <a:gd name="connsiteX0" fmla="*/ 108719 w 1086138"/>
                  <a:gd name="connsiteY0" fmla="*/ 32436 h 481094"/>
                  <a:gd name="connsiteX1" fmla="*/ 1086138 w 1086138"/>
                  <a:gd name="connsiteY1" fmla="*/ 94781 h 481094"/>
                  <a:gd name="connsiteX2" fmla="*/ 1086138 w 1086138"/>
                  <a:gd name="connsiteY2" fmla="*/ 481094 h 481094"/>
                  <a:gd name="connsiteX3" fmla="*/ 672980 w 1086138"/>
                  <a:gd name="connsiteY3" fmla="*/ 0 h 481094"/>
                  <a:gd name="connsiteX4" fmla="*/ 205700 w 1086138"/>
                  <a:gd name="connsiteY4" fmla="*/ 363330 h 481094"/>
                  <a:gd name="connsiteX5" fmla="*/ 108719 w 1086138"/>
                  <a:gd name="connsiteY5" fmla="*/ 32436 h 481094"/>
                  <a:gd name="connsiteX0" fmla="*/ 108719 w 1210829"/>
                  <a:gd name="connsiteY0" fmla="*/ 32436 h 481094"/>
                  <a:gd name="connsiteX1" fmla="*/ 1210829 w 1210829"/>
                  <a:gd name="connsiteY1" fmla="*/ 351090 h 481094"/>
                  <a:gd name="connsiteX2" fmla="*/ 1086138 w 1210829"/>
                  <a:gd name="connsiteY2" fmla="*/ 481094 h 481094"/>
                  <a:gd name="connsiteX3" fmla="*/ 672980 w 1210829"/>
                  <a:gd name="connsiteY3" fmla="*/ 0 h 481094"/>
                  <a:gd name="connsiteX4" fmla="*/ 205700 w 1210829"/>
                  <a:gd name="connsiteY4" fmla="*/ 363330 h 481094"/>
                  <a:gd name="connsiteX5" fmla="*/ 108719 w 1210829"/>
                  <a:gd name="connsiteY5" fmla="*/ 32436 h 481094"/>
                  <a:gd name="connsiteX0" fmla="*/ 108719 w 1210829"/>
                  <a:gd name="connsiteY0" fmla="*/ 32436 h 367783"/>
                  <a:gd name="connsiteX1" fmla="*/ 1210829 w 1210829"/>
                  <a:gd name="connsiteY1" fmla="*/ 351090 h 367783"/>
                  <a:gd name="connsiteX2" fmla="*/ 996084 w 1210829"/>
                  <a:gd name="connsiteY2" fmla="*/ 30822 h 367783"/>
                  <a:gd name="connsiteX3" fmla="*/ 672980 w 1210829"/>
                  <a:gd name="connsiteY3" fmla="*/ 0 h 367783"/>
                  <a:gd name="connsiteX4" fmla="*/ 205700 w 1210829"/>
                  <a:gd name="connsiteY4" fmla="*/ 363330 h 367783"/>
                  <a:gd name="connsiteX5" fmla="*/ 108719 w 1210829"/>
                  <a:gd name="connsiteY5" fmla="*/ 32436 h 367783"/>
                  <a:gd name="connsiteX0" fmla="*/ 108719 w 996084"/>
                  <a:gd name="connsiteY0" fmla="*/ 32436 h 600471"/>
                  <a:gd name="connsiteX1" fmla="*/ 899101 w 996084"/>
                  <a:gd name="connsiteY1" fmla="*/ 600471 h 600471"/>
                  <a:gd name="connsiteX2" fmla="*/ 996084 w 996084"/>
                  <a:gd name="connsiteY2" fmla="*/ 30822 h 600471"/>
                  <a:gd name="connsiteX3" fmla="*/ 672980 w 996084"/>
                  <a:gd name="connsiteY3" fmla="*/ 0 h 600471"/>
                  <a:gd name="connsiteX4" fmla="*/ 205700 w 996084"/>
                  <a:gd name="connsiteY4" fmla="*/ 363330 h 600471"/>
                  <a:gd name="connsiteX5" fmla="*/ 108719 w 996084"/>
                  <a:gd name="connsiteY5" fmla="*/ 32436 h 600471"/>
                  <a:gd name="connsiteX0" fmla="*/ 108719 w 899101"/>
                  <a:gd name="connsiteY0" fmla="*/ 32436 h 600471"/>
                  <a:gd name="connsiteX1" fmla="*/ 899101 w 899101"/>
                  <a:gd name="connsiteY1" fmla="*/ 600471 h 600471"/>
                  <a:gd name="connsiteX2" fmla="*/ 767484 w 899101"/>
                  <a:gd name="connsiteY2" fmla="*/ 391040 h 600471"/>
                  <a:gd name="connsiteX3" fmla="*/ 672980 w 899101"/>
                  <a:gd name="connsiteY3" fmla="*/ 0 h 600471"/>
                  <a:gd name="connsiteX4" fmla="*/ 205700 w 899101"/>
                  <a:gd name="connsiteY4" fmla="*/ 363330 h 600471"/>
                  <a:gd name="connsiteX5" fmla="*/ 108719 w 899101"/>
                  <a:gd name="connsiteY5" fmla="*/ 32436 h 600471"/>
                  <a:gd name="connsiteX0" fmla="*/ 108719 w 923424"/>
                  <a:gd name="connsiteY0" fmla="*/ 32436 h 600471"/>
                  <a:gd name="connsiteX1" fmla="*/ 899101 w 923424"/>
                  <a:gd name="connsiteY1" fmla="*/ 600471 h 600471"/>
                  <a:gd name="connsiteX2" fmla="*/ 767484 w 923424"/>
                  <a:gd name="connsiteY2" fmla="*/ 391040 h 600471"/>
                  <a:gd name="connsiteX3" fmla="*/ 672980 w 923424"/>
                  <a:gd name="connsiteY3" fmla="*/ 0 h 600471"/>
                  <a:gd name="connsiteX4" fmla="*/ 205700 w 923424"/>
                  <a:gd name="connsiteY4" fmla="*/ 363330 h 600471"/>
                  <a:gd name="connsiteX5" fmla="*/ 108719 w 923424"/>
                  <a:gd name="connsiteY5" fmla="*/ 32436 h 600471"/>
                  <a:gd name="connsiteX0" fmla="*/ 108719 w 925266"/>
                  <a:gd name="connsiteY0" fmla="*/ 34821 h 602856"/>
                  <a:gd name="connsiteX1" fmla="*/ 899101 w 925266"/>
                  <a:gd name="connsiteY1" fmla="*/ 602856 h 602856"/>
                  <a:gd name="connsiteX2" fmla="*/ 767484 w 925266"/>
                  <a:gd name="connsiteY2" fmla="*/ 393425 h 602856"/>
                  <a:gd name="connsiteX3" fmla="*/ 672980 w 925266"/>
                  <a:gd name="connsiteY3" fmla="*/ 2385 h 602856"/>
                  <a:gd name="connsiteX4" fmla="*/ 205700 w 925266"/>
                  <a:gd name="connsiteY4" fmla="*/ 365715 h 602856"/>
                  <a:gd name="connsiteX5" fmla="*/ 108719 w 925266"/>
                  <a:gd name="connsiteY5" fmla="*/ 34821 h 602856"/>
                  <a:gd name="connsiteX0" fmla="*/ 108719 w 934847"/>
                  <a:gd name="connsiteY0" fmla="*/ 32442 h 600477"/>
                  <a:gd name="connsiteX1" fmla="*/ 899101 w 934847"/>
                  <a:gd name="connsiteY1" fmla="*/ 600477 h 600477"/>
                  <a:gd name="connsiteX2" fmla="*/ 767484 w 934847"/>
                  <a:gd name="connsiteY2" fmla="*/ 391046 h 600477"/>
                  <a:gd name="connsiteX3" fmla="*/ 672980 w 934847"/>
                  <a:gd name="connsiteY3" fmla="*/ 6 h 600477"/>
                  <a:gd name="connsiteX4" fmla="*/ 205700 w 934847"/>
                  <a:gd name="connsiteY4" fmla="*/ 363336 h 600477"/>
                  <a:gd name="connsiteX5" fmla="*/ 108719 w 934847"/>
                  <a:gd name="connsiteY5" fmla="*/ 32442 h 600477"/>
                  <a:gd name="connsiteX0" fmla="*/ 108719 w 922877"/>
                  <a:gd name="connsiteY0" fmla="*/ 32442 h 600477"/>
                  <a:gd name="connsiteX1" fmla="*/ 899101 w 922877"/>
                  <a:gd name="connsiteY1" fmla="*/ 600477 h 600477"/>
                  <a:gd name="connsiteX2" fmla="*/ 767484 w 922877"/>
                  <a:gd name="connsiteY2" fmla="*/ 391046 h 600477"/>
                  <a:gd name="connsiteX3" fmla="*/ 672980 w 922877"/>
                  <a:gd name="connsiteY3" fmla="*/ 6 h 600477"/>
                  <a:gd name="connsiteX4" fmla="*/ 205700 w 922877"/>
                  <a:gd name="connsiteY4" fmla="*/ 363336 h 600477"/>
                  <a:gd name="connsiteX5" fmla="*/ 108719 w 922877"/>
                  <a:gd name="connsiteY5" fmla="*/ 32442 h 600477"/>
                  <a:gd name="connsiteX0" fmla="*/ 108719 w 940851"/>
                  <a:gd name="connsiteY0" fmla="*/ 32442 h 600477"/>
                  <a:gd name="connsiteX1" fmla="*/ 899101 w 940851"/>
                  <a:gd name="connsiteY1" fmla="*/ 600477 h 600477"/>
                  <a:gd name="connsiteX2" fmla="*/ 767484 w 940851"/>
                  <a:gd name="connsiteY2" fmla="*/ 391046 h 600477"/>
                  <a:gd name="connsiteX3" fmla="*/ 672980 w 940851"/>
                  <a:gd name="connsiteY3" fmla="*/ 6 h 600477"/>
                  <a:gd name="connsiteX4" fmla="*/ 205700 w 940851"/>
                  <a:gd name="connsiteY4" fmla="*/ 363336 h 600477"/>
                  <a:gd name="connsiteX5" fmla="*/ 108719 w 940851"/>
                  <a:gd name="connsiteY5" fmla="*/ 32442 h 600477"/>
                  <a:gd name="connsiteX0" fmla="*/ 108719 w 942823"/>
                  <a:gd name="connsiteY0" fmla="*/ 35699 h 603734"/>
                  <a:gd name="connsiteX1" fmla="*/ 899101 w 942823"/>
                  <a:gd name="connsiteY1" fmla="*/ 603734 h 603734"/>
                  <a:gd name="connsiteX2" fmla="*/ 767484 w 942823"/>
                  <a:gd name="connsiteY2" fmla="*/ 394303 h 603734"/>
                  <a:gd name="connsiteX3" fmla="*/ 672980 w 942823"/>
                  <a:gd name="connsiteY3" fmla="*/ 3263 h 603734"/>
                  <a:gd name="connsiteX4" fmla="*/ 205700 w 942823"/>
                  <a:gd name="connsiteY4" fmla="*/ 366593 h 603734"/>
                  <a:gd name="connsiteX5" fmla="*/ 108719 w 942823"/>
                  <a:gd name="connsiteY5" fmla="*/ 35699 h 603734"/>
                  <a:gd name="connsiteX0" fmla="*/ 108719 w 942823"/>
                  <a:gd name="connsiteY0" fmla="*/ 35699 h 603734"/>
                  <a:gd name="connsiteX1" fmla="*/ 899101 w 942823"/>
                  <a:gd name="connsiteY1" fmla="*/ 603734 h 603734"/>
                  <a:gd name="connsiteX2" fmla="*/ 767484 w 942823"/>
                  <a:gd name="connsiteY2" fmla="*/ 394303 h 603734"/>
                  <a:gd name="connsiteX3" fmla="*/ 672980 w 942823"/>
                  <a:gd name="connsiteY3" fmla="*/ 3263 h 603734"/>
                  <a:gd name="connsiteX4" fmla="*/ 205700 w 942823"/>
                  <a:gd name="connsiteY4" fmla="*/ 366593 h 603734"/>
                  <a:gd name="connsiteX5" fmla="*/ 108719 w 942823"/>
                  <a:gd name="connsiteY5" fmla="*/ 35699 h 603734"/>
                  <a:gd name="connsiteX0" fmla="*/ 108719 w 942823"/>
                  <a:gd name="connsiteY0" fmla="*/ 35699 h 394303"/>
                  <a:gd name="connsiteX1" fmla="*/ 635865 w 942823"/>
                  <a:gd name="connsiteY1" fmla="*/ 354352 h 394303"/>
                  <a:gd name="connsiteX2" fmla="*/ 767484 w 942823"/>
                  <a:gd name="connsiteY2" fmla="*/ 394303 h 394303"/>
                  <a:gd name="connsiteX3" fmla="*/ 672980 w 942823"/>
                  <a:gd name="connsiteY3" fmla="*/ 3263 h 394303"/>
                  <a:gd name="connsiteX4" fmla="*/ 205700 w 942823"/>
                  <a:gd name="connsiteY4" fmla="*/ 366593 h 394303"/>
                  <a:gd name="connsiteX5" fmla="*/ 108719 w 942823"/>
                  <a:gd name="connsiteY5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99206 w 933310"/>
                  <a:gd name="connsiteY0" fmla="*/ 35699 h 394303"/>
                  <a:gd name="connsiteX1" fmla="*/ 233977 w 933310"/>
                  <a:gd name="connsiteY1" fmla="*/ 391193 h 394303"/>
                  <a:gd name="connsiteX2" fmla="*/ 705032 w 933310"/>
                  <a:gd name="connsiteY2" fmla="*/ 30975 h 394303"/>
                  <a:gd name="connsiteX3" fmla="*/ 626352 w 933310"/>
                  <a:gd name="connsiteY3" fmla="*/ 354352 h 394303"/>
                  <a:gd name="connsiteX4" fmla="*/ 757971 w 933310"/>
                  <a:gd name="connsiteY4" fmla="*/ 394303 h 394303"/>
                  <a:gd name="connsiteX5" fmla="*/ 663467 w 933310"/>
                  <a:gd name="connsiteY5" fmla="*/ 3263 h 394303"/>
                  <a:gd name="connsiteX6" fmla="*/ 223896 w 933310"/>
                  <a:gd name="connsiteY6" fmla="*/ 338883 h 394303"/>
                  <a:gd name="connsiteX7" fmla="*/ 99206 w 933310"/>
                  <a:gd name="connsiteY7" fmla="*/ 35699 h 394303"/>
                  <a:gd name="connsiteX0" fmla="*/ 111296 w 945400"/>
                  <a:gd name="connsiteY0" fmla="*/ 35699 h 394303"/>
                  <a:gd name="connsiteX1" fmla="*/ 246067 w 945400"/>
                  <a:gd name="connsiteY1" fmla="*/ 391193 h 394303"/>
                  <a:gd name="connsiteX2" fmla="*/ 717122 w 945400"/>
                  <a:gd name="connsiteY2" fmla="*/ 30975 h 394303"/>
                  <a:gd name="connsiteX3" fmla="*/ 638442 w 945400"/>
                  <a:gd name="connsiteY3" fmla="*/ 354352 h 394303"/>
                  <a:gd name="connsiteX4" fmla="*/ 770061 w 945400"/>
                  <a:gd name="connsiteY4" fmla="*/ 394303 h 394303"/>
                  <a:gd name="connsiteX5" fmla="*/ 675557 w 945400"/>
                  <a:gd name="connsiteY5" fmla="*/ 3263 h 394303"/>
                  <a:gd name="connsiteX6" fmla="*/ 201349 w 945400"/>
                  <a:gd name="connsiteY6" fmla="*/ 380446 h 394303"/>
                  <a:gd name="connsiteX7" fmla="*/ 111296 w 945400"/>
                  <a:gd name="connsiteY7" fmla="*/ 35699 h 394303"/>
                  <a:gd name="connsiteX0" fmla="*/ 111296 w 945400"/>
                  <a:gd name="connsiteY0" fmla="*/ 35699 h 394303"/>
                  <a:gd name="connsiteX1" fmla="*/ 232213 w 945400"/>
                  <a:gd name="connsiteY1" fmla="*/ 328847 h 394303"/>
                  <a:gd name="connsiteX2" fmla="*/ 717122 w 945400"/>
                  <a:gd name="connsiteY2" fmla="*/ 30975 h 394303"/>
                  <a:gd name="connsiteX3" fmla="*/ 638442 w 945400"/>
                  <a:gd name="connsiteY3" fmla="*/ 354352 h 394303"/>
                  <a:gd name="connsiteX4" fmla="*/ 770061 w 945400"/>
                  <a:gd name="connsiteY4" fmla="*/ 394303 h 394303"/>
                  <a:gd name="connsiteX5" fmla="*/ 675557 w 945400"/>
                  <a:gd name="connsiteY5" fmla="*/ 3263 h 394303"/>
                  <a:gd name="connsiteX6" fmla="*/ 201349 w 945400"/>
                  <a:gd name="connsiteY6" fmla="*/ 380446 h 394303"/>
                  <a:gd name="connsiteX7" fmla="*/ 111296 w 945400"/>
                  <a:gd name="connsiteY7" fmla="*/ 35699 h 394303"/>
                  <a:gd name="connsiteX0" fmla="*/ 111296 w 945400"/>
                  <a:gd name="connsiteY0" fmla="*/ 35699 h 394303"/>
                  <a:gd name="connsiteX1" fmla="*/ 232213 w 945400"/>
                  <a:gd name="connsiteY1" fmla="*/ 328847 h 394303"/>
                  <a:gd name="connsiteX2" fmla="*/ 717122 w 945400"/>
                  <a:gd name="connsiteY2" fmla="*/ 30975 h 394303"/>
                  <a:gd name="connsiteX3" fmla="*/ 638442 w 945400"/>
                  <a:gd name="connsiteY3" fmla="*/ 354352 h 394303"/>
                  <a:gd name="connsiteX4" fmla="*/ 770061 w 945400"/>
                  <a:gd name="connsiteY4" fmla="*/ 394303 h 394303"/>
                  <a:gd name="connsiteX5" fmla="*/ 675557 w 945400"/>
                  <a:gd name="connsiteY5" fmla="*/ 3263 h 394303"/>
                  <a:gd name="connsiteX6" fmla="*/ 201349 w 945400"/>
                  <a:gd name="connsiteY6" fmla="*/ 380446 h 394303"/>
                  <a:gd name="connsiteX7" fmla="*/ 111296 w 945400"/>
                  <a:gd name="connsiteY7" fmla="*/ 35699 h 394303"/>
                  <a:gd name="connsiteX0" fmla="*/ 94898 w 929002"/>
                  <a:gd name="connsiteY0" fmla="*/ 35699 h 394303"/>
                  <a:gd name="connsiteX1" fmla="*/ 215815 w 929002"/>
                  <a:gd name="connsiteY1" fmla="*/ 328847 h 394303"/>
                  <a:gd name="connsiteX2" fmla="*/ 700724 w 929002"/>
                  <a:gd name="connsiteY2" fmla="*/ 30975 h 394303"/>
                  <a:gd name="connsiteX3" fmla="*/ 622044 w 929002"/>
                  <a:gd name="connsiteY3" fmla="*/ 354352 h 394303"/>
                  <a:gd name="connsiteX4" fmla="*/ 753663 w 929002"/>
                  <a:gd name="connsiteY4" fmla="*/ 394303 h 394303"/>
                  <a:gd name="connsiteX5" fmla="*/ 659159 w 929002"/>
                  <a:gd name="connsiteY5" fmla="*/ 3263 h 394303"/>
                  <a:gd name="connsiteX6" fmla="*/ 233442 w 929002"/>
                  <a:gd name="connsiteY6" fmla="*/ 380446 h 394303"/>
                  <a:gd name="connsiteX7" fmla="*/ 94898 w 929002"/>
                  <a:gd name="connsiteY7" fmla="*/ 35699 h 394303"/>
                  <a:gd name="connsiteX0" fmla="*/ 98467 w 932571"/>
                  <a:gd name="connsiteY0" fmla="*/ 35699 h 394303"/>
                  <a:gd name="connsiteX1" fmla="*/ 219384 w 932571"/>
                  <a:gd name="connsiteY1" fmla="*/ 328847 h 394303"/>
                  <a:gd name="connsiteX2" fmla="*/ 704293 w 932571"/>
                  <a:gd name="connsiteY2" fmla="*/ 30975 h 394303"/>
                  <a:gd name="connsiteX3" fmla="*/ 625613 w 932571"/>
                  <a:gd name="connsiteY3" fmla="*/ 354352 h 394303"/>
                  <a:gd name="connsiteX4" fmla="*/ 757232 w 932571"/>
                  <a:gd name="connsiteY4" fmla="*/ 394303 h 394303"/>
                  <a:gd name="connsiteX5" fmla="*/ 662728 w 932571"/>
                  <a:gd name="connsiteY5" fmla="*/ 3263 h 394303"/>
                  <a:gd name="connsiteX6" fmla="*/ 237011 w 932571"/>
                  <a:gd name="connsiteY6" fmla="*/ 380446 h 394303"/>
                  <a:gd name="connsiteX7" fmla="*/ 98467 w 932571"/>
                  <a:gd name="connsiteY7" fmla="*/ 35699 h 394303"/>
                  <a:gd name="connsiteX0" fmla="*/ 105342 w 939446"/>
                  <a:gd name="connsiteY0" fmla="*/ 35699 h 394303"/>
                  <a:gd name="connsiteX1" fmla="*/ 226259 w 939446"/>
                  <a:gd name="connsiteY1" fmla="*/ 328847 h 394303"/>
                  <a:gd name="connsiteX2" fmla="*/ 711168 w 939446"/>
                  <a:gd name="connsiteY2" fmla="*/ 30975 h 394303"/>
                  <a:gd name="connsiteX3" fmla="*/ 632488 w 939446"/>
                  <a:gd name="connsiteY3" fmla="*/ 354352 h 394303"/>
                  <a:gd name="connsiteX4" fmla="*/ 764107 w 939446"/>
                  <a:gd name="connsiteY4" fmla="*/ 394303 h 394303"/>
                  <a:gd name="connsiteX5" fmla="*/ 669603 w 939446"/>
                  <a:gd name="connsiteY5" fmla="*/ 3263 h 394303"/>
                  <a:gd name="connsiteX6" fmla="*/ 223105 w 939446"/>
                  <a:gd name="connsiteY6" fmla="*/ 352737 h 394303"/>
                  <a:gd name="connsiteX7" fmla="*/ 105342 w 939446"/>
                  <a:gd name="connsiteY7" fmla="*/ 35699 h 394303"/>
                  <a:gd name="connsiteX0" fmla="*/ 105342 w 939446"/>
                  <a:gd name="connsiteY0" fmla="*/ 35699 h 403258"/>
                  <a:gd name="connsiteX1" fmla="*/ 198550 w 939446"/>
                  <a:gd name="connsiteY1" fmla="*/ 363484 h 403258"/>
                  <a:gd name="connsiteX2" fmla="*/ 711168 w 939446"/>
                  <a:gd name="connsiteY2" fmla="*/ 30975 h 403258"/>
                  <a:gd name="connsiteX3" fmla="*/ 632488 w 939446"/>
                  <a:gd name="connsiteY3" fmla="*/ 354352 h 403258"/>
                  <a:gd name="connsiteX4" fmla="*/ 764107 w 939446"/>
                  <a:gd name="connsiteY4" fmla="*/ 394303 h 403258"/>
                  <a:gd name="connsiteX5" fmla="*/ 669603 w 939446"/>
                  <a:gd name="connsiteY5" fmla="*/ 3263 h 403258"/>
                  <a:gd name="connsiteX6" fmla="*/ 223105 w 939446"/>
                  <a:gd name="connsiteY6" fmla="*/ 352737 h 403258"/>
                  <a:gd name="connsiteX7" fmla="*/ 105342 w 939446"/>
                  <a:gd name="connsiteY7" fmla="*/ 35699 h 403258"/>
                  <a:gd name="connsiteX0" fmla="*/ 105342 w 939446"/>
                  <a:gd name="connsiteY0" fmla="*/ 35699 h 394303"/>
                  <a:gd name="connsiteX1" fmla="*/ 198550 w 939446"/>
                  <a:gd name="connsiteY1" fmla="*/ 363484 h 394303"/>
                  <a:gd name="connsiteX2" fmla="*/ 711168 w 939446"/>
                  <a:gd name="connsiteY2" fmla="*/ 30975 h 394303"/>
                  <a:gd name="connsiteX3" fmla="*/ 632488 w 939446"/>
                  <a:gd name="connsiteY3" fmla="*/ 354352 h 394303"/>
                  <a:gd name="connsiteX4" fmla="*/ 764107 w 939446"/>
                  <a:gd name="connsiteY4" fmla="*/ 394303 h 394303"/>
                  <a:gd name="connsiteX5" fmla="*/ 669603 w 939446"/>
                  <a:gd name="connsiteY5" fmla="*/ 3263 h 394303"/>
                  <a:gd name="connsiteX6" fmla="*/ 223105 w 939446"/>
                  <a:gd name="connsiteY6" fmla="*/ 352737 h 394303"/>
                  <a:gd name="connsiteX7" fmla="*/ 105342 w 939446"/>
                  <a:gd name="connsiteY7" fmla="*/ 35699 h 394303"/>
                  <a:gd name="connsiteX0" fmla="*/ 105342 w 939446"/>
                  <a:gd name="connsiteY0" fmla="*/ 35699 h 394303"/>
                  <a:gd name="connsiteX1" fmla="*/ 198550 w 939446"/>
                  <a:gd name="connsiteY1" fmla="*/ 363484 h 394303"/>
                  <a:gd name="connsiteX2" fmla="*/ 711168 w 939446"/>
                  <a:gd name="connsiteY2" fmla="*/ 30975 h 394303"/>
                  <a:gd name="connsiteX3" fmla="*/ 632488 w 939446"/>
                  <a:gd name="connsiteY3" fmla="*/ 354352 h 394303"/>
                  <a:gd name="connsiteX4" fmla="*/ 764107 w 939446"/>
                  <a:gd name="connsiteY4" fmla="*/ 394303 h 394303"/>
                  <a:gd name="connsiteX5" fmla="*/ 669603 w 939446"/>
                  <a:gd name="connsiteY5" fmla="*/ 3263 h 394303"/>
                  <a:gd name="connsiteX6" fmla="*/ 223105 w 939446"/>
                  <a:gd name="connsiteY6" fmla="*/ 352737 h 394303"/>
                  <a:gd name="connsiteX7" fmla="*/ 105342 w 939446"/>
                  <a:gd name="connsiteY7" fmla="*/ 35699 h 394303"/>
                  <a:gd name="connsiteX0" fmla="*/ 105342 w 939446"/>
                  <a:gd name="connsiteY0" fmla="*/ 35699 h 394303"/>
                  <a:gd name="connsiteX1" fmla="*/ 170841 w 939446"/>
                  <a:gd name="connsiteY1" fmla="*/ 37902 h 394303"/>
                  <a:gd name="connsiteX2" fmla="*/ 198550 w 939446"/>
                  <a:gd name="connsiteY2" fmla="*/ 363484 h 394303"/>
                  <a:gd name="connsiteX3" fmla="*/ 711168 w 939446"/>
                  <a:gd name="connsiteY3" fmla="*/ 30975 h 394303"/>
                  <a:gd name="connsiteX4" fmla="*/ 632488 w 939446"/>
                  <a:gd name="connsiteY4" fmla="*/ 354352 h 394303"/>
                  <a:gd name="connsiteX5" fmla="*/ 764107 w 939446"/>
                  <a:gd name="connsiteY5" fmla="*/ 394303 h 394303"/>
                  <a:gd name="connsiteX6" fmla="*/ 669603 w 939446"/>
                  <a:gd name="connsiteY6" fmla="*/ 3263 h 394303"/>
                  <a:gd name="connsiteX7" fmla="*/ 223105 w 939446"/>
                  <a:gd name="connsiteY7" fmla="*/ 352737 h 394303"/>
                  <a:gd name="connsiteX8" fmla="*/ 105342 w 939446"/>
                  <a:gd name="connsiteY8" fmla="*/ 35699 h 394303"/>
                  <a:gd name="connsiteX0" fmla="*/ 105342 w 939446"/>
                  <a:gd name="connsiteY0" fmla="*/ 35699 h 394303"/>
                  <a:gd name="connsiteX1" fmla="*/ 170841 w 939446"/>
                  <a:gd name="connsiteY1" fmla="*/ 37902 h 394303"/>
                  <a:gd name="connsiteX2" fmla="*/ 198550 w 939446"/>
                  <a:gd name="connsiteY2" fmla="*/ 363484 h 394303"/>
                  <a:gd name="connsiteX3" fmla="*/ 711168 w 939446"/>
                  <a:gd name="connsiteY3" fmla="*/ 30975 h 394303"/>
                  <a:gd name="connsiteX4" fmla="*/ 632488 w 939446"/>
                  <a:gd name="connsiteY4" fmla="*/ 354352 h 394303"/>
                  <a:gd name="connsiteX5" fmla="*/ 764107 w 939446"/>
                  <a:gd name="connsiteY5" fmla="*/ 394303 h 394303"/>
                  <a:gd name="connsiteX6" fmla="*/ 669603 w 939446"/>
                  <a:gd name="connsiteY6" fmla="*/ 3263 h 394303"/>
                  <a:gd name="connsiteX7" fmla="*/ 223105 w 939446"/>
                  <a:gd name="connsiteY7" fmla="*/ 352737 h 394303"/>
                  <a:gd name="connsiteX8" fmla="*/ 105342 w 939446"/>
                  <a:gd name="connsiteY8" fmla="*/ 35699 h 394303"/>
                  <a:gd name="connsiteX0" fmla="*/ 105342 w 939446"/>
                  <a:gd name="connsiteY0" fmla="*/ 35699 h 394303"/>
                  <a:gd name="connsiteX1" fmla="*/ 170841 w 939446"/>
                  <a:gd name="connsiteY1" fmla="*/ 37902 h 394303"/>
                  <a:gd name="connsiteX2" fmla="*/ 198550 w 939446"/>
                  <a:gd name="connsiteY2" fmla="*/ 363484 h 394303"/>
                  <a:gd name="connsiteX3" fmla="*/ 711168 w 939446"/>
                  <a:gd name="connsiteY3" fmla="*/ 30975 h 394303"/>
                  <a:gd name="connsiteX4" fmla="*/ 632488 w 939446"/>
                  <a:gd name="connsiteY4" fmla="*/ 354352 h 394303"/>
                  <a:gd name="connsiteX5" fmla="*/ 764107 w 939446"/>
                  <a:gd name="connsiteY5" fmla="*/ 394303 h 394303"/>
                  <a:gd name="connsiteX6" fmla="*/ 669603 w 939446"/>
                  <a:gd name="connsiteY6" fmla="*/ 3263 h 394303"/>
                  <a:gd name="connsiteX7" fmla="*/ 223105 w 939446"/>
                  <a:gd name="connsiteY7" fmla="*/ 352737 h 394303"/>
                  <a:gd name="connsiteX8" fmla="*/ 105342 w 939446"/>
                  <a:gd name="connsiteY8" fmla="*/ 35699 h 394303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198550 w 930539"/>
                  <a:gd name="connsiteY2" fmla="*/ 363341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52594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18314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52594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18314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181232 w 930539"/>
                  <a:gd name="connsiteY2" fmla="*/ 352951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70269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70269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70269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70269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11595 w 936792"/>
                  <a:gd name="connsiteY0" fmla="*/ 35556 h 408015"/>
                  <a:gd name="connsiteX1" fmla="*/ 177094 w 936792"/>
                  <a:gd name="connsiteY1" fmla="*/ 37759 h 408015"/>
                  <a:gd name="connsiteX2" fmla="*/ 235976 w 936792"/>
                  <a:gd name="connsiteY2" fmla="*/ 370269 h 408015"/>
                  <a:gd name="connsiteX3" fmla="*/ 717421 w 936792"/>
                  <a:gd name="connsiteY3" fmla="*/ 30832 h 408015"/>
                  <a:gd name="connsiteX4" fmla="*/ 638741 w 936792"/>
                  <a:gd name="connsiteY4" fmla="*/ 354209 h 408015"/>
                  <a:gd name="connsiteX5" fmla="*/ 756506 w 936792"/>
                  <a:gd name="connsiteY5" fmla="*/ 408015 h 408015"/>
                  <a:gd name="connsiteX6" fmla="*/ 675856 w 936792"/>
                  <a:gd name="connsiteY6" fmla="*/ 3120 h 408015"/>
                  <a:gd name="connsiteX7" fmla="*/ 212040 w 936792"/>
                  <a:gd name="connsiteY7" fmla="*/ 373375 h 408015"/>
                  <a:gd name="connsiteX8" fmla="*/ 111595 w 936792"/>
                  <a:gd name="connsiteY8" fmla="*/ 35556 h 408015"/>
                  <a:gd name="connsiteX0" fmla="*/ 104452 w 929649"/>
                  <a:gd name="connsiteY0" fmla="*/ 35556 h 408015"/>
                  <a:gd name="connsiteX1" fmla="*/ 169951 w 929649"/>
                  <a:gd name="connsiteY1" fmla="*/ 37759 h 408015"/>
                  <a:gd name="connsiteX2" fmla="*/ 228833 w 929649"/>
                  <a:gd name="connsiteY2" fmla="*/ 370269 h 408015"/>
                  <a:gd name="connsiteX3" fmla="*/ 710278 w 929649"/>
                  <a:gd name="connsiteY3" fmla="*/ 30832 h 408015"/>
                  <a:gd name="connsiteX4" fmla="*/ 631598 w 929649"/>
                  <a:gd name="connsiteY4" fmla="*/ 354209 h 408015"/>
                  <a:gd name="connsiteX5" fmla="*/ 749363 w 929649"/>
                  <a:gd name="connsiteY5" fmla="*/ 408015 h 408015"/>
                  <a:gd name="connsiteX6" fmla="*/ 668713 w 929649"/>
                  <a:gd name="connsiteY6" fmla="*/ 3120 h 408015"/>
                  <a:gd name="connsiteX7" fmla="*/ 204897 w 929649"/>
                  <a:gd name="connsiteY7" fmla="*/ 373375 h 408015"/>
                  <a:gd name="connsiteX8" fmla="*/ 104452 w 929649"/>
                  <a:gd name="connsiteY8" fmla="*/ 35556 h 408015"/>
                  <a:gd name="connsiteX0" fmla="*/ 110549 w 935746"/>
                  <a:gd name="connsiteY0" fmla="*/ 35556 h 408015"/>
                  <a:gd name="connsiteX1" fmla="*/ 176048 w 935746"/>
                  <a:gd name="connsiteY1" fmla="*/ 37759 h 408015"/>
                  <a:gd name="connsiteX2" fmla="*/ 234930 w 935746"/>
                  <a:gd name="connsiteY2" fmla="*/ 370269 h 408015"/>
                  <a:gd name="connsiteX3" fmla="*/ 716375 w 935746"/>
                  <a:gd name="connsiteY3" fmla="*/ 3083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76048 w 935746"/>
                  <a:gd name="connsiteY1" fmla="*/ 37759 h 408015"/>
                  <a:gd name="connsiteX2" fmla="*/ 234930 w 935746"/>
                  <a:gd name="connsiteY2" fmla="*/ 370269 h 408015"/>
                  <a:gd name="connsiteX3" fmla="*/ 716375 w 935746"/>
                  <a:gd name="connsiteY3" fmla="*/ 3083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76048 w 935746"/>
                  <a:gd name="connsiteY1" fmla="*/ 37759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31020 w 935746"/>
                  <a:gd name="connsiteY1" fmla="*/ 79322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72992 w 912044"/>
                  <a:gd name="connsiteY0" fmla="*/ 35556 h 408015"/>
                  <a:gd name="connsiteX1" fmla="*/ 107318 w 912044"/>
                  <a:gd name="connsiteY1" fmla="*/ 79322 h 408015"/>
                  <a:gd name="connsiteX2" fmla="*/ 211228 w 912044"/>
                  <a:gd name="connsiteY2" fmla="*/ 370269 h 408015"/>
                  <a:gd name="connsiteX3" fmla="*/ 696137 w 912044"/>
                  <a:gd name="connsiteY3" fmla="*/ 3122 h 408015"/>
                  <a:gd name="connsiteX4" fmla="*/ 613993 w 912044"/>
                  <a:gd name="connsiteY4" fmla="*/ 354209 h 408015"/>
                  <a:gd name="connsiteX5" fmla="*/ 731758 w 912044"/>
                  <a:gd name="connsiteY5" fmla="*/ 408015 h 408015"/>
                  <a:gd name="connsiteX6" fmla="*/ 651108 w 912044"/>
                  <a:gd name="connsiteY6" fmla="*/ 3120 h 408015"/>
                  <a:gd name="connsiteX7" fmla="*/ 187292 w 912044"/>
                  <a:gd name="connsiteY7" fmla="*/ 373375 h 408015"/>
                  <a:gd name="connsiteX8" fmla="*/ 72992 w 912044"/>
                  <a:gd name="connsiteY8" fmla="*/ 35556 h 408015"/>
                  <a:gd name="connsiteX0" fmla="*/ 95861 w 934913"/>
                  <a:gd name="connsiteY0" fmla="*/ 35556 h 408015"/>
                  <a:gd name="connsiteX1" fmla="*/ 130187 w 934913"/>
                  <a:gd name="connsiteY1" fmla="*/ 79322 h 408015"/>
                  <a:gd name="connsiteX2" fmla="*/ 234097 w 934913"/>
                  <a:gd name="connsiteY2" fmla="*/ 370269 h 408015"/>
                  <a:gd name="connsiteX3" fmla="*/ 719006 w 934913"/>
                  <a:gd name="connsiteY3" fmla="*/ 3122 h 408015"/>
                  <a:gd name="connsiteX4" fmla="*/ 636862 w 934913"/>
                  <a:gd name="connsiteY4" fmla="*/ 354209 h 408015"/>
                  <a:gd name="connsiteX5" fmla="*/ 754627 w 934913"/>
                  <a:gd name="connsiteY5" fmla="*/ 408015 h 408015"/>
                  <a:gd name="connsiteX6" fmla="*/ 673977 w 934913"/>
                  <a:gd name="connsiteY6" fmla="*/ 3120 h 408015"/>
                  <a:gd name="connsiteX7" fmla="*/ 210161 w 934913"/>
                  <a:gd name="connsiteY7" fmla="*/ 373375 h 408015"/>
                  <a:gd name="connsiteX8" fmla="*/ 95861 w 934913"/>
                  <a:gd name="connsiteY8" fmla="*/ 35556 h 408015"/>
                  <a:gd name="connsiteX0" fmla="*/ 128786 w 967838"/>
                  <a:gd name="connsiteY0" fmla="*/ 35556 h 408015"/>
                  <a:gd name="connsiteX1" fmla="*/ 163112 w 967838"/>
                  <a:gd name="connsiteY1" fmla="*/ 79322 h 408015"/>
                  <a:gd name="connsiteX2" fmla="*/ 267022 w 967838"/>
                  <a:gd name="connsiteY2" fmla="*/ 370269 h 408015"/>
                  <a:gd name="connsiteX3" fmla="*/ 751931 w 967838"/>
                  <a:gd name="connsiteY3" fmla="*/ 3122 h 408015"/>
                  <a:gd name="connsiteX4" fmla="*/ 669787 w 967838"/>
                  <a:gd name="connsiteY4" fmla="*/ 354209 h 408015"/>
                  <a:gd name="connsiteX5" fmla="*/ 787552 w 967838"/>
                  <a:gd name="connsiteY5" fmla="*/ 408015 h 408015"/>
                  <a:gd name="connsiteX6" fmla="*/ 706902 w 967838"/>
                  <a:gd name="connsiteY6" fmla="*/ 3120 h 408015"/>
                  <a:gd name="connsiteX7" fmla="*/ 243086 w 967838"/>
                  <a:gd name="connsiteY7" fmla="*/ 373375 h 408015"/>
                  <a:gd name="connsiteX8" fmla="*/ 128786 w 967838"/>
                  <a:gd name="connsiteY8" fmla="*/ 35556 h 408015"/>
                  <a:gd name="connsiteX0" fmla="*/ 100245 w 939297"/>
                  <a:gd name="connsiteY0" fmla="*/ 35556 h 408015"/>
                  <a:gd name="connsiteX1" fmla="*/ 134571 w 939297"/>
                  <a:gd name="connsiteY1" fmla="*/ 79322 h 408015"/>
                  <a:gd name="connsiteX2" fmla="*/ 238481 w 939297"/>
                  <a:gd name="connsiteY2" fmla="*/ 370269 h 408015"/>
                  <a:gd name="connsiteX3" fmla="*/ 723390 w 939297"/>
                  <a:gd name="connsiteY3" fmla="*/ 3122 h 408015"/>
                  <a:gd name="connsiteX4" fmla="*/ 641246 w 939297"/>
                  <a:gd name="connsiteY4" fmla="*/ 354209 h 408015"/>
                  <a:gd name="connsiteX5" fmla="*/ 759011 w 939297"/>
                  <a:gd name="connsiteY5" fmla="*/ 408015 h 408015"/>
                  <a:gd name="connsiteX6" fmla="*/ 678361 w 939297"/>
                  <a:gd name="connsiteY6" fmla="*/ 3120 h 408015"/>
                  <a:gd name="connsiteX7" fmla="*/ 214545 w 939297"/>
                  <a:gd name="connsiteY7" fmla="*/ 373375 h 408015"/>
                  <a:gd name="connsiteX8" fmla="*/ 100245 w 939297"/>
                  <a:gd name="connsiteY8" fmla="*/ 35556 h 408015"/>
                  <a:gd name="connsiteX0" fmla="*/ 100245 w 939297"/>
                  <a:gd name="connsiteY0" fmla="*/ 35556 h 408015"/>
                  <a:gd name="connsiteX1" fmla="*/ 106862 w 939297"/>
                  <a:gd name="connsiteY1" fmla="*/ 51613 h 408015"/>
                  <a:gd name="connsiteX2" fmla="*/ 238481 w 939297"/>
                  <a:gd name="connsiteY2" fmla="*/ 370269 h 408015"/>
                  <a:gd name="connsiteX3" fmla="*/ 723390 w 939297"/>
                  <a:gd name="connsiteY3" fmla="*/ 3122 h 408015"/>
                  <a:gd name="connsiteX4" fmla="*/ 641246 w 939297"/>
                  <a:gd name="connsiteY4" fmla="*/ 354209 h 408015"/>
                  <a:gd name="connsiteX5" fmla="*/ 759011 w 939297"/>
                  <a:gd name="connsiteY5" fmla="*/ 408015 h 408015"/>
                  <a:gd name="connsiteX6" fmla="*/ 678361 w 939297"/>
                  <a:gd name="connsiteY6" fmla="*/ 3120 h 408015"/>
                  <a:gd name="connsiteX7" fmla="*/ 214545 w 939297"/>
                  <a:gd name="connsiteY7" fmla="*/ 373375 h 408015"/>
                  <a:gd name="connsiteX8" fmla="*/ 100245 w 939297"/>
                  <a:gd name="connsiteY8" fmla="*/ 35556 h 408015"/>
                  <a:gd name="connsiteX0" fmla="*/ 100245 w 939297"/>
                  <a:gd name="connsiteY0" fmla="*/ 35556 h 408015"/>
                  <a:gd name="connsiteX1" fmla="*/ 106862 w 939297"/>
                  <a:gd name="connsiteY1" fmla="*/ 51613 h 408015"/>
                  <a:gd name="connsiteX2" fmla="*/ 238481 w 939297"/>
                  <a:gd name="connsiteY2" fmla="*/ 370269 h 408015"/>
                  <a:gd name="connsiteX3" fmla="*/ 723390 w 939297"/>
                  <a:gd name="connsiteY3" fmla="*/ 3122 h 408015"/>
                  <a:gd name="connsiteX4" fmla="*/ 641246 w 939297"/>
                  <a:gd name="connsiteY4" fmla="*/ 354209 h 408015"/>
                  <a:gd name="connsiteX5" fmla="*/ 759011 w 939297"/>
                  <a:gd name="connsiteY5" fmla="*/ 408015 h 408015"/>
                  <a:gd name="connsiteX6" fmla="*/ 678361 w 939297"/>
                  <a:gd name="connsiteY6" fmla="*/ 3120 h 408015"/>
                  <a:gd name="connsiteX7" fmla="*/ 214545 w 939297"/>
                  <a:gd name="connsiteY7" fmla="*/ 373375 h 408015"/>
                  <a:gd name="connsiteX8" fmla="*/ 100245 w 939297"/>
                  <a:gd name="connsiteY8" fmla="*/ 35556 h 408015"/>
                  <a:gd name="connsiteX0" fmla="*/ 100245 w 939297"/>
                  <a:gd name="connsiteY0" fmla="*/ 35556 h 408015"/>
                  <a:gd name="connsiteX1" fmla="*/ 106862 w 939297"/>
                  <a:gd name="connsiteY1" fmla="*/ 51613 h 408015"/>
                  <a:gd name="connsiteX2" fmla="*/ 238481 w 939297"/>
                  <a:gd name="connsiteY2" fmla="*/ 370269 h 408015"/>
                  <a:gd name="connsiteX3" fmla="*/ 723390 w 939297"/>
                  <a:gd name="connsiteY3" fmla="*/ 3122 h 408015"/>
                  <a:gd name="connsiteX4" fmla="*/ 641246 w 939297"/>
                  <a:gd name="connsiteY4" fmla="*/ 354209 h 408015"/>
                  <a:gd name="connsiteX5" fmla="*/ 759011 w 939297"/>
                  <a:gd name="connsiteY5" fmla="*/ 408015 h 408015"/>
                  <a:gd name="connsiteX6" fmla="*/ 678361 w 939297"/>
                  <a:gd name="connsiteY6" fmla="*/ 3120 h 408015"/>
                  <a:gd name="connsiteX7" fmla="*/ 214545 w 939297"/>
                  <a:gd name="connsiteY7" fmla="*/ 373375 h 408015"/>
                  <a:gd name="connsiteX8" fmla="*/ 100245 w 939297"/>
                  <a:gd name="connsiteY8" fmla="*/ 35556 h 408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39297" h="408015">
                    <a:moveTo>
                      <a:pt x="100245" y="35556"/>
                    </a:moveTo>
                    <a:cubicBezTo>
                      <a:pt x="114625" y="43120"/>
                      <a:pt x="70545" y="31618"/>
                      <a:pt x="106862" y="51613"/>
                    </a:cubicBezTo>
                    <a:cubicBezTo>
                      <a:pt x="-33466" y="158199"/>
                      <a:pt x="88391" y="327552"/>
                      <a:pt x="238481" y="370269"/>
                    </a:cubicBezTo>
                    <a:cubicBezTo>
                      <a:pt x="557663" y="393728"/>
                      <a:pt x="507902" y="68144"/>
                      <a:pt x="723390" y="3122"/>
                    </a:cubicBezTo>
                    <a:cubicBezTo>
                      <a:pt x="925763" y="76277"/>
                      <a:pt x="764454" y="315691"/>
                      <a:pt x="641246" y="354209"/>
                    </a:cubicBezTo>
                    <a:lnTo>
                      <a:pt x="759011" y="408015"/>
                    </a:lnTo>
                    <a:cubicBezTo>
                      <a:pt x="1071565" y="249959"/>
                      <a:pt x="933843" y="-32788"/>
                      <a:pt x="678361" y="3120"/>
                    </a:cubicBezTo>
                    <a:cubicBezTo>
                      <a:pt x="352883" y="45721"/>
                      <a:pt x="452907" y="357578"/>
                      <a:pt x="214545" y="373375"/>
                    </a:cubicBezTo>
                    <a:cubicBezTo>
                      <a:pt x="-23817" y="389172"/>
                      <a:pt x="-66009" y="91589"/>
                      <a:pt x="100245" y="3555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0070C0"/>
                  </a:gs>
                  <a:gs pos="9000">
                    <a:srgbClr val="29C7FF"/>
                  </a:gs>
                  <a:gs pos="51000">
                    <a:srgbClr val="33CAFF"/>
                  </a:gs>
                  <a:gs pos="32000">
                    <a:srgbClr val="0070C0"/>
                  </a:gs>
                  <a:gs pos="97000">
                    <a:srgbClr val="005EA4"/>
                  </a:gs>
                  <a:gs pos="89000">
                    <a:srgbClr val="0070C0"/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1C2638">
                    <a:lumMod val="75000"/>
                    <a:lumOff val="25000"/>
                    <a:alpha val="77000"/>
                  </a:srgbClr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41" name="Ovaal 40"/>
              <p:cNvSpPr/>
              <p:nvPr userDrawn="1"/>
            </p:nvSpPr>
            <p:spPr>
              <a:xfrm flipV="1">
                <a:off x="11012327" y="2951356"/>
                <a:ext cx="45720" cy="45720"/>
              </a:xfrm>
              <a:prstGeom prst="ellipse">
                <a:avLst/>
              </a:prstGeom>
              <a:solidFill>
                <a:srgbClr val="1D1D1B">
                  <a:lumMod val="50000"/>
                  <a:lumOff val="50000"/>
                  <a:alpha val="99000"/>
                </a:srgbClr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Instruction Image Cropping"/>
            <p:cNvGrpSpPr/>
            <p:nvPr/>
          </p:nvGrpSpPr>
          <p:grpSpPr>
            <a:xfrm>
              <a:off x="12346582" y="-5444"/>
              <a:ext cx="2733484" cy="6868888"/>
              <a:chOff x="12346582" y="-5444"/>
              <a:chExt cx="2733484" cy="6868888"/>
            </a:xfrm>
          </p:grpSpPr>
          <p:grpSp>
            <p:nvGrpSpPr>
              <p:cNvPr id="12" name="bijsnijden"/>
              <p:cNvGrpSpPr/>
              <p:nvPr userDrawn="1"/>
            </p:nvGrpSpPr>
            <p:grpSpPr>
              <a:xfrm>
                <a:off x="12346582" y="5717305"/>
                <a:ext cx="779464" cy="828260"/>
                <a:chOff x="13143038" y="5655940"/>
                <a:chExt cx="779464" cy="828260"/>
              </a:xfrm>
            </p:grpSpPr>
            <p:grpSp>
              <p:nvGrpSpPr>
                <p:cNvPr id="30" name="Groep 29"/>
                <p:cNvGrpSpPr/>
                <p:nvPr userDrawn="1"/>
              </p:nvGrpSpPr>
              <p:grpSpPr>
                <a:xfrm>
                  <a:off x="13284702" y="5655940"/>
                  <a:ext cx="518384" cy="468745"/>
                  <a:chOff x="13352037" y="5715656"/>
                  <a:chExt cx="383714" cy="346970"/>
                </a:xfrm>
              </p:grpSpPr>
              <p:sp>
                <p:nvSpPr>
                  <p:cNvPr id="33" name="Rechthoek 32"/>
                  <p:cNvSpPr/>
                  <p:nvPr userDrawn="1"/>
                </p:nvSpPr>
                <p:spPr>
                  <a:xfrm>
                    <a:off x="13377881" y="5717160"/>
                    <a:ext cx="324866" cy="270269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ysDash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spcBef>
                        <a:spcPts val="350"/>
                      </a:spcBef>
                      <a:spcAft>
                        <a:spcPts val="350"/>
                      </a:spcAft>
                    </a:pPr>
                    <a:endParaRPr lang="en-US" sz="1600" dirty="0" err="1">
                      <a:solidFill>
                        <a:schemeClr val="accent4"/>
                      </a:solidFill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pic>
                <p:nvPicPr>
                  <p:cNvPr id="34" name="Afbeelding 33"/>
                  <p:cNvPicPr>
                    <a:picLocks noChangeAspect="1"/>
                  </p:cNvPicPr>
                  <p:nvPr userDrawn="1"/>
                </p:nvPicPr>
                <p:blipFill rotWithShape="1">
                  <a:blip r:embed="rId2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 r="15865"/>
                  <a:stretch/>
                </p:blipFill>
                <p:spPr>
                  <a:xfrm>
                    <a:off x="13352037" y="5715656"/>
                    <a:ext cx="231884" cy="275611"/>
                  </a:xfrm>
                  <a:prstGeom prst="rect">
                    <a:avLst/>
                  </a:prstGeom>
                  <a:ln w="9525">
                    <a:solidFill>
                      <a:schemeClr val="bg1">
                        <a:lumMod val="50000"/>
                      </a:schemeClr>
                    </a:solidFill>
                  </a:ln>
                </p:spPr>
              </p:pic>
              <p:sp>
                <p:nvSpPr>
                  <p:cNvPr id="35" name="L-vorm 34"/>
                  <p:cNvSpPr/>
                  <p:nvPr userDrawn="1"/>
                </p:nvSpPr>
                <p:spPr>
                  <a:xfrm rot="5400000">
                    <a:off x="13595231" y="5922107"/>
                    <a:ext cx="129209" cy="151830"/>
                  </a:xfrm>
                  <a:prstGeom prst="corner">
                    <a:avLst>
                      <a:gd name="adj1" fmla="val 14726"/>
                      <a:gd name="adj2" fmla="val 14726"/>
                    </a:avLst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spcBef>
                        <a:spcPts val="350"/>
                      </a:spcBef>
                      <a:spcAft>
                        <a:spcPts val="350"/>
                      </a:spcAft>
                    </a:pPr>
                    <a:endParaRPr lang="en-US" sz="1600" dirty="0" err="1">
                      <a:solidFill>
                        <a:schemeClr val="accent4"/>
                      </a:solidFill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6" name="L-vorm 35"/>
                  <p:cNvSpPr/>
                  <p:nvPr userDrawn="1"/>
                </p:nvSpPr>
                <p:spPr>
                  <a:xfrm rot="5400000" flipH="1" flipV="1">
                    <a:off x="13571296" y="5896455"/>
                    <a:ext cx="129209" cy="151830"/>
                  </a:xfrm>
                  <a:prstGeom prst="corner">
                    <a:avLst>
                      <a:gd name="adj1" fmla="val 14726"/>
                      <a:gd name="adj2" fmla="val 14726"/>
                    </a:avLst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spcBef>
                        <a:spcPts val="350"/>
                      </a:spcBef>
                      <a:spcAft>
                        <a:spcPts val="350"/>
                      </a:spcAft>
                    </a:pPr>
                    <a:endParaRPr lang="en-US" sz="1600" dirty="0" err="1">
                      <a:solidFill>
                        <a:schemeClr val="accent4"/>
                      </a:solidFill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sp>
              <p:nvSpPr>
                <p:cNvPr id="31" name="Tekstvak 76"/>
                <p:cNvSpPr txBox="1"/>
                <p:nvPr userDrawn="1"/>
              </p:nvSpPr>
              <p:spPr>
                <a:xfrm>
                  <a:off x="13143038" y="6165304"/>
                  <a:ext cx="779464" cy="261610"/>
                </a:xfrm>
                <a:prstGeom prst="rect">
                  <a:avLst/>
                </a:prstGeom>
                <a:noFill/>
              </p:spPr>
              <p:txBody>
                <a:bodyPr wrap="square" rtlCol="0" anchor="ctr">
                  <a:spAutoFit/>
                </a:bodyPr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50" b="1" i="0" u="none" strike="noStrike" kern="0" cap="none" spc="0" normalizeH="0" baseline="0" noProof="0" dirty="0">
                      <a:ln>
                        <a:noFill/>
                      </a:ln>
                      <a:effectLst>
                        <a:outerShdw blurRad="25400" algn="ctr" rotWithShape="0">
                          <a:prstClr val="white"/>
                        </a:outerShdw>
                      </a:effectLst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rPr>
                    <a:t>Crop</a:t>
                  </a:r>
                </a:p>
              </p:txBody>
            </p:sp>
            <p:sp>
              <p:nvSpPr>
                <p:cNvPr id="32" name="Rechthoekige driehoek 31"/>
                <p:cNvSpPr/>
                <p:nvPr userDrawn="1"/>
              </p:nvSpPr>
              <p:spPr>
                <a:xfrm rot="18900000">
                  <a:off x="13499178" y="6417015"/>
                  <a:ext cx="67185" cy="67185"/>
                </a:xfrm>
                <a:prstGeom prst="rt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3" name="Rechthoek 12"/>
              <p:cNvSpPr/>
              <p:nvPr/>
            </p:nvSpPr>
            <p:spPr>
              <a:xfrm>
                <a:off x="12483705" y="-5444"/>
                <a:ext cx="2584447" cy="28846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80000"/>
                  </a:lnSpc>
                </a:pPr>
                <a:r>
                  <a:rPr lang="en-US" sz="1600" b="1" kern="0" dirty="0">
                    <a:solidFill>
                      <a:schemeClr val="tx2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INSERT VIDEO</a:t>
                </a:r>
              </a:p>
            </p:txBody>
          </p:sp>
          <p:sp>
            <p:nvSpPr>
              <p:cNvPr id="14" name="Tekstvak 33"/>
              <p:cNvSpPr txBox="1"/>
              <p:nvPr/>
            </p:nvSpPr>
            <p:spPr>
              <a:xfrm>
                <a:off x="12483705" y="974289"/>
                <a:ext cx="2584447" cy="224591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>
                <a:no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Click</a:t>
                </a:r>
                <a:r>
                  <a:rPr kumimoji="0" lang="en-US" sz="1200" b="0" i="0" u="none" strike="noStrike" kern="0" cap="none" spc="0" normalizeH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 on the icon to insert a video</a:t>
                </a:r>
                <a:endPara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sp>
            <p:nvSpPr>
              <p:cNvPr id="16" name="Tekstvak 33"/>
              <p:cNvSpPr txBox="1"/>
              <p:nvPr/>
            </p:nvSpPr>
            <p:spPr>
              <a:xfrm>
                <a:off x="12479311" y="3056156"/>
                <a:ext cx="2592287" cy="444851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>
                <a:no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Select</a:t>
                </a:r>
                <a:r>
                  <a:rPr kumimoji="0" lang="en-US" sz="1200" b="0" i="0" u="none" strike="noStrike" kern="0" cap="none" spc="0" normalizeH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 the video you want to use </a:t>
                </a:r>
                <a:br>
                  <a:rPr kumimoji="0" lang="en-US" sz="1200" b="0" i="0" u="none" strike="noStrike" kern="0" cap="none" spc="0" normalizeH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</a:br>
                <a:r>
                  <a:rPr kumimoji="0" lang="en-US" sz="1200" b="0" i="0" u="none" strike="noStrike" kern="0" cap="none" spc="0" normalizeH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and click on </a:t>
                </a:r>
                <a:r>
                  <a:rPr lang="en-US" sz="1200" b="1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‘</a:t>
                </a:r>
                <a:r>
                  <a:rPr lang="en-US" sz="1200" b="1" kern="0" noProof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Insert’</a:t>
                </a:r>
                <a:endParaRPr kumimoji="0" lang="en-US" sz="12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sp>
            <p:nvSpPr>
              <p:cNvPr id="17" name="Ovaal 16"/>
              <p:cNvSpPr/>
              <p:nvPr/>
            </p:nvSpPr>
            <p:spPr>
              <a:xfrm>
                <a:off x="12483705" y="491007"/>
                <a:ext cx="359927" cy="359927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lIns="0" tIns="36000" rIns="0" bIns="43200"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1</a:t>
                </a:r>
              </a:p>
            </p:txBody>
          </p:sp>
          <p:sp>
            <p:nvSpPr>
              <p:cNvPr id="18" name="Ovaal 17"/>
              <p:cNvSpPr/>
              <p:nvPr/>
            </p:nvSpPr>
            <p:spPr>
              <a:xfrm>
                <a:off x="12488780" y="2499796"/>
                <a:ext cx="359927" cy="359927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lIns="0" tIns="36000" rIns="0" bIns="43200"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2</a:t>
                </a:r>
              </a:p>
            </p:txBody>
          </p:sp>
          <p:cxnSp>
            <p:nvCxnSpPr>
              <p:cNvPr id="19" name="Rechte verbindingslijn 18"/>
              <p:cNvCxnSpPr/>
              <p:nvPr/>
            </p:nvCxnSpPr>
            <p:spPr>
              <a:xfrm>
                <a:off x="12487778" y="283020"/>
                <a:ext cx="2592288" cy="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20" name="Rechte verbindingslijn 19"/>
              <p:cNvCxnSpPr/>
              <p:nvPr/>
            </p:nvCxnSpPr>
            <p:spPr>
              <a:xfrm>
                <a:off x="12479311" y="2303362"/>
                <a:ext cx="2592288" cy="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21" name="Rechte verbindingslijn 20"/>
              <p:cNvCxnSpPr/>
              <p:nvPr/>
            </p:nvCxnSpPr>
            <p:spPr>
              <a:xfrm>
                <a:off x="12470972" y="4334476"/>
                <a:ext cx="2608001" cy="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22" name="Tekstvak 33"/>
              <p:cNvSpPr txBox="1"/>
              <p:nvPr/>
            </p:nvSpPr>
            <p:spPr>
              <a:xfrm>
                <a:off x="12479311" y="5017802"/>
                <a:ext cx="2588841" cy="400006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>
                <a:no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lvl="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1200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If you want to scale or drag the video</a:t>
                </a:r>
                <a:br>
                  <a:rPr lang="en-US" sz="1200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</a:br>
                <a:r>
                  <a:rPr lang="en-US" sz="1200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go to </a:t>
                </a:r>
                <a:r>
                  <a:rPr lang="en-US" sz="1200" b="1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‘Picture Tools’ </a:t>
                </a:r>
                <a:r>
                  <a:rPr lang="en-US" sz="1200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and click on </a:t>
                </a:r>
                <a:r>
                  <a:rPr lang="en-US" sz="1200" b="1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‘Crop’</a:t>
                </a:r>
              </a:p>
            </p:txBody>
          </p:sp>
          <p:sp>
            <p:nvSpPr>
              <p:cNvPr id="23" name="Ovaal 22"/>
              <p:cNvSpPr/>
              <p:nvPr/>
            </p:nvSpPr>
            <p:spPr>
              <a:xfrm>
                <a:off x="12488779" y="4532940"/>
                <a:ext cx="359927" cy="359927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lIns="0" tIns="36000" rIns="0" bIns="43200"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3</a:t>
                </a:r>
              </a:p>
            </p:txBody>
          </p:sp>
          <p:cxnSp>
            <p:nvCxnSpPr>
              <p:cNvPr id="24" name="Rechte verbindingslijn 23"/>
              <p:cNvCxnSpPr/>
              <p:nvPr/>
            </p:nvCxnSpPr>
            <p:spPr>
              <a:xfrm>
                <a:off x="12470972" y="6863444"/>
                <a:ext cx="2608001" cy="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25" name="Groep 24"/>
              <p:cNvGrpSpPr/>
              <p:nvPr/>
            </p:nvGrpSpPr>
            <p:grpSpPr>
              <a:xfrm>
                <a:off x="12483705" y="3745117"/>
                <a:ext cx="1114138" cy="297656"/>
                <a:chOff x="13560784" y="3471416"/>
                <a:chExt cx="1114138" cy="297656"/>
              </a:xfrm>
            </p:grpSpPr>
            <p:sp>
              <p:nvSpPr>
                <p:cNvPr id="26" name="Afgeronde rechthoek 25"/>
                <p:cNvSpPr/>
                <p:nvPr/>
              </p:nvSpPr>
              <p:spPr>
                <a:xfrm>
                  <a:off x="13560784" y="3471416"/>
                  <a:ext cx="1114138" cy="297656"/>
                </a:xfrm>
                <a:prstGeom prst="roundRect">
                  <a:avLst/>
                </a:prstGeom>
                <a:gradFill flip="none" rotWithShape="1">
                  <a:gsLst>
                    <a:gs pos="4000">
                      <a:srgbClr val="00B0F0"/>
                    </a:gs>
                    <a:gs pos="0">
                      <a:srgbClr val="0070C0"/>
                    </a:gs>
                    <a:gs pos="100000">
                      <a:srgbClr val="0070C0"/>
                    </a:gs>
                    <a:gs pos="12000">
                      <a:srgbClr val="D1EAFF"/>
                    </a:gs>
                    <a:gs pos="96000">
                      <a:srgbClr val="00B0F0"/>
                    </a:gs>
                    <a:gs pos="89000">
                      <a:srgbClr val="DDF4FF"/>
                    </a:gs>
                    <a:gs pos="43000">
                      <a:srgbClr val="D1EAFF"/>
                    </a:gs>
                    <a:gs pos="51000">
                      <a:srgbClr val="DDF4FF"/>
                    </a:gs>
                  </a:gsLst>
                  <a:lin ang="16200000" scaled="1"/>
                  <a:tileRect/>
                </a:gradFill>
                <a:ln w="6350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" name="Tekstvak 81"/>
                <p:cNvSpPr txBox="1"/>
                <p:nvPr/>
              </p:nvSpPr>
              <p:spPr>
                <a:xfrm>
                  <a:off x="13573594" y="3501896"/>
                  <a:ext cx="888311" cy="246221"/>
                </a:xfrm>
                <a:prstGeom prst="rect">
                  <a:avLst/>
                </a:prstGeom>
                <a:noFill/>
              </p:spPr>
              <p:txBody>
                <a:bodyPr wrap="square" rtlCol="0" anchor="ctr">
                  <a:spAutoFit/>
                </a:bodyPr>
                <a:lstStyle>
                  <a:defPPr>
                    <a:defRPr lang="nl-NL"/>
                  </a:defPPr>
                  <a:lvl1pPr marR="0" lvl="0" indent="0" algn="ctr" fontAlgn="auto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900" i="0" u="none" strike="noStrike" kern="0" cap="none" spc="0" normalizeH="0" baseline="0">
                      <a:ln>
                        <a:noFill/>
                      </a:ln>
                      <a:effectLst>
                        <a:outerShdw blurRad="25400" algn="ctr" rotWithShape="0">
                          <a:prstClr val="white"/>
                        </a:outerShdw>
                      </a:effectLst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defRPr>
                  </a:lvl1pPr>
                  <a:lvl2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latin typeface="Arial" charset="0"/>
                      <a:cs typeface="Arial" charset="0"/>
                    </a:defRPr>
                  </a:lvl2pPr>
                  <a:lvl3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latin typeface="Arial" charset="0"/>
                      <a:cs typeface="Arial" charset="0"/>
                    </a:defRPr>
                  </a:lvl3pPr>
                  <a:lvl4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latin typeface="Arial" charset="0"/>
                      <a:cs typeface="Arial" charset="0"/>
                    </a:defRPr>
                  </a:lvl4pPr>
                  <a:lvl5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latin typeface="Arial" charset="0"/>
                      <a:cs typeface="Arial" charset="0"/>
                    </a:defRPr>
                  </a:lvl5pPr>
                  <a:lvl6pPr>
                    <a:defRPr>
                      <a:latin typeface="Arial" charset="0"/>
                      <a:cs typeface="Arial" charset="0"/>
                    </a:defRPr>
                  </a:lvl6pPr>
                  <a:lvl7pPr>
                    <a:defRPr>
                      <a:latin typeface="Arial" charset="0"/>
                      <a:cs typeface="Arial" charset="0"/>
                    </a:defRPr>
                  </a:lvl7pPr>
                  <a:lvl8pPr>
                    <a:defRPr>
                      <a:latin typeface="Arial" charset="0"/>
                      <a:cs typeface="Arial" charset="0"/>
                    </a:defRPr>
                  </a:lvl8pPr>
                  <a:lvl9pPr>
                    <a:defRPr>
                      <a:latin typeface="Arial" charset="0"/>
                      <a:cs typeface="Arial" charset="0"/>
                    </a:defRPr>
                  </a:lvl9pPr>
                </a:lstStyle>
                <a:p>
                  <a:r>
                    <a:rPr lang="en-US" sz="1000" dirty="0"/>
                    <a:t>Insert</a:t>
                  </a:r>
                </a:p>
              </p:txBody>
            </p:sp>
            <p:cxnSp>
              <p:nvCxnSpPr>
                <p:cNvPr id="28" name="Rechte verbindingslijn 27"/>
                <p:cNvCxnSpPr/>
                <p:nvPr/>
              </p:nvCxnSpPr>
              <p:spPr>
                <a:xfrm>
                  <a:off x="14461905" y="3507058"/>
                  <a:ext cx="0" cy="22443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9" name="Gelijkbenige driehoek 28"/>
                <p:cNvSpPr/>
                <p:nvPr/>
              </p:nvSpPr>
              <p:spPr>
                <a:xfrm rot="10800000">
                  <a:off x="14518584" y="3600521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pic>
        <p:nvPicPr>
          <p:cNvPr id="48" name="Picture 47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20247" y="154080"/>
            <a:ext cx="2290769" cy="5094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0114371"/>
      </p:ext>
    </p:extLst>
  </p:cSld>
  <p:clrMapOvr>
    <a:masterClrMapping/>
  </p:clrMapOvr>
  <p:transition spd="med">
    <p:fade/>
  </p:transition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10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2"/>
          <p:cNvSpPr>
            <a:spLocks noGrp="1"/>
          </p:cNvSpPr>
          <p:nvPr>
            <p:ph type="pic" idx="20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6" name="Rechthoek 15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IMAGE</a:t>
            </a:r>
            <a:r>
              <a:rPr lang="en-US" sz="1600" baseline="0" dirty="0">
                <a:solidFill>
                  <a:schemeClr val="bg2"/>
                </a:solidFill>
              </a:rPr>
              <a:t> 100%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13" name="Ondertitel 2"/>
          <p:cNvSpPr>
            <a:spLocks noGrp="1"/>
          </p:cNvSpPr>
          <p:nvPr>
            <p:ph type="subTitle" idx="1"/>
          </p:nvPr>
        </p:nvSpPr>
        <p:spPr>
          <a:xfrm>
            <a:off x="617016" y="5550200"/>
            <a:ext cx="7967586" cy="631031"/>
          </a:xfrm>
          <a:noFill/>
        </p:spPr>
        <p:txBody>
          <a:bodyPr lIns="0" tIns="0" rIns="0" bIns="0" anchor="b"/>
          <a:lstStyle>
            <a:lvl1pPr marL="0" indent="0" algn="l">
              <a:buNone/>
              <a:defRPr sz="2800" b="1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599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599" indent="0" algn="ctr">
              <a:buNone/>
              <a:defRPr sz="1600"/>
            </a:lvl9pPr>
          </a:lstStyle>
          <a:p>
            <a:r>
              <a:rPr lang="en-US" noProof="0" dirty="0"/>
              <a:t>Click to edit Master subtitle style</a:t>
            </a:r>
          </a:p>
        </p:txBody>
      </p:sp>
      <p:sp>
        <p:nvSpPr>
          <p:cNvPr id="8" name="Tijdelijke aanduiding voor voettekst 3"/>
          <p:cNvSpPr>
            <a:spLocks noGrp="1"/>
          </p:cNvSpPr>
          <p:nvPr>
            <p:ph type="ftr" sz="quarter" idx="18"/>
          </p:nvPr>
        </p:nvSpPr>
        <p:spPr>
          <a:xfrm>
            <a:off x="0" y="6416675"/>
            <a:ext cx="4657725" cy="4413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9" name="Tijdelijke aanduiding voor dianummer 4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BCC9D58-F25F-462A-906F-43C5499995C7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2" name="Tijdelijke aanduiding voor titel 1"/>
          <p:cNvSpPr>
            <a:spLocks noGrp="1"/>
          </p:cNvSpPr>
          <p:nvPr>
            <p:ph type="title"/>
          </p:nvPr>
        </p:nvSpPr>
        <p:spPr>
          <a:xfrm>
            <a:off x="0" y="0"/>
            <a:ext cx="9332913" cy="817563"/>
          </a:xfrm>
          <a:prstGeom prst="rect">
            <a:avLst/>
          </a:prstGeom>
          <a:noFill/>
          <a:effectLst/>
        </p:spPr>
        <p:txBody>
          <a:bodyPr vert="horz" lIns="612000" tIns="252000" rIns="144000" bIns="144000" rtlCol="0" anchor="ctr">
            <a:noAutofit/>
          </a:bodyPr>
          <a:lstStyle/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grpSp>
        <p:nvGrpSpPr>
          <p:cNvPr id="11" name="Groep 10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4" name="Rechthoek 1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" name="Ovaal 1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8" name="Ovaal 1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9" name="Rechte verbindingslijn 1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0" name="Rechte verbindingslijn 1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1" name="Rechte verbindingslijn 2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22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2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24" name="Ovaal 2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25" name="Rechte verbindingslijn 2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6" name="Groep 2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45" name="Afgeronde rechthoek 44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6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47" name="Rechte verbindingslijn 46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" name="Gelijkbenige driehoek 47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30" name="Groep 29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31" name="Rechthoek 30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2" name="Groep 31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35" name="Rechthoek 34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6" name="Groep 35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39" name="Afgeronde rechthoek 38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0" name="Rechthoek 39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1" name="Rechthoek 40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2" name="Rechthoek 41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3" name="Rechthoek 42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4" name="Rechthoek 43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7" name="Rechthoek 36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38" name="Gelijkbenige driehoek 37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33" name="Afgeronde rechthoek 32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34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3804311536"/>
      </p:ext>
    </p:extLst>
  </p:cSld>
  <p:clrMapOvr>
    <a:masterClrMapping/>
  </p:clrMapOvr>
  <p:transition spd="med">
    <p:fade/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ph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11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Graph (XL)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Tijdelijke aanduiding voor inhoud 2"/>
          <p:cNvSpPr>
            <a:spLocks noGrp="1"/>
          </p:cNvSpPr>
          <p:nvPr>
            <p:ph idx="17"/>
          </p:nvPr>
        </p:nvSpPr>
        <p:spPr>
          <a:xfrm>
            <a:off x="517525" y="1592689"/>
            <a:ext cx="11160125" cy="4681112"/>
          </a:xfrm>
          <a:solidFill>
            <a:srgbClr val="E5E9EC"/>
          </a:solidFill>
        </p:spPr>
        <p:txBody>
          <a:bodyPr anchor="ctr"/>
          <a:lstStyle>
            <a:lvl1pPr algn="ctr">
              <a:defRPr sz="14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/>
            </a:lvl1pPr>
          </a:lstStyle>
          <a:p>
            <a:fld id="{2F16C7DF-FA48-4A8F-81E5-425111209FF4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7" name="Instruction Chart &amp; Edit"/>
          <p:cNvGrpSpPr/>
          <p:nvPr userDrawn="1"/>
        </p:nvGrpSpPr>
        <p:grpSpPr>
          <a:xfrm>
            <a:off x="12382788" y="-5444"/>
            <a:ext cx="2697278" cy="6868888"/>
            <a:chOff x="12382788" y="-5444"/>
            <a:chExt cx="2697278" cy="6868888"/>
          </a:xfrm>
        </p:grpSpPr>
        <p:grpSp>
          <p:nvGrpSpPr>
            <p:cNvPr id="9" name="Groep 8"/>
            <p:cNvGrpSpPr/>
            <p:nvPr userDrawn="1"/>
          </p:nvGrpSpPr>
          <p:grpSpPr>
            <a:xfrm>
              <a:off x="12382788" y="1480224"/>
              <a:ext cx="689983" cy="573048"/>
              <a:chOff x="15171969" y="1587338"/>
              <a:chExt cx="755407" cy="627385"/>
            </a:xfrm>
          </p:grpSpPr>
          <p:sp>
            <p:nvSpPr>
              <p:cNvPr id="65" name="Rechthoek 962"/>
              <p:cNvSpPr/>
              <p:nvPr userDrawn="1"/>
            </p:nvSpPr>
            <p:spPr>
              <a:xfrm>
                <a:off x="15171969" y="2008934"/>
                <a:ext cx="755407" cy="205789"/>
              </a:xfrm>
              <a:custGeom>
                <a:avLst/>
                <a:gdLst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664132 w 664132"/>
                  <a:gd name="connsiteY2" fmla="*/ 27778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664132"/>
                  <a:gd name="connsiteY0" fmla="*/ 0 h 290487"/>
                  <a:gd name="connsiteX1" fmla="*/ 664132 w 664132"/>
                  <a:gd name="connsiteY1" fmla="*/ 0 h 290487"/>
                  <a:gd name="connsiteX2" fmla="*/ 333932 w 664132"/>
                  <a:gd name="connsiteY2" fmla="*/ 290487 h 290487"/>
                  <a:gd name="connsiteX3" fmla="*/ 0 w 664132"/>
                  <a:gd name="connsiteY3" fmla="*/ 277787 h 290487"/>
                  <a:gd name="connsiteX4" fmla="*/ 0 w 664132"/>
                  <a:gd name="connsiteY4" fmla="*/ 0 h 290487"/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575232 w 664132"/>
                  <a:gd name="connsiteY2" fmla="*/ 27143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708582"/>
                  <a:gd name="connsiteY0" fmla="*/ 0 h 277787"/>
                  <a:gd name="connsiteX1" fmla="*/ 708582 w 708582"/>
                  <a:gd name="connsiteY1" fmla="*/ 31750 h 277787"/>
                  <a:gd name="connsiteX2" fmla="*/ 575232 w 708582"/>
                  <a:gd name="connsiteY2" fmla="*/ 271437 h 277787"/>
                  <a:gd name="connsiteX3" fmla="*/ 0 w 708582"/>
                  <a:gd name="connsiteY3" fmla="*/ 277787 h 277787"/>
                  <a:gd name="connsiteX4" fmla="*/ 0 w 708582"/>
                  <a:gd name="connsiteY4" fmla="*/ 0 h 277787"/>
                  <a:gd name="connsiteX0" fmla="*/ 228600 w 708582"/>
                  <a:gd name="connsiteY0" fmla="*/ 6350 h 246037"/>
                  <a:gd name="connsiteX1" fmla="*/ 708582 w 708582"/>
                  <a:gd name="connsiteY1" fmla="*/ 0 h 246037"/>
                  <a:gd name="connsiteX2" fmla="*/ 575232 w 708582"/>
                  <a:gd name="connsiteY2" fmla="*/ 239687 h 246037"/>
                  <a:gd name="connsiteX3" fmla="*/ 0 w 708582"/>
                  <a:gd name="connsiteY3" fmla="*/ 246037 h 246037"/>
                  <a:gd name="connsiteX4" fmla="*/ 228600 w 708582"/>
                  <a:gd name="connsiteY4" fmla="*/ 6350 h 246037"/>
                  <a:gd name="connsiteX0" fmla="*/ 228600 w 778432"/>
                  <a:gd name="connsiteY0" fmla="*/ 0 h 239687"/>
                  <a:gd name="connsiteX1" fmla="*/ 778432 w 778432"/>
                  <a:gd name="connsiteY1" fmla="*/ 25400 h 239687"/>
                  <a:gd name="connsiteX2" fmla="*/ 575232 w 778432"/>
                  <a:gd name="connsiteY2" fmla="*/ 233337 h 239687"/>
                  <a:gd name="connsiteX3" fmla="*/ 0 w 778432"/>
                  <a:gd name="connsiteY3" fmla="*/ 239687 h 239687"/>
                  <a:gd name="connsiteX4" fmla="*/ 228600 w 778432"/>
                  <a:gd name="connsiteY4" fmla="*/ 0 h 239687"/>
                  <a:gd name="connsiteX0" fmla="*/ 228600 w 778432"/>
                  <a:gd name="connsiteY0" fmla="*/ 0 h 214287"/>
                  <a:gd name="connsiteX1" fmla="*/ 778432 w 778432"/>
                  <a:gd name="connsiteY1" fmla="*/ 0 h 214287"/>
                  <a:gd name="connsiteX2" fmla="*/ 575232 w 778432"/>
                  <a:gd name="connsiteY2" fmla="*/ 207937 h 214287"/>
                  <a:gd name="connsiteX3" fmla="*/ 0 w 778432"/>
                  <a:gd name="connsiteY3" fmla="*/ 214287 h 214287"/>
                  <a:gd name="connsiteX4" fmla="*/ 228600 w 778432"/>
                  <a:gd name="connsiteY4" fmla="*/ 0 h 214287"/>
                  <a:gd name="connsiteX0" fmla="*/ 228600 w 730724"/>
                  <a:gd name="connsiteY0" fmla="*/ 3975 h 218262"/>
                  <a:gd name="connsiteX1" fmla="*/ 730724 w 730724"/>
                  <a:gd name="connsiteY1" fmla="*/ 0 h 218262"/>
                  <a:gd name="connsiteX2" fmla="*/ 575232 w 730724"/>
                  <a:gd name="connsiteY2" fmla="*/ 211912 h 218262"/>
                  <a:gd name="connsiteX3" fmla="*/ 0 w 730724"/>
                  <a:gd name="connsiteY3" fmla="*/ 218262 h 218262"/>
                  <a:gd name="connsiteX4" fmla="*/ 228600 w 730724"/>
                  <a:gd name="connsiteY4" fmla="*/ 3975 h 218262"/>
                  <a:gd name="connsiteX0" fmla="*/ 252454 w 754578"/>
                  <a:gd name="connsiteY0" fmla="*/ 3975 h 211912"/>
                  <a:gd name="connsiteX1" fmla="*/ 754578 w 754578"/>
                  <a:gd name="connsiteY1" fmla="*/ 0 h 211912"/>
                  <a:gd name="connsiteX2" fmla="*/ 599086 w 754578"/>
                  <a:gd name="connsiteY2" fmla="*/ 211912 h 211912"/>
                  <a:gd name="connsiteX3" fmla="*/ 0 w 754578"/>
                  <a:gd name="connsiteY3" fmla="*/ 210311 h 211912"/>
                  <a:gd name="connsiteX4" fmla="*/ 252454 w 754578"/>
                  <a:gd name="connsiteY4" fmla="*/ 3975 h 211912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599086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754578"/>
                  <a:gd name="connsiteY0" fmla="*/ 0 h 223840"/>
                  <a:gd name="connsiteX1" fmla="*/ 754578 w 754578"/>
                  <a:gd name="connsiteY1" fmla="*/ 7952 h 223840"/>
                  <a:gd name="connsiteX2" fmla="*/ 654745 w 754578"/>
                  <a:gd name="connsiteY2" fmla="*/ 223840 h 223840"/>
                  <a:gd name="connsiteX3" fmla="*/ 0 w 754578"/>
                  <a:gd name="connsiteY3" fmla="*/ 218263 h 223840"/>
                  <a:gd name="connsiteX4" fmla="*/ 172941 w 754578"/>
                  <a:gd name="connsiteY4" fmla="*/ 0 h 223840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646793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818189"/>
                  <a:gd name="connsiteY0" fmla="*/ 0 h 219864"/>
                  <a:gd name="connsiteX1" fmla="*/ 818189 w 818189"/>
                  <a:gd name="connsiteY1" fmla="*/ 31806 h 219864"/>
                  <a:gd name="connsiteX2" fmla="*/ 646793 w 818189"/>
                  <a:gd name="connsiteY2" fmla="*/ 219864 h 219864"/>
                  <a:gd name="connsiteX3" fmla="*/ 0 w 818189"/>
                  <a:gd name="connsiteY3" fmla="*/ 218263 h 219864"/>
                  <a:gd name="connsiteX4" fmla="*/ 172941 w 818189"/>
                  <a:gd name="connsiteY4" fmla="*/ 0 h 219864"/>
                  <a:gd name="connsiteX0" fmla="*/ 172941 w 806262"/>
                  <a:gd name="connsiteY0" fmla="*/ 0 h 219864"/>
                  <a:gd name="connsiteX1" fmla="*/ 806262 w 806262"/>
                  <a:gd name="connsiteY1" fmla="*/ 11928 h 219864"/>
                  <a:gd name="connsiteX2" fmla="*/ 646793 w 806262"/>
                  <a:gd name="connsiteY2" fmla="*/ 219864 h 219864"/>
                  <a:gd name="connsiteX3" fmla="*/ 0 w 806262"/>
                  <a:gd name="connsiteY3" fmla="*/ 218263 h 219864"/>
                  <a:gd name="connsiteX4" fmla="*/ 172941 w 806262"/>
                  <a:gd name="connsiteY4" fmla="*/ 0 h 219864"/>
                  <a:gd name="connsiteX0" fmla="*/ 172941 w 798310"/>
                  <a:gd name="connsiteY0" fmla="*/ 0 h 219864"/>
                  <a:gd name="connsiteX1" fmla="*/ 798310 w 798310"/>
                  <a:gd name="connsiteY1" fmla="*/ 15903 h 219864"/>
                  <a:gd name="connsiteX2" fmla="*/ 646793 w 798310"/>
                  <a:gd name="connsiteY2" fmla="*/ 219864 h 219864"/>
                  <a:gd name="connsiteX3" fmla="*/ 0 w 798310"/>
                  <a:gd name="connsiteY3" fmla="*/ 218263 h 219864"/>
                  <a:gd name="connsiteX4" fmla="*/ 172941 w 798310"/>
                  <a:gd name="connsiteY4" fmla="*/ 0 h 219864"/>
                  <a:gd name="connsiteX0" fmla="*/ 172941 w 798310"/>
                  <a:gd name="connsiteY0" fmla="*/ 0 h 259620"/>
                  <a:gd name="connsiteX1" fmla="*/ 798310 w 798310"/>
                  <a:gd name="connsiteY1" fmla="*/ 15903 h 259620"/>
                  <a:gd name="connsiteX2" fmla="*/ 614988 w 798310"/>
                  <a:gd name="connsiteY2" fmla="*/ 259620 h 259620"/>
                  <a:gd name="connsiteX3" fmla="*/ 0 w 798310"/>
                  <a:gd name="connsiteY3" fmla="*/ 218263 h 259620"/>
                  <a:gd name="connsiteX4" fmla="*/ 172941 w 798310"/>
                  <a:gd name="connsiteY4" fmla="*/ 0 h 259620"/>
                  <a:gd name="connsiteX0" fmla="*/ 188843 w 814212"/>
                  <a:gd name="connsiteY0" fmla="*/ 0 h 259620"/>
                  <a:gd name="connsiteX1" fmla="*/ 814212 w 814212"/>
                  <a:gd name="connsiteY1" fmla="*/ 15903 h 259620"/>
                  <a:gd name="connsiteX2" fmla="*/ 630890 w 814212"/>
                  <a:gd name="connsiteY2" fmla="*/ 259620 h 259620"/>
                  <a:gd name="connsiteX3" fmla="*/ 0 w 814212"/>
                  <a:gd name="connsiteY3" fmla="*/ 254043 h 259620"/>
                  <a:gd name="connsiteX4" fmla="*/ 188843 w 814212"/>
                  <a:gd name="connsiteY4" fmla="*/ 0 h 259620"/>
                  <a:gd name="connsiteX0" fmla="*/ 208721 w 834090"/>
                  <a:gd name="connsiteY0" fmla="*/ 0 h 259620"/>
                  <a:gd name="connsiteX1" fmla="*/ 834090 w 834090"/>
                  <a:gd name="connsiteY1" fmla="*/ 15903 h 259620"/>
                  <a:gd name="connsiteX2" fmla="*/ 650768 w 834090"/>
                  <a:gd name="connsiteY2" fmla="*/ 259620 h 259620"/>
                  <a:gd name="connsiteX3" fmla="*/ 0 w 834090"/>
                  <a:gd name="connsiteY3" fmla="*/ 254043 h 259620"/>
                  <a:gd name="connsiteX4" fmla="*/ 208721 w 834090"/>
                  <a:gd name="connsiteY4" fmla="*/ 0 h 259620"/>
                  <a:gd name="connsiteX0" fmla="*/ 268356 w 893725"/>
                  <a:gd name="connsiteY0" fmla="*/ 0 h 259620"/>
                  <a:gd name="connsiteX1" fmla="*/ 893725 w 893725"/>
                  <a:gd name="connsiteY1" fmla="*/ 15903 h 259620"/>
                  <a:gd name="connsiteX2" fmla="*/ 710403 w 893725"/>
                  <a:gd name="connsiteY2" fmla="*/ 259620 h 259620"/>
                  <a:gd name="connsiteX3" fmla="*/ 0 w 893725"/>
                  <a:gd name="connsiteY3" fmla="*/ 254043 h 259620"/>
                  <a:gd name="connsiteX4" fmla="*/ 268356 w 893725"/>
                  <a:gd name="connsiteY4" fmla="*/ 0 h 259620"/>
                  <a:gd name="connsiteX0" fmla="*/ 260405 w 885774"/>
                  <a:gd name="connsiteY0" fmla="*/ 0 h 259620"/>
                  <a:gd name="connsiteX1" fmla="*/ 885774 w 885774"/>
                  <a:gd name="connsiteY1" fmla="*/ 15903 h 259620"/>
                  <a:gd name="connsiteX2" fmla="*/ 702452 w 885774"/>
                  <a:gd name="connsiteY2" fmla="*/ 259620 h 259620"/>
                  <a:gd name="connsiteX3" fmla="*/ 0 w 885774"/>
                  <a:gd name="connsiteY3" fmla="*/ 254043 h 259620"/>
                  <a:gd name="connsiteX4" fmla="*/ 260405 w 885774"/>
                  <a:gd name="connsiteY4" fmla="*/ 0 h 259620"/>
                  <a:gd name="connsiteX0" fmla="*/ 220648 w 885774"/>
                  <a:gd name="connsiteY0" fmla="*/ 0 h 243717"/>
                  <a:gd name="connsiteX1" fmla="*/ 885774 w 885774"/>
                  <a:gd name="connsiteY1" fmla="*/ 0 h 243717"/>
                  <a:gd name="connsiteX2" fmla="*/ 702452 w 885774"/>
                  <a:gd name="connsiteY2" fmla="*/ 243717 h 243717"/>
                  <a:gd name="connsiteX3" fmla="*/ 0 w 885774"/>
                  <a:gd name="connsiteY3" fmla="*/ 238140 h 243717"/>
                  <a:gd name="connsiteX4" fmla="*/ 220648 w 885774"/>
                  <a:gd name="connsiteY4" fmla="*/ 0 h 24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5774" h="243717">
                    <a:moveTo>
                      <a:pt x="220648" y="0"/>
                    </a:moveTo>
                    <a:lnTo>
                      <a:pt x="885774" y="0"/>
                    </a:lnTo>
                    <a:lnTo>
                      <a:pt x="702452" y="243717"/>
                    </a:lnTo>
                    <a:lnTo>
                      <a:pt x="0" y="238140"/>
                    </a:lnTo>
                    <a:lnTo>
                      <a:pt x="220648" y="0"/>
                    </a:lnTo>
                    <a:close/>
                  </a:path>
                </a:pathLst>
              </a:custGeom>
              <a:solidFill>
                <a:srgbClr val="FFFFFF">
                  <a:lumMod val="50000"/>
                </a:srgbClr>
              </a:solidFill>
              <a:ln w="25400" cap="flat" cmpd="sng" algn="ctr">
                <a:noFill/>
                <a:prstDash val="solid"/>
              </a:ln>
              <a:effectLst>
                <a:softEdge rad="31750"/>
              </a:effectLst>
            </p:spPr>
            <p:txBody>
              <a:bodyPr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66" name="Groep 65"/>
              <p:cNvGrpSpPr/>
              <p:nvPr userDrawn="1"/>
            </p:nvGrpSpPr>
            <p:grpSpPr>
              <a:xfrm>
                <a:off x="15281106" y="1587338"/>
                <a:ext cx="511775" cy="560304"/>
                <a:chOff x="10604642" y="969717"/>
                <a:chExt cx="1290643" cy="1427163"/>
              </a:xfrm>
            </p:grpSpPr>
            <p:grpSp>
              <p:nvGrpSpPr>
                <p:cNvPr id="67" name="Group 879"/>
                <p:cNvGrpSpPr>
                  <a:grpSpLocks noChangeAspect="1"/>
                </p:cNvGrpSpPr>
                <p:nvPr userDrawn="1"/>
              </p:nvGrpSpPr>
              <p:grpSpPr bwMode="auto">
                <a:xfrm>
                  <a:off x="10604642" y="969717"/>
                  <a:ext cx="1290643" cy="1427163"/>
                  <a:chOff x="4798" y="1515"/>
                  <a:chExt cx="813" cy="899"/>
                </a:xfrm>
              </p:grpSpPr>
              <p:sp>
                <p:nvSpPr>
                  <p:cNvPr id="69" name="Freeform 886"/>
                  <p:cNvSpPr>
                    <a:spLocks/>
                  </p:cNvSpPr>
                  <p:nvPr userDrawn="1"/>
                </p:nvSpPr>
                <p:spPr bwMode="auto">
                  <a:xfrm>
                    <a:off x="5269" y="1515"/>
                    <a:ext cx="71" cy="898"/>
                  </a:xfrm>
                  <a:custGeom>
                    <a:avLst/>
                    <a:gdLst>
                      <a:gd name="T0" fmla="*/ 282 w 282"/>
                      <a:gd name="T1" fmla="*/ 0 h 3595"/>
                      <a:gd name="T2" fmla="*/ 282 w 282"/>
                      <a:gd name="T3" fmla="*/ 3138 h 3595"/>
                      <a:gd name="T4" fmla="*/ 0 w 282"/>
                      <a:gd name="T5" fmla="*/ 3595 h 3595"/>
                      <a:gd name="T6" fmla="*/ 0 w 282"/>
                      <a:gd name="T7" fmla="*/ 285 h 3595"/>
                      <a:gd name="T8" fmla="*/ 282 w 282"/>
                      <a:gd name="T9" fmla="*/ 0 h 35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2" h="3595">
                        <a:moveTo>
                          <a:pt x="282" y="0"/>
                        </a:moveTo>
                        <a:lnTo>
                          <a:pt x="282" y="3138"/>
                        </a:lnTo>
                        <a:lnTo>
                          <a:pt x="0" y="3595"/>
                        </a:lnTo>
                        <a:lnTo>
                          <a:pt x="0" y="285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solidFill>
                    <a:srgbClr val="FFC000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0" name="Rectangle 880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515"/>
                    <a:ext cx="813" cy="899"/>
                  </a:xfrm>
                  <a:prstGeom prst="rect">
                    <a:avLst/>
                  </a:prstGeom>
                  <a:noFill/>
                  <a:ln w="0">
                    <a:noFill/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1" name="Rectangle 881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857"/>
                    <a:ext cx="228" cy="55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002060"/>
                      </a:gs>
                      <a:gs pos="100000">
                        <a:srgbClr val="1929FF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2" name="Freeform 882"/>
                  <p:cNvSpPr>
                    <a:spLocks/>
                  </p:cNvSpPr>
                  <p:nvPr userDrawn="1"/>
                </p:nvSpPr>
                <p:spPr bwMode="auto">
                  <a:xfrm>
                    <a:off x="4798" y="1771"/>
                    <a:ext cx="314" cy="86"/>
                  </a:xfrm>
                  <a:custGeom>
                    <a:avLst/>
                    <a:gdLst>
                      <a:gd name="T0" fmla="*/ 411 w 1255"/>
                      <a:gd name="T1" fmla="*/ 0 h 342"/>
                      <a:gd name="T2" fmla="*/ 1255 w 1255"/>
                      <a:gd name="T3" fmla="*/ 0 h 342"/>
                      <a:gd name="T4" fmla="*/ 913 w 1255"/>
                      <a:gd name="T5" fmla="*/ 342 h 342"/>
                      <a:gd name="T6" fmla="*/ 0 w 1255"/>
                      <a:gd name="T7" fmla="*/ 342 h 342"/>
                      <a:gd name="T8" fmla="*/ 411 w 1255"/>
                      <a:gd name="T9" fmla="*/ 0 h 3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55" h="342">
                        <a:moveTo>
                          <a:pt x="411" y="0"/>
                        </a:moveTo>
                        <a:lnTo>
                          <a:pt x="1255" y="0"/>
                        </a:lnTo>
                        <a:lnTo>
                          <a:pt x="913" y="342"/>
                        </a:lnTo>
                        <a:lnTo>
                          <a:pt x="0" y="342"/>
                        </a:lnTo>
                        <a:lnTo>
                          <a:pt x="411" y="0"/>
                        </a:lnTo>
                        <a:close/>
                      </a:path>
                    </a:pathLst>
                  </a:custGeom>
                  <a:solidFill>
                    <a:srgbClr val="0039AC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3" name="Freeform 883"/>
                  <p:cNvSpPr>
                    <a:spLocks/>
                  </p:cNvSpPr>
                  <p:nvPr userDrawn="1"/>
                </p:nvSpPr>
                <p:spPr bwMode="auto">
                  <a:xfrm>
                    <a:off x="5026" y="1771"/>
                    <a:ext cx="85" cy="642"/>
                  </a:xfrm>
                  <a:custGeom>
                    <a:avLst/>
                    <a:gdLst>
                      <a:gd name="T0" fmla="*/ 342 w 342"/>
                      <a:gd name="T1" fmla="*/ 0 h 2568"/>
                      <a:gd name="T2" fmla="*/ 342 w 342"/>
                      <a:gd name="T3" fmla="*/ 2111 h 2568"/>
                      <a:gd name="T4" fmla="*/ 0 w 342"/>
                      <a:gd name="T5" fmla="*/ 2568 h 2568"/>
                      <a:gd name="T6" fmla="*/ 0 w 342"/>
                      <a:gd name="T7" fmla="*/ 342 h 2568"/>
                      <a:gd name="T8" fmla="*/ 342 w 342"/>
                      <a:gd name="T9" fmla="*/ 0 h 25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568">
                        <a:moveTo>
                          <a:pt x="342" y="0"/>
                        </a:moveTo>
                        <a:lnTo>
                          <a:pt x="342" y="2111"/>
                        </a:lnTo>
                        <a:lnTo>
                          <a:pt x="0" y="2568"/>
                        </a:lnTo>
                        <a:lnTo>
                          <a:pt x="0" y="342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000075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4" name="Freeform 884"/>
                  <p:cNvSpPr>
                    <a:spLocks/>
                  </p:cNvSpPr>
                  <p:nvPr userDrawn="1"/>
                </p:nvSpPr>
                <p:spPr bwMode="auto">
                  <a:xfrm>
                    <a:off x="5054" y="1515"/>
                    <a:ext cx="286" cy="72"/>
                  </a:xfrm>
                  <a:custGeom>
                    <a:avLst/>
                    <a:gdLst>
                      <a:gd name="T0" fmla="*/ 318 w 1140"/>
                      <a:gd name="T1" fmla="*/ 0 h 289"/>
                      <a:gd name="T2" fmla="*/ 1140 w 1140"/>
                      <a:gd name="T3" fmla="*/ 0 h 289"/>
                      <a:gd name="T4" fmla="*/ 855 w 1140"/>
                      <a:gd name="T5" fmla="*/ 289 h 289"/>
                      <a:gd name="T6" fmla="*/ 0 w 1140"/>
                      <a:gd name="T7" fmla="*/ 289 h 289"/>
                      <a:gd name="T8" fmla="*/ 318 w 1140"/>
                      <a:gd name="T9" fmla="*/ 0 h 2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40" h="289">
                        <a:moveTo>
                          <a:pt x="318" y="0"/>
                        </a:moveTo>
                        <a:lnTo>
                          <a:pt x="1140" y="0"/>
                        </a:lnTo>
                        <a:lnTo>
                          <a:pt x="855" y="289"/>
                        </a:lnTo>
                        <a:lnTo>
                          <a:pt x="0" y="289"/>
                        </a:lnTo>
                        <a:lnTo>
                          <a:pt x="318" y="0"/>
                        </a:lnTo>
                        <a:close/>
                      </a:path>
                    </a:pathLst>
                  </a:custGeom>
                  <a:solidFill>
                    <a:srgbClr val="EEFF26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5" name="Rectangle 885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054" y="1587"/>
                    <a:ext cx="215" cy="82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FFC000"/>
                      </a:gs>
                      <a:gs pos="100000">
                        <a:srgbClr val="FFFF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6" name="Rectangle 887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298" y="1771"/>
                    <a:ext cx="228" cy="643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B80004"/>
                      </a:gs>
                      <a:gs pos="100000">
                        <a:srgbClr val="FF00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7" name="Freeform 888"/>
                  <p:cNvSpPr>
                    <a:spLocks/>
                  </p:cNvSpPr>
                  <p:nvPr userDrawn="1"/>
                </p:nvSpPr>
                <p:spPr bwMode="auto">
                  <a:xfrm>
                    <a:off x="5526" y="1686"/>
                    <a:ext cx="85" cy="727"/>
                  </a:xfrm>
                  <a:custGeom>
                    <a:avLst/>
                    <a:gdLst>
                      <a:gd name="T0" fmla="*/ 342 w 342"/>
                      <a:gd name="T1" fmla="*/ 0 h 2911"/>
                      <a:gd name="T2" fmla="*/ 342 w 342"/>
                      <a:gd name="T3" fmla="*/ 2477 h 2911"/>
                      <a:gd name="T4" fmla="*/ 0 w 342"/>
                      <a:gd name="T5" fmla="*/ 2911 h 2911"/>
                      <a:gd name="T6" fmla="*/ 0 w 342"/>
                      <a:gd name="T7" fmla="*/ 334 h 2911"/>
                      <a:gd name="T8" fmla="*/ 342 w 342"/>
                      <a:gd name="T9" fmla="*/ 0 h 29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911">
                        <a:moveTo>
                          <a:pt x="342" y="0"/>
                        </a:moveTo>
                        <a:lnTo>
                          <a:pt x="342" y="2477"/>
                        </a:lnTo>
                        <a:lnTo>
                          <a:pt x="0" y="2911"/>
                        </a:lnTo>
                        <a:lnTo>
                          <a:pt x="0" y="334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C2001B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  <p:sp>
              <p:nvSpPr>
                <p:cNvPr id="68" name="Vrije vorm 67"/>
                <p:cNvSpPr/>
                <p:nvPr userDrawn="1"/>
              </p:nvSpPr>
              <p:spPr>
                <a:xfrm>
                  <a:off x="11389225" y="1241176"/>
                  <a:ext cx="506025" cy="137883"/>
                </a:xfrm>
                <a:custGeom>
                  <a:avLst/>
                  <a:gdLst>
                    <a:gd name="connsiteX0" fmla="*/ 0 w 508407"/>
                    <a:gd name="connsiteY0" fmla="*/ 142646 h 146304"/>
                    <a:gd name="connsiteX1" fmla="*/ 369418 w 508407"/>
                    <a:gd name="connsiteY1" fmla="*/ 146304 h 146304"/>
                    <a:gd name="connsiteX2" fmla="*/ 508407 w 508407"/>
                    <a:gd name="connsiteY2" fmla="*/ 0 h 146304"/>
                    <a:gd name="connsiteX3" fmla="*/ 168250 w 508407"/>
                    <a:gd name="connsiteY3" fmla="*/ 0 h 146304"/>
                    <a:gd name="connsiteX4" fmla="*/ 0 w 508407"/>
                    <a:gd name="connsiteY4" fmla="*/ 142646 h 146304"/>
                    <a:gd name="connsiteX0" fmla="*/ 0 w 508407"/>
                    <a:gd name="connsiteY0" fmla="*/ 142646 h 142646"/>
                    <a:gd name="connsiteX1" fmla="*/ 376562 w 508407"/>
                    <a:gd name="connsiteY1" fmla="*/ 136779 h 142646"/>
                    <a:gd name="connsiteX2" fmla="*/ 508407 w 508407"/>
                    <a:gd name="connsiteY2" fmla="*/ 0 h 142646"/>
                    <a:gd name="connsiteX3" fmla="*/ 168250 w 508407"/>
                    <a:gd name="connsiteY3" fmla="*/ 0 h 142646"/>
                    <a:gd name="connsiteX4" fmla="*/ 0 w 508407"/>
                    <a:gd name="connsiteY4" fmla="*/ 142646 h 142646"/>
                    <a:gd name="connsiteX0" fmla="*/ 0 w 506025"/>
                    <a:gd name="connsiteY0" fmla="*/ 137883 h 137883"/>
                    <a:gd name="connsiteX1" fmla="*/ 374180 w 506025"/>
                    <a:gd name="connsiteY1" fmla="*/ 136779 h 137883"/>
                    <a:gd name="connsiteX2" fmla="*/ 506025 w 506025"/>
                    <a:gd name="connsiteY2" fmla="*/ 0 h 137883"/>
                    <a:gd name="connsiteX3" fmla="*/ 165868 w 506025"/>
                    <a:gd name="connsiteY3" fmla="*/ 0 h 137883"/>
                    <a:gd name="connsiteX4" fmla="*/ 0 w 506025"/>
                    <a:gd name="connsiteY4" fmla="*/ 137883 h 137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6025" h="137883">
                      <a:moveTo>
                        <a:pt x="0" y="137883"/>
                      </a:moveTo>
                      <a:lnTo>
                        <a:pt x="374180" y="136779"/>
                      </a:lnTo>
                      <a:lnTo>
                        <a:pt x="506025" y="0"/>
                      </a:lnTo>
                      <a:lnTo>
                        <a:pt x="165868" y="0"/>
                      </a:lnTo>
                      <a:lnTo>
                        <a:pt x="0" y="137883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" name="Groep 9"/>
            <p:cNvGrpSpPr/>
            <p:nvPr/>
          </p:nvGrpSpPr>
          <p:grpSpPr>
            <a:xfrm>
              <a:off x="12487778" y="6003628"/>
              <a:ext cx="1980859" cy="542924"/>
              <a:chOff x="12390702" y="6054428"/>
              <a:chExt cx="1980859" cy="542924"/>
            </a:xfrm>
          </p:grpSpPr>
          <p:sp>
            <p:nvSpPr>
              <p:cNvPr id="31" name="Rechthoek 30"/>
              <p:cNvSpPr/>
              <p:nvPr/>
            </p:nvSpPr>
            <p:spPr>
              <a:xfrm>
                <a:off x="12402284" y="6054428"/>
                <a:ext cx="1969277" cy="54292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32" name="Rechthoek 31"/>
              <p:cNvSpPr/>
              <p:nvPr/>
            </p:nvSpPr>
            <p:spPr>
              <a:xfrm>
                <a:off x="12662053" y="6062530"/>
                <a:ext cx="1268296" cy="2616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1100" dirty="0"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Change chart type</a:t>
                </a:r>
              </a:p>
            </p:txBody>
          </p:sp>
          <p:sp>
            <p:nvSpPr>
              <p:cNvPr id="33" name="Gelijkbenige driehoek 32"/>
              <p:cNvSpPr/>
              <p:nvPr/>
            </p:nvSpPr>
            <p:spPr>
              <a:xfrm rot="5400000">
                <a:off x="14210471" y="6150144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34" name="Afgeronde rechthoek 33"/>
              <p:cNvSpPr/>
              <p:nvPr/>
            </p:nvSpPr>
            <p:spPr>
              <a:xfrm>
                <a:off x="12390702" y="6322741"/>
                <a:ext cx="1973675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Edit data</a:t>
                </a:r>
              </a:p>
            </p:txBody>
          </p:sp>
          <p:grpSp>
            <p:nvGrpSpPr>
              <p:cNvPr id="35" name="Groep 34"/>
              <p:cNvGrpSpPr/>
              <p:nvPr/>
            </p:nvGrpSpPr>
            <p:grpSpPr>
              <a:xfrm>
                <a:off x="12461788" y="6100223"/>
                <a:ext cx="204691" cy="170000"/>
                <a:chOff x="15171969" y="1587338"/>
                <a:chExt cx="755407" cy="627385"/>
              </a:xfrm>
            </p:grpSpPr>
            <p:sp>
              <p:nvSpPr>
                <p:cNvPr id="52" name="Rechthoek 962"/>
                <p:cNvSpPr/>
                <p:nvPr userDrawn="1"/>
              </p:nvSpPr>
              <p:spPr>
                <a:xfrm>
                  <a:off x="15171969" y="2008934"/>
                  <a:ext cx="755407" cy="205789"/>
                </a:xfrm>
                <a:custGeom>
                  <a:avLst/>
                  <a:gdLst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664132 w 664132"/>
                    <a:gd name="connsiteY2" fmla="*/ 27778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664132"/>
                    <a:gd name="connsiteY0" fmla="*/ 0 h 290487"/>
                    <a:gd name="connsiteX1" fmla="*/ 664132 w 664132"/>
                    <a:gd name="connsiteY1" fmla="*/ 0 h 290487"/>
                    <a:gd name="connsiteX2" fmla="*/ 333932 w 664132"/>
                    <a:gd name="connsiteY2" fmla="*/ 290487 h 290487"/>
                    <a:gd name="connsiteX3" fmla="*/ 0 w 664132"/>
                    <a:gd name="connsiteY3" fmla="*/ 277787 h 290487"/>
                    <a:gd name="connsiteX4" fmla="*/ 0 w 664132"/>
                    <a:gd name="connsiteY4" fmla="*/ 0 h 290487"/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575232 w 664132"/>
                    <a:gd name="connsiteY2" fmla="*/ 27143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708582"/>
                    <a:gd name="connsiteY0" fmla="*/ 0 h 277787"/>
                    <a:gd name="connsiteX1" fmla="*/ 708582 w 708582"/>
                    <a:gd name="connsiteY1" fmla="*/ 31750 h 277787"/>
                    <a:gd name="connsiteX2" fmla="*/ 575232 w 708582"/>
                    <a:gd name="connsiteY2" fmla="*/ 271437 h 277787"/>
                    <a:gd name="connsiteX3" fmla="*/ 0 w 708582"/>
                    <a:gd name="connsiteY3" fmla="*/ 277787 h 277787"/>
                    <a:gd name="connsiteX4" fmla="*/ 0 w 708582"/>
                    <a:gd name="connsiteY4" fmla="*/ 0 h 277787"/>
                    <a:gd name="connsiteX0" fmla="*/ 228600 w 708582"/>
                    <a:gd name="connsiteY0" fmla="*/ 6350 h 246037"/>
                    <a:gd name="connsiteX1" fmla="*/ 708582 w 708582"/>
                    <a:gd name="connsiteY1" fmla="*/ 0 h 246037"/>
                    <a:gd name="connsiteX2" fmla="*/ 575232 w 708582"/>
                    <a:gd name="connsiteY2" fmla="*/ 239687 h 246037"/>
                    <a:gd name="connsiteX3" fmla="*/ 0 w 708582"/>
                    <a:gd name="connsiteY3" fmla="*/ 246037 h 246037"/>
                    <a:gd name="connsiteX4" fmla="*/ 228600 w 708582"/>
                    <a:gd name="connsiteY4" fmla="*/ 6350 h 246037"/>
                    <a:gd name="connsiteX0" fmla="*/ 228600 w 778432"/>
                    <a:gd name="connsiteY0" fmla="*/ 0 h 239687"/>
                    <a:gd name="connsiteX1" fmla="*/ 778432 w 778432"/>
                    <a:gd name="connsiteY1" fmla="*/ 25400 h 239687"/>
                    <a:gd name="connsiteX2" fmla="*/ 575232 w 778432"/>
                    <a:gd name="connsiteY2" fmla="*/ 233337 h 239687"/>
                    <a:gd name="connsiteX3" fmla="*/ 0 w 778432"/>
                    <a:gd name="connsiteY3" fmla="*/ 239687 h 239687"/>
                    <a:gd name="connsiteX4" fmla="*/ 228600 w 778432"/>
                    <a:gd name="connsiteY4" fmla="*/ 0 h 239687"/>
                    <a:gd name="connsiteX0" fmla="*/ 228600 w 778432"/>
                    <a:gd name="connsiteY0" fmla="*/ 0 h 214287"/>
                    <a:gd name="connsiteX1" fmla="*/ 778432 w 778432"/>
                    <a:gd name="connsiteY1" fmla="*/ 0 h 214287"/>
                    <a:gd name="connsiteX2" fmla="*/ 575232 w 778432"/>
                    <a:gd name="connsiteY2" fmla="*/ 207937 h 214287"/>
                    <a:gd name="connsiteX3" fmla="*/ 0 w 778432"/>
                    <a:gd name="connsiteY3" fmla="*/ 214287 h 214287"/>
                    <a:gd name="connsiteX4" fmla="*/ 228600 w 778432"/>
                    <a:gd name="connsiteY4" fmla="*/ 0 h 214287"/>
                    <a:gd name="connsiteX0" fmla="*/ 228600 w 730724"/>
                    <a:gd name="connsiteY0" fmla="*/ 3975 h 218262"/>
                    <a:gd name="connsiteX1" fmla="*/ 730724 w 730724"/>
                    <a:gd name="connsiteY1" fmla="*/ 0 h 218262"/>
                    <a:gd name="connsiteX2" fmla="*/ 575232 w 730724"/>
                    <a:gd name="connsiteY2" fmla="*/ 211912 h 218262"/>
                    <a:gd name="connsiteX3" fmla="*/ 0 w 730724"/>
                    <a:gd name="connsiteY3" fmla="*/ 218262 h 218262"/>
                    <a:gd name="connsiteX4" fmla="*/ 228600 w 730724"/>
                    <a:gd name="connsiteY4" fmla="*/ 3975 h 218262"/>
                    <a:gd name="connsiteX0" fmla="*/ 252454 w 754578"/>
                    <a:gd name="connsiteY0" fmla="*/ 3975 h 211912"/>
                    <a:gd name="connsiteX1" fmla="*/ 754578 w 754578"/>
                    <a:gd name="connsiteY1" fmla="*/ 0 h 211912"/>
                    <a:gd name="connsiteX2" fmla="*/ 599086 w 754578"/>
                    <a:gd name="connsiteY2" fmla="*/ 211912 h 211912"/>
                    <a:gd name="connsiteX3" fmla="*/ 0 w 754578"/>
                    <a:gd name="connsiteY3" fmla="*/ 210311 h 211912"/>
                    <a:gd name="connsiteX4" fmla="*/ 252454 w 754578"/>
                    <a:gd name="connsiteY4" fmla="*/ 3975 h 211912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599086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754578"/>
                    <a:gd name="connsiteY0" fmla="*/ 0 h 223840"/>
                    <a:gd name="connsiteX1" fmla="*/ 754578 w 754578"/>
                    <a:gd name="connsiteY1" fmla="*/ 7952 h 223840"/>
                    <a:gd name="connsiteX2" fmla="*/ 654745 w 754578"/>
                    <a:gd name="connsiteY2" fmla="*/ 223840 h 223840"/>
                    <a:gd name="connsiteX3" fmla="*/ 0 w 754578"/>
                    <a:gd name="connsiteY3" fmla="*/ 218263 h 223840"/>
                    <a:gd name="connsiteX4" fmla="*/ 172941 w 754578"/>
                    <a:gd name="connsiteY4" fmla="*/ 0 h 223840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646793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818189"/>
                    <a:gd name="connsiteY0" fmla="*/ 0 h 219864"/>
                    <a:gd name="connsiteX1" fmla="*/ 818189 w 818189"/>
                    <a:gd name="connsiteY1" fmla="*/ 31806 h 219864"/>
                    <a:gd name="connsiteX2" fmla="*/ 646793 w 818189"/>
                    <a:gd name="connsiteY2" fmla="*/ 219864 h 219864"/>
                    <a:gd name="connsiteX3" fmla="*/ 0 w 818189"/>
                    <a:gd name="connsiteY3" fmla="*/ 218263 h 219864"/>
                    <a:gd name="connsiteX4" fmla="*/ 172941 w 818189"/>
                    <a:gd name="connsiteY4" fmla="*/ 0 h 219864"/>
                    <a:gd name="connsiteX0" fmla="*/ 172941 w 806262"/>
                    <a:gd name="connsiteY0" fmla="*/ 0 h 219864"/>
                    <a:gd name="connsiteX1" fmla="*/ 806262 w 806262"/>
                    <a:gd name="connsiteY1" fmla="*/ 11928 h 219864"/>
                    <a:gd name="connsiteX2" fmla="*/ 646793 w 806262"/>
                    <a:gd name="connsiteY2" fmla="*/ 219864 h 219864"/>
                    <a:gd name="connsiteX3" fmla="*/ 0 w 806262"/>
                    <a:gd name="connsiteY3" fmla="*/ 218263 h 219864"/>
                    <a:gd name="connsiteX4" fmla="*/ 172941 w 806262"/>
                    <a:gd name="connsiteY4" fmla="*/ 0 h 219864"/>
                    <a:gd name="connsiteX0" fmla="*/ 172941 w 798310"/>
                    <a:gd name="connsiteY0" fmla="*/ 0 h 219864"/>
                    <a:gd name="connsiteX1" fmla="*/ 798310 w 798310"/>
                    <a:gd name="connsiteY1" fmla="*/ 15903 h 219864"/>
                    <a:gd name="connsiteX2" fmla="*/ 646793 w 798310"/>
                    <a:gd name="connsiteY2" fmla="*/ 219864 h 219864"/>
                    <a:gd name="connsiteX3" fmla="*/ 0 w 798310"/>
                    <a:gd name="connsiteY3" fmla="*/ 218263 h 219864"/>
                    <a:gd name="connsiteX4" fmla="*/ 172941 w 798310"/>
                    <a:gd name="connsiteY4" fmla="*/ 0 h 219864"/>
                    <a:gd name="connsiteX0" fmla="*/ 172941 w 798310"/>
                    <a:gd name="connsiteY0" fmla="*/ 0 h 259620"/>
                    <a:gd name="connsiteX1" fmla="*/ 798310 w 798310"/>
                    <a:gd name="connsiteY1" fmla="*/ 15903 h 259620"/>
                    <a:gd name="connsiteX2" fmla="*/ 614988 w 798310"/>
                    <a:gd name="connsiteY2" fmla="*/ 259620 h 259620"/>
                    <a:gd name="connsiteX3" fmla="*/ 0 w 798310"/>
                    <a:gd name="connsiteY3" fmla="*/ 218263 h 259620"/>
                    <a:gd name="connsiteX4" fmla="*/ 172941 w 798310"/>
                    <a:gd name="connsiteY4" fmla="*/ 0 h 259620"/>
                    <a:gd name="connsiteX0" fmla="*/ 188843 w 814212"/>
                    <a:gd name="connsiteY0" fmla="*/ 0 h 259620"/>
                    <a:gd name="connsiteX1" fmla="*/ 814212 w 814212"/>
                    <a:gd name="connsiteY1" fmla="*/ 15903 h 259620"/>
                    <a:gd name="connsiteX2" fmla="*/ 630890 w 814212"/>
                    <a:gd name="connsiteY2" fmla="*/ 259620 h 259620"/>
                    <a:gd name="connsiteX3" fmla="*/ 0 w 814212"/>
                    <a:gd name="connsiteY3" fmla="*/ 254043 h 259620"/>
                    <a:gd name="connsiteX4" fmla="*/ 188843 w 814212"/>
                    <a:gd name="connsiteY4" fmla="*/ 0 h 259620"/>
                    <a:gd name="connsiteX0" fmla="*/ 208721 w 834090"/>
                    <a:gd name="connsiteY0" fmla="*/ 0 h 259620"/>
                    <a:gd name="connsiteX1" fmla="*/ 834090 w 834090"/>
                    <a:gd name="connsiteY1" fmla="*/ 15903 h 259620"/>
                    <a:gd name="connsiteX2" fmla="*/ 650768 w 834090"/>
                    <a:gd name="connsiteY2" fmla="*/ 259620 h 259620"/>
                    <a:gd name="connsiteX3" fmla="*/ 0 w 834090"/>
                    <a:gd name="connsiteY3" fmla="*/ 254043 h 259620"/>
                    <a:gd name="connsiteX4" fmla="*/ 208721 w 834090"/>
                    <a:gd name="connsiteY4" fmla="*/ 0 h 259620"/>
                    <a:gd name="connsiteX0" fmla="*/ 268356 w 893725"/>
                    <a:gd name="connsiteY0" fmla="*/ 0 h 259620"/>
                    <a:gd name="connsiteX1" fmla="*/ 893725 w 893725"/>
                    <a:gd name="connsiteY1" fmla="*/ 15903 h 259620"/>
                    <a:gd name="connsiteX2" fmla="*/ 710403 w 893725"/>
                    <a:gd name="connsiteY2" fmla="*/ 259620 h 259620"/>
                    <a:gd name="connsiteX3" fmla="*/ 0 w 893725"/>
                    <a:gd name="connsiteY3" fmla="*/ 254043 h 259620"/>
                    <a:gd name="connsiteX4" fmla="*/ 268356 w 893725"/>
                    <a:gd name="connsiteY4" fmla="*/ 0 h 259620"/>
                    <a:gd name="connsiteX0" fmla="*/ 260405 w 885774"/>
                    <a:gd name="connsiteY0" fmla="*/ 0 h 259620"/>
                    <a:gd name="connsiteX1" fmla="*/ 885774 w 885774"/>
                    <a:gd name="connsiteY1" fmla="*/ 15903 h 259620"/>
                    <a:gd name="connsiteX2" fmla="*/ 702452 w 885774"/>
                    <a:gd name="connsiteY2" fmla="*/ 259620 h 259620"/>
                    <a:gd name="connsiteX3" fmla="*/ 0 w 885774"/>
                    <a:gd name="connsiteY3" fmla="*/ 254043 h 259620"/>
                    <a:gd name="connsiteX4" fmla="*/ 260405 w 885774"/>
                    <a:gd name="connsiteY4" fmla="*/ 0 h 259620"/>
                    <a:gd name="connsiteX0" fmla="*/ 220648 w 885774"/>
                    <a:gd name="connsiteY0" fmla="*/ 0 h 243717"/>
                    <a:gd name="connsiteX1" fmla="*/ 885774 w 885774"/>
                    <a:gd name="connsiteY1" fmla="*/ 0 h 243717"/>
                    <a:gd name="connsiteX2" fmla="*/ 702452 w 885774"/>
                    <a:gd name="connsiteY2" fmla="*/ 243717 h 243717"/>
                    <a:gd name="connsiteX3" fmla="*/ 0 w 885774"/>
                    <a:gd name="connsiteY3" fmla="*/ 238140 h 243717"/>
                    <a:gd name="connsiteX4" fmla="*/ 220648 w 885774"/>
                    <a:gd name="connsiteY4" fmla="*/ 0 h 243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5774" h="243717">
                      <a:moveTo>
                        <a:pt x="220648" y="0"/>
                      </a:moveTo>
                      <a:lnTo>
                        <a:pt x="885774" y="0"/>
                      </a:lnTo>
                      <a:lnTo>
                        <a:pt x="702452" y="243717"/>
                      </a:lnTo>
                      <a:lnTo>
                        <a:pt x="0" y="238140"/>
                      </a:lnTo>
                      <a:lnTo>
                        <a:pt x="220648" y="0"/>
                      </a:lnTo>
                      <a:close/>
                    </a:path>
                  </a:pathLst>
                </a:custGeom>
                <a:solidFill>
                  <a:srgbClr val="FFFFFF">
                    <a:lumMod val="50000"/>
                  </a:srgbClr>
                </a:solidFill>
                <a:ln w="25400" cap="flat" cmpd="sng" algn="ctr">
                  <a:noFill/>
                  <a:prstDash val="solid"/>
                </a:ln>
                <a:effectLst>
                  <a:softEdge rad="31750"/>
                </a:effectLst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53" name="Groep 52"/>
                <p:cNvGrpSpPr/>
                <p:nvPr userDrawn="1"/>
              </p:nvGrpSpPr>
              <p:grpSpPr>
                <a:xfrm>
                  <a:off x="15281106" y="1587338"/>
                  <a:ext cx="511775" cy="560304"/>
                  <a:chOff x="10604642" y="969717"/>
                  <a:chExt cx="1290643" cy="1427163"/>
                </a:xfrm>
              </p:grpSpPr>
              <p:grpSp>
                <p:nvGrpSpPr>
                  <p:cNvPr id="54" name="Group 879"/>
                  <p:cNvGrpSpPr>
                    <a:grpSpLocks noChangeAspect="1"/>
                  </p:cNvGrpSpPr>
                  <p:nvPr userDrawn="1"/>
                </p:nvGrpSpPr>
                <p:grpSpPr bwMode="auto">
                  <a:xfrm>
                    <a:off x="10604642" y="969717"/>
                    <a:ext cx="1290643" cy="1427163"/>
                    <a:chOff x="4798" y="1515"/>
                    <a:chExt cx="813" cy="899"/>
                  </a:xfrm>
                </p:grpSpPr>
                <p:sp>
                  <p:nvSpPr>
                    <p:cNvPr id="56" name="Freeform 886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269" y="1515"/>
                      <a:ext cx="71" cy="898"/>
                    </a:xfrm>
                    <a:custGeom>
                      <a:avLst/>
                      <a:gdLst>
                        <a:gd name="T0" fmla="*/ 282 w 282"/>
                        <a:gd name="T1" fmla="*/ 0 h 3595"/>
                        <a:gd name="T2" fmla="*/ 282 w 282"/>
                        <a:gd name="T3" fmla="*/ 3138 h 3595"/>
                        <a:gd name="T4" fmla="*/ 0 w 282"/>
                        <a:gd name="T5" fmla="*/ 3595 h 3595"/>
                        <a:gd name="T6" fmla="*/ 0 w 282"/>
                        <a:gd name="T7" fmla="*/ 285 h 3595"/>
                        <a:gd name="T8" fmla="*/ 282 w 282"/>
                        <a:gd name="T9" fmla="*/ 0 h 359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82" h="3595">
                          <a:moveTo>
                            <a:pt x="282" y="0"/>
                          </a:moveTo>
                          <a:lnTo>
                            <a:pt x="282" y="3138"/>
                          </a:lnTo>
                          <a:lnTo>
                            <a:pt x="0" y="3595"/>
                          </a:lnTo>
                          <a:lnTo>
                            <a:pt x="0" y="285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solidFill>
                      <a:srgbClr val="FFC000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57" name="Rectangle 880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515"/>
                      <a:ext cx="813" cy="899"/>
                    </a:xfrm>
                    <a:prstGeom prst="rect">
                      <a:avLst/>
                    </a:prstGeom>
                    <a:noFill/>
                    <a:ln w="0">
                      <a:noFill/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58" name="Rectangle 881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857"/>
                      <a:ext cx="228" cy="55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002060"/>
                        </a:gs>
                        <a:gs pos="100000">
                          <a:srgbClr val="1929FF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59" name="Freeform 882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4798" y="1771"/>
                      <a:ext cx="314" cy="86"/>
                    </a:xfrm>
                    <a:custGeom>
                      <a:avLst/>
                      <a:gdLst>
                        <a:gd name="T0" fmla="*/ 411 w 1255"/>
                        <a:gd name="T1" fmla="*/ 0 h 342"/>
                        <a:gd name="T2" fmla="*/ 1255 w 1255"/>
                        <a:gd name="T3" fmla="*/ 0 h 342"/>
                        <a:gd name="T4" fmla="*/ 913 w 1255"/>
                        <a:gd name="T5" fmla="*/ 342 h 342"/>
                        <a:gd name="T6" fmla="*/ 0 w 1255"/>
                        <a:gd name="T7" fmla="*/ 342 h 342"/>
                        <a:gd name="T8" fmla="*/ 411 w 1255"/>
                        <a:gd name="T9" fmla="*/ 0 h 3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55" h="342">
                          <a:moveTo>
                            <a:pt x="411" y="0"/>
                          </a:moveTo>
                          <a:lnTo>
                            <a:pt x="1255" y="0"/>
                          </a:lnTo>
                          <a:lnTo>
                            <a:pt x="913" y="342"/>
                          </a:lnTo>
                          <a:lnTo>
                            <a:pt x="0" y="342"/>
                          </a:lnTo>
                          <a:lnTo>
                            <a:pt x="411" y="0"/>
                          </a:lnTo>
                          <a:close/>
                        </a:path>
                      </a:pathLst>
                    </a:custGeom>
                    <a:solidFill>
                      <a:srgbClr val="0039AC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0" name="Freeform 883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26" y="1771"/>
                      <a:ext cx="85" cy="642"/>
                    </a:xfrm>
                    <a:custGeom>
                      <a:avLst/>
                      <a:gdLst>
                        <a:gd name="T0" fmla="*/ 342 w 342"/>
                        <a:gd name="T1" fmla="*/ 0 h 2568"/>
                        <a:gd name="T2" fmla="*/ 342 w 342"/>
                        <a:gd name="T3" fmla="*/ 2111 h 2568"/>
                        <a:gd name="T4" fmla="*/ 0 w 342"/>
                        <a:gd name="T5" fmla="*/ 2568 h 2568"/>
                        <a:gd name="T6" fmla="*/ 0 w 342"/>
                        <a:gd name="T7" fmla="*/ 342 h 2568"/>
                        <a:gd name="T8" fmla="*/ 342 w 342"/>
                        <a:gd name="T9" fmla="*/ 0 h 25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568">
                          <a:moveTo>
                            <a:pt x="342" y="0"/>
                          </a:moveTo>
                          <a:lnTo>
                            <a:pt x="342" y="2111"/>
                          </a:lnTo>
                          <a:lnTo>
                            <a:pt x="0" y="2568"/>
                          </a:lnTo>
                          <a:lnTo>
                            <a:pt x="0" y="342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000075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1" name="Freeform 884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54" y="1515"/>
                      <a:ext cx="286" cy="72"/>
                    </a:xfrm>
                    <a:custGeom>
                      <a:avLst/>
                      <a:gdLst>
                        <a:gd name="T0" fmla="*/ 318 w 1140"/>
                        <a:gd name="T1" fmla="*/ 0 h 289"/>
                        <a:gd name="T2" fmla="*/ 1140 w 1140"/>
                        <a:gd name="T3" fmla="*/ 0 h 289"/>
                        <a:gd name="T4" fmla="*/ 855 w 1140"/>
                        <a:gd name="T5" fmla="*/ 289 h 289"/>
                        <a:gd name="T6" fmla="*/ 0 w 1140"/>
                        <a:gd name="T7" fmla="*/ 289 h 289"/>
                        <a:gd name="T8" fmla="*/ 318 w 1140"/>
                        <a:gd name="T9" fmla="*/ 0 h 2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140" h="289">
                          <a:moveTo>
                            <a:pt x="318" y="0"/>
                          </a:moveTo>
                          <a:lnTo>
                            <a:pt x="1140" y="0"/>
                          </a:lnTo>
                          <a:lnTo>
                            <a:pt x="855" y="289"/>
                          </a:lnTo>
                          <a:lnTo>
                            <a:pt x="0" y="289"/>
                          </a:lnTo>
                          <a:lnTo>
                            <a:pt x="318" y="0"/>
                          </a:lnTo>
                          <a:close/>
                        </a:path>
                      </a:pathLst>
                    </a:custGeom>
                    <a:solidFill>
                      <a:srgbClr val="EEFF26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2" name="Rectangle 885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054" y="1587"/>
                      <a:ext cx="215" cy="82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FFC000"/>
                        </a:gs>
                        <a:gs pos="100000">
                          <a:srgbClr val="FFFF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3" name="Rectangle 887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298" y="1771"/>
                      <a:ext cx="228" cy="643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B80004"/>
                        </a:gs>
                        <a:gs pos="100000">
                          <a:srgbClr val="FF00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4" name="Freeform 888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526" y="1686"/>
                      <a:ext cx="85" cy="727"/>
                    </a:xfrm>
                    <a:custGeom>
                      <a:avLst/>
                      <a:gdLst>
                        <a:gd name="T0" fmla="*/ 342 w 342"/>
                        <a:gd name="T1" fmla="*/ 0 h 2911"/>
                        <a:gd name="T2" fmla="*/ 342 w 342"/>
                        <a:gd name="T3" fmla="*/ 2477 h 2911"/>
                        <a:gd name="T4" fmla="*/ 0 w 342"/>
                        <a:gd name="T5" fmla="*/ 2911 h 2911"/>
                        <a:gd name="T6" fmla="*/ 0 w 342"/>
                        <a:gd name="T7" fmla="*/ 334 h 2911"/>
                        <a:gd name="T8" fmla="*/ 342 w 342"/>
                        <a:gd name="T9" fmla="*/ 0 h 29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911">
                          <a:moveTo>
                            <a:pt x="342" y="0"/>
                          </a:moveTo>
                          <a:lnTo>
                            <a:pt x="342" y="2477"/>
                          </a:lnTo>
                          <a:lnTo>
                            <a:pt x="0" y="2911"/>
                          </a:lnTo>
                          <a:lnTo>
                            <a:pt x="0" y="334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C2001B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</p:grpSp>
              <p:sp>
                <p:nvSpPr>
                  <p:cNvPr id="55" name="Vrije vorm 54"/>
                  <p:cNvSpPr/>
                  <p:nvPr userDrawn="1"/>
                </p:nvSpPr>
                <p:spPr>
                  <a:xfrm>
                    <a:off x="11389225" y="1241176"/>
                    <a:ext cx="506025" cy="137883"/>
                  </a:xfrm>
                  <a:custGeom>
                    <a:avLst/>
                    <a:gdLst>
                      <a:gd name="connsiteX0" fmla="*/ 0 w 508407"/>
                      <a:gd name="connsiteY0" fmla="*/ 142646 h 146304"/>
                      <a:gd name="connsiteX1" fmla="*/ 369418 w 508407"/>
                      <a:gd name="connsiteY1" fmla="*/ 146304 h 146304"/>
                      <a:gd name="connsiteX2" fmla="*/ 508407 w 508407"/>
                      <a:gd name="connsiteY2" fmla="*/ 0 h 146304"/>
                      <a:gd name="connsiteX3" fmla="*/ 168250 w 508407"/>
                      <a:gd name="connsiteY3" fmla="*/ 0 h 146304"/>
                      <a:gd name="connsiteX4" fmla="*/ 0 w 508407"/>
                      <a:gd name="connsiteY4" fmla="*/ 142646 h 146304"/>
                      <a:gd name="connsiteX0" fmla="*/ 0 w 508407"/>
                      <a:gd name="connsiteY0" fmla="*/ 142646 h 142646"/>
                      <a:gd name="connsiteX1" fmla="*/ 376562 w 508407"/>
                      <a:gd name="connsiteY1" fmla="*/ 136779 h 142646"/>
                      <a:gd name="connsiteX2" fmla="*/ 508407 w 508407"/>
                      <a:gd name="connsiteY2" fmla="*/ 0 h 142646"/>
                      <a:gd name="connsiteX3" fmla="*/ 168250 w 508407"/>
                      <a:gd name="connsiteY3" fmla="*/ 0 h 142646"/>
                      <a:gd name="connsiteX4" fmla="*/ 0 w 508407"/>
                      <a:gd name="connsiteY4" fmla="*/ 142646 h 142646"/>
                      <a:gd name="connsiteX0" fmla="*/ 0 w 506025"/>
                      <a:gd name="connsiteY0" fmla="*/ 137883 h 137883"/>
                      <a:gd name="connsiteX1" fmla="*/ 374180 w 506025"/>
                      <a:gd name="connsiteY1" fmla="*/ 136779 h 137883"/>
                      <a:gd name="connsiteX2" fmla="*/ 506025 w 506025"/>
                      <a:gd name="connsiteY2" fmla="*/ 0 h 137883"/>
                      <a:gd name="connsiteX3" fmla="*/ 165868 w 506025"/>
                      <a:gd name="connsiteY3" fmla="*/ 0 h 137883"/>
                      <a:gd name="connsiteX4" fmla="*/ 0 w 506025"/>
                      <a:gd name="connsiteY4" fmla="*/ 137883 h 137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6025" h="137883">
                        <a:moveTo>
                          <a:pt x="0" y="137883"/>
                        </a:moveTo>
                        <a:lnTo>
                          <a:pt x="374180" y="136779"/>
                        </a:lnTo>
                        <a:lnTo>
                          <a:pt x="506025" y="0"/>
                        </a:lnTo>
                        <a:lnTo>
                          <a:pt x="165868" y="0"/>
                        </a:lnTo>
                        <a:lnTo>
                          <a:pt x="0" y="137883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  <p:grpSp>
            <p:nvGrpSpPr>
              <p:cNvPr id="36" name="Groep 35"/>
              <p:cNvGrpSpPr/>
              <p:nvPr/>
            </p:nvGrpSpPr>
            <p:grpSpPr>
              <a:xfrm>
                <a:off x="12468521" y="6356844"/>
                <a:ext cx="133446" cy="114786"/>
                <a:chOff x="14587469" y="6356844"/>
                <a:chExt cx="133446" cy="114786"/>
              </a:xfrm>
            </p:grpSpPr>
            <p:sp>
              <p:nvSpPr>
                <p:cNvPr id="42" name="Rectangle 6"/>
                <p:cNvSpPr>
                  <a:spLocks noChangeArrowheads="1"/>
                </p:cNvSpPr>
                <p:nvPr userDrawn="1"/>
              </p:nvSpPr>
              <p:spPr bwMode="auto">
                <a:xfrm>
                  <a:off x="14588703" y="6379233"/>
                  <a:ext cx="130780" cy="91699"/>
                </a:xfrm>
                <a:prstGeom prst="rect">
                  <a:avLst/>
                </a:prstGeom>
                <a:solidFill>
                  <a:srgbClr val="F2FAFF"/>
                </a:solidFill>
                <a:ln w="0">
                  <a:solidFill>
                    <a:schemeClr val="bg2">
                      <a:lumMod val="5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43" name="Rectangle 15"/>
                <p:cNvSpPr>
                  <a:spLocks noChangeArrowheads="1"/>
                </p:cNvSpPr>
                <p:nvPr userDrawn="1"/>
              </p:nvSpPr>
              <p:spPr bwMode="auto">
                <a:xfrm>
                  <a:off x="14587469" y="6423761"/>
                  <a:ext cx="131076" cy="1446"/>
                </a:xfrm>
                <a:prstGeom prst="rect">
                  <a:avLst/>
                </a:prstGeom>
                <a:gradFill flip="none" rotWithShape="1">
                  <a:gsLst>
                    <a:gs pos="20000">
                      <a:srgbClr val="0039AC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44" name="Freeform 14"/>
                <p:cNvSpPr>
                  <a:spLocks noEditPoints="1"/>
                </p:cNvSpPr>
                <p:nvPr userDrawn="1"/>
              </p:nvSpPr>
              <p:spPr bwMode="auto">
                <a:xfrm>
                  <a:off x="14588901" y="6356844"/>
                  <a:ext cx="132014" cy="114786"/>
                </a:xfrm>
                <a:custGeom>
                  <a:avLst/>
                  <a:gdLst>
                    <a:gd name="T0" fmla="*/ 48 w 5347"/>
                    <a:gd name="T1" fmla="*/ 48 h 4605"/>
                    <a:gd name="T2" fmla="*/ 48 w 5347"/>
                    <a:gd name="T3" fmla="*/ 4557 h 4605"/>
                    <a:gd name="T4" fmla="*/ 5299 w 5347"/>
                    <a:gd name="T5" fmla="*/ 4557 h 4605"/>
                    <a:gd name="T6" fmla="*/ 5299 w 5347"/>
                    <a:gd name="T7" fmla="*/ 48 h 4605"/>
                    <a:gd name="T8" fmla="*/ 48 w 5347"/>
                    <a:gd name="T9" fmla="*/ 48 h 4605"/>
                    <a:gd name="T10" fmla="*/ 0 w 5347"/>
                    <a:gd name="T11" fmla="*/ 0 h 4605"/>
                    <a:gd name="T12" fmla="*/ 5347 w 5347"/>
                    <a:gd name="T13" fmla="*/ 0 h 4605"/>
                    <a:gd name="T14" fmla="*/ 5347 w 5347"/>
                    <a:gd name="T15" fmla="*/ 4605 h 4605"/>
                    <a:gd name="T16" fmla="*/ 0 w 5347"/>
                    <a:gd name="T17" fmla="*/ 4605 h 4605"/>
                    <a:gd name="T18" fmla="*/ 0 w 5347"/>
                    <a:gd name="T19" fmla="*/ 0 h 46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347" h="4605">
                      <a:moveTo>
                        <a:pt x="48" y="48"/>
                      </a:moveTo>
                      <a:lnTo>
                        <a:pt x="48" y="4557"/>
                      </a:lnTo>
                      <a:lnTo>
                        <a:pt x="5299" y="4557"/>
                      </a:lnTo>
                      <a:lnTo>
                        <a:pt x="5299" y="48"/>
                      </a:lnTo>
                      <a:lnTo>
                        <a:pt x="48" y="48"/>
                      </a:lnTo>
                      <a:close/>
                      <a:moveTo>
                        <a:pt x="0" y="0"/>
                      </a:moveTo>
                      <a:lnTo>
                        <a:pt x="5347" y="0"/>
                      </a:lnTo>
                      <a:lnTo>
                        <a:pt x="5347" y="4605"/>
                      </a:lnTo>
                      <a:lnTo>
                        <a:pt x="0" y="46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E5D88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cxnSp>
              <p:nvCxnSpPr>
                <p:cNvPr id="45" name="Rechte verbindingslijn 44"/>
                <p:cNvCxnSpPr/>
                <p:nvPr userDrawn="1"/>
              </p:nvCxnSpPr>
              <p:spPr>
                <a:xfrm flipH="1">
                  <a:off x="14654334" y="6382168"/>
                  <a:ext cx="162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" name="Rechte verbindingslijn 45"/>
                <p:cNvCxnSpPr/>
                <p:nvPr userDrawn="1"/>
              </p:nvCxnSpPr>
              <p:spPr>
                <a:xfrm>
                  <a:off x="14689188" y="6382168"/>
                  <a:ext cx="0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" name="Rechte verbindingslijn 46"/>
                <p:cNvCxnSpPr/>
                <p:nvPr userDrawn="1"/>
              </p:nvCxnSpPr>
              <p:spPr>
                <a:xfrm>
                  <a:off x="14619892" y="6382040"/>
                  <a:ext cx="0" cy="8577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" name="Rechte verbindingslijn 47"/>
                <p:cNvCxnSpPr/>
                <p:nvPr userDrawn="1"/>
              </p:nvCxnSpPr>
              <p:spPr>
                <a:xfrm flipH="1">
                  <a:off x="14593115" y="6400164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" name="Rechte verbindingslijn 48"/>
                <p:cNvCxnSpPr/>
                <p:nvPr userDrawn="1"/>
              </p:nvCxnSpPr>
              <p:spPr>
                <a:xfrm flipH="1">
                  <a:off x="14593115" y="6423860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" name="Rechte verbindingslijn 49"/>
                <p:cNvCxnSpPr/>
                <p:nvPr userDrawn="1"/>
              </p:nvCxnSpPr>
              <p:spPr>
                <a:xfrm flipH="1">
                  <a:off x="14593115" y="6447556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1" name="Rectangle 13"/>
                <p:cNvSpPr>
                  <a:spLocks noChangeArrowheads="1"/>
                </p:cNvSpPr>
                <p:nvPr userDrawn="1"/>
              </p:nvSpPr>
              <p:spPr bwMode="auto">
                <a:xfrm>
                  <a:off x="14590283" y="6359138"/>
                  <a:ext cx="128657" cy="19347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1929FF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37" name="Groep 36"/>
              <p:cNvGrpSpPr/>
              <p:nvPr/>
            </p:nvGrpSpPr>
            <p:grpSpPr>
              <a:xfrm>
                <a:off x="12529899" y="6421402"/>
                <a:ext cx="97399" cy="97399"/>
                <a:chOff x="14546483" y="5323041"/>
                <a:chExt cx="242460" cy="242460"/>
              </a:xfrm>
            </p:grpSpPr>
            <p:sp>
              <p:nvSpPr>
                <p:cNvPr id="38" name="Rechthoek 37"/>
                <p:cNvSpPr/>
                <p:nvPr userDrawn="1"/>
              </p:nvSpPr>
              <p:spPr>
                <a:xfrm>
                  <a:off x="14546483" y="5323041"/>
                  <a:ext cx="242460" cy="2424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rgbClr val="00A4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39" name="Groep 38"/>
                <p:cNvGrpSpPr/>
                <p:nvPr/>
              </p:nvGrpSpPr>
              <p:grpSpPr>
                <a:xfrm>
                  <a:off x="14568035" y="5357818"/>
                  <a:ext cx="199836" cy="175226"/>
                  <a:chOff x="14559757" y="5349611"/>
                  <a:chExt cx="216392" cy="191641"/>
                </a:xfrm>
              </p:grpSpPr>
              <p:sp>
                <p:nvSpPr>
                  <p:cNvPr id="40" name="Parallellogram 39"/>
                  <p:cNvSpPr/>
                  <p:nvPr/>
                </p:nvSpPr>
                <p:spPr>
                  <a:xfrm>
                    <a:off x="14559757" y="5369222"/>
                    <a:ext cx="214316" cy="147762"/>
                  </a:xfrm>
                  <a:prstGeom prst="parallelogram">
                    <a:avLst>
                      <a:gd name="adj" fmla="val 93909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41" name="Parallellogram 40"/>
                  <p:cNvSpPr/>
                  <p:nvPr/>
                </p:nvSpPr>
                <p:spPr>
                  <a:xfrm flipH="1">
                    <a:off x="14561833" y="5349611"/>
                    <a:ext cx="214316" cy="191641"/>
                  </a:xfrm>
                  <a:prstGeom prst="parallelogram">
                    <a:avLst>
                      <a:gd name="adj" fmla="val 68946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sp>
          <p:nvSpPr>
            <p:cNvPr id="12" name="Rechthoek 11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CHART</a:t>
              </a:r>
            </a:p>
          </p:txBody>
        </p:sp>
        <p:sp>
          <p:nvSpPr>
            <p:cNvPr id="14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 chart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5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graph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" name="Ovaal 15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" name="Ovaal 16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8" name="Rechte verbindingslijn 17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9" name="Rechte verbindingslijn 18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0" name="Rechte verbindingslijn 19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1" name="Tekstvak 33"/>
            <p:cNvSpPr txBox="1"/>
            <p:nvPr/>
          </p:nvSpPr>
          <p:spPr>
            <a:xfrm>
              <a:off x="12479311" y="5259838"/>
              <a:ext cx="2588841" cy="447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chart,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‘Edit data’</a:t>
              </a:r>
            </a:p>
          </p:txBody>
        </p:sp>
        <p:cxnSp>
          <p:nvCxnSpPr>
            <p:cNvPr id="22" name="Rechte verbindingslijn 21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3" name="Groep 22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27" name="Afgeronde rechthoek 2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29" name="Rechte verbindingslijn 2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" name="Gelijkbenige driehoek 2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24" name="Rechthoek 23"/>
            <p:cNvSpPr/>
            <p:nvPr/>
          </p:nvSpPr>
          <p:spPr>
            <a:xfrm>
              <a:off x="12483705" y="4856599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EDIT CHART</a:t>
              </a:r>
            </a:p>
          </p:txBody>
        </p:sp>
        <p:cxnSp>
          <p:nvCxnSpPr>
            <p:cNvPr id="25" name="Rechte verbindingslijn 24"/>
            <p:cNvCxnSpPr/>
            <p:nvPr/>
          </p:nvCxnSpPr>
          <p:spPr>
            <a:xfrm>
              <a:off x="12487778" y="5145063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26" name="Picture 3"/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254186" y="6395104"/>
              <a:ext cx="158644" cy="2564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993488601"/>
      </p:ext>
    </p:extLst>
  </p:cSld>
  <p:clrMapOvr>
    <a:masterClrMapping/>
  </p:clrMapOvr>
  <p:transition spd="med">
    <p:fade/>
  </p:transition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PTER / 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2"/>
          <p:cNvSpPr>
            <a:spLocks noGrp="1"/>
          </p:cNvSpPr>
          <p:nvPr>
            <p:ph type="pic" idx="20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6" name="Rechthoek 15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CHAPTER / END</a:t>
            </a:r>
          </a:p>
        </p:txBody>
      </p:sp>
      <p:sp>
        <p:nvSpPr>
          <p:cNvPr id="13" name="Ondertitel 2"/>
          <p:cNvSpPr>
            <a:spLocks noGrp="1"/>
          </p:cNvSpPr>
          <p:nvPr>
            <p:ph type="subTitle" idx="1"/>
          </p:nvPr>
        </p:nvSpPr>
        <p:spPr>
          <a:xfrm>
            <a:off x="617015" y="4883949"/>
            <a:ext cx="10942329" cy="631031"/>
          </a:xfrm>
          <a:noFill/>
        </p:spPr>
        <p:txBody>
          <a:bodyPr lIns="0" tIns="0" rIns="0" bIns="0"/>
          <a:lstStyle>
            <a:lvl1pPr marL="0" indent="0" algn="l">
              <a:buNone/>
              <a:defRPr sz="2800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599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599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  <a:endParaRPr lang="en-US" noProof="0" dirty="0"/>
          </a:p>
        </p:txBody>
      </p:sp>
      <p:sp>
        <p:nvSpPr>
          <p:cNvPr id="14" name="Titel 1"/>
          <p:cNvSpPr>
            <a:spLocks noGrp="1"/>
          </p:cNvSpPr>
          <p:nvPr>
            <p:ph type="ctrTitle"/>
          </p:nvPr>
        </p:nvSpPr>
        <p:spPr>
          <a:xfrm>
            <a:off x="617014" y="3802548"/>
            <a:ext cx="10942330" cy="1054100"/>
          </a:xfrm>
          <a:noFill/>
        </p:spPr>
        <p:txBody>
          <a:bodyPr lIns="0" tIns="0" rIns="0" bIns="0" anchor="b"/>
          <a:lstStyle>
            <a:lvl1pPr algn="l">
              <a:defRPr sz="4800" baseline="0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</a:lstStyle>
          <a:p>
            <a:r>
              <a:rPr lang="en-US" noProof="0" dirty="0"/>
              <a:t>Click to edit Master title style</a:t>
            </a:r>
          </a:p>
        </p:txBody>
      </p:sp>
      <p:sp>
        <p:nvSpPr>
          <p:cNvPr id="8" name="Tijdelijke aanduiding voor voettekst 3"/>
          <p:cNvSpPr>
            <a:spLocks noGrp="1"/>
          </p:cNvSpPr>
          <p:nvPr>
            <p:ph type="ftr" sz="quarter" idx="18"/>
          </p:nvPr>
        </p:nvSpPr>
        <p:spPr>
          <a:xfrm>
            <a:off x="0" y="6416675"/>
            <a:ext cx="4657725" cy="4413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9" name="Tijdelijke aanduiding voor dianummer 4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BCC9D58-F25F-462A-906F-43C5499995C7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grpSp>
        <p:nvGrpSpPr>
          <p:cNvPr id="11" name="Groep 10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" name="Rechthoek 11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" name="Ovaal 1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8" name="Ovaal 1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9" name="Rechte verbindingslijn 1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0" name="Rechte verbindingslijn 1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1" name="Rechte verbindingslijn 2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22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2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24" name="Ovaal 2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25" name="Rechte verbindingslijn 2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6" name="Groep 2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45" name="Afgeronde rechthoek 44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6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47" name="Rechte verbindingslijn 46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" name="Gelijkbenige driehoek 47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30" name="Groep 29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31" name="Rechthoek 30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2" name="Groep 31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35" name="Rechthoek 34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6" name="Groep 35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39" name="Afgeronde rechthoek 38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0" name="Rechthoek 39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1" name="Rechthoek 40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2" name="Rechthoek 41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3" name="Rechthoek 42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4" name="Rechthoek 43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7" name="Rechthoek 36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38" name="Gelijkbenige driehoek 37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33" name="Afgeronde rechthoek 32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34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8705957"/>
      </p:ext>
    </p:extLst>
  </p:cSld>
  <p:clrMapOvr>
    <a:masterClrMapping/>
  </p:clrMapOvr>
  <p:transition spd="med">
    <p:fade/>
  </p:transition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UBM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hthoek 7" hidden="1"/>
          <p:cNvSpPr/>
          <p:nvPr userDrawn="1"/>
        </p:nvSpPr>
        <p:spPr>
          <a:xfrm>
            <a:off x="4657350" y="817041"/>
            <a:ext cx="7573826" cy="6040959"/>
          </a:xfrm>
          <a:prstGeom prst="rect">
            <a:avLst/>
          </a:prstGeom>
          <a:solidFill>
            <a:schemeClr val="tx2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0" anchor="ctr">
            <a:normAutofit/>
          </a:bodyPr>
          <a:lstStyle/>
          <a:p>
            <a:pPr algn="ctr" fontAlgn="auto">
              <a:lnSpc>
                <a:spcPct val="80000"/>
              </a:lnSpc>
              <a:spcBef>
                <a:spcPts val="900"/>
              </a:spcBef>
              <a:spcAft>
                <a:spcPts val="900"/>
              </a:spcAft>
              <a:buFont typeface="Arial" panose="020B0604020202020204" pitchFamily="34" charset="0"/>
              <a:buNone/>
              <a:defRPr/>
            </a:pPr>
            <a:endParaRPr lang="en-GB" sz="1400" spc="50">
              <a:latin typeface="+mn-lt"/>
              <a:cs typeface="+mn-cs"/>
            </a:endParaRPr>
          </a:p>
        </p:txBody>
      </p:sp>
      <p:sp>
        <p:nvSpPr>
          <p:cNvPr id="28" name="Rechthoek 26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SUBMENU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50800"/>
            <a:ext cx="4657352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afbeelding 2"/>
          <p:cNvSpPr>
            <a:spLocks noGrp="1"/>
          </p:cNvSpPr>
          <p:nvPr>
            <p:ph type="pic" idx="17" hasCustomPrompt="1"/>
          </p:nvPr>
        </p:nvSpPr>
        <p:spPr>
          <a:xfrm>
            <a:off x="4659732" y="819943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3" name="Tijdelijke aanduiding voor afbeelding 2"/>
          <p:cNvSpPr>
            <a:spLocks noGrp="1"/>
          </p:cNvSpPr>
          <p:nvPr>
            <p:ph type="pic" idx="18" hasCustomPrompt="1"/>
          </p:nvPr>
        </p:nvSpPr>
        <p:spPr>
          <a:xfrm>
            <a:off x="4659732" y="2338652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4" name="Tijdelijke aanduiding voor afbeelding 2"/>
          <p:cNvSpPr>
            <a:spLocks noGrp="1"/>
          </p:cNvSpPr>
          <p:nvPr>
            <p:ph type="pic" idx="19" hasCustomPrompt="1"/>
          </p:nvPr>
        </p:nvSpPr>
        <p:spPr>
          <a:xfrm>
            <a:off x="4659732" y="3857361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5" name="Tijdelijke aanduiding voor afbeelding 2"/>
          <p:cNvSpPr>
            <a:spLocks noGrp="1"/>
          </p:cNvSpPr>
          <p:nvPr>
            <p:ph type="pic" idx="20" hasCustomPrompt="1"/>
          </p:nvPr>
        </p:nvSpPr>
        <p:spPr>
          <a:xfrm>
            <a:off x="4659732" y="5376069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6" name="Tijdelijke aanduiding voor afbeelding 2"/>
          <p:cNvSpPr>
            <a:spLocks noGrp="1"/>
          </p:cNvSpPr>
          <p:nvPr>
            <p:ph type="pic" idx="21" hasCustomPrompt="1"/>
          </p:nvPr>
        </p:nvSpPr>
        <p:spPr>
          <a:xfrm>
            <a:off x="6550590" y="819943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7" name="Tijdelijke aanduiding voor afbeelding 2"/>
          <p:cNvSpPr>
            <a:spLocks noGrp="1"/>
          </p:cNvSpPr>
          <p:nvPr>
            <p:ph type="pic" idx="22" hasCustomPrompt="1"/>
          </p:nvPr>
        </p:nvSpPr>
        <p:spPr>
          <a:xfrm>
            <a:off x="6550590" y="2338652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8" name="Tijdelijke aanduiding voor afbeelding 2"/>
          <p:cNvSpPr>
            <a:spLocks noGrp="1"/>
          </p:cNvSpPr>
          <p:nvPr>
            <p:ph type="pic" idx="23" hasCustomPrompt="1"/>
          </p:nvPr>
        </p:nvSpPr>
        <p:spPr>
          <a:xfrm>
            <a:off x="6550590" y="3857361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9" name="Tijdelijke aanduiding voor afbeelding 2"/>
          <p:cNvSpPr>
            <a:spLocks noGrp="1"/>
          </p:cNvSpPr>
          <p:nvPr>
            <p:ph type="pic" idx="24" hasCustomPrompt="1"/>
          </p:nvPr>
        </p:nvSpPr>
        <p:spPr>
          <a:xfrm>
            <a:off x="6550590" y="5376069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0" name="Tijdelijke aanduiding voor afbeelding 2"/>
          <p:cNvSpPr>
            <a:spLocks noGrp="1"/>
          </p:cNvSpPr>
          <p:nvPr>
            <p:ph type="pic" idx="25" hasCustomPrompt="1"/>
          </p:nvPr>
        </p:nvSpPr>
        <p:spPr>
          <a:xfrm>
            <a:off x="8440805" y="819943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1" name="Tijdelijke aanduiding voor afbeelding 2"/>
          <p:cNvSpPr>
            <a:spLocks noGrp="1"/>
          </p:cNvSpPr>
          <p:nvPr>
            <p:ph type="pic" idx="26" hasCustomPrompt="1"/>
          </p:nvPr>
        </p:nvSpPr>
        <p:spPr>
          <a:xfrm>
            <a:off x="8440805" y="2338652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2" name="Tijdelijke aanduiding voor afbeelding 2"/>
          <p:cNvSpPr>
            <a:spLocks noGrp="1"/>
          </p:cNvSpPr>
          <p:nvPr>
            <p:ph type="pic" idx="27" hasCustomPrompt="1"/>
          </p:nvPr>
        </p:nvSpPr>
        <p:spPr>
          <a:xfrm>
            <a:off x="8440805" y="3857361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3" name="Tijdelijke aanduiding voor afbeelding 2"/>
          <p:cNvSpPr>
            <a:spLocks noGrp="1"/>
          </p:cNvSpPr>
          <p:nvPr>
            <p:ph type="pic" idx="28" hasCustomPrompt="1"/>
          </p:nvPr>
        </p:nvSpPr>
        <p:spPr>
          <a:xfrm>
            <a:off x="8440805" y="5376069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4" name="Tijdelijke aanduiding voor afbeelding 2"/>
          <p:cNvSpPr>
            <a:spLocks noGrp="1"/>
          </p:cNvSpPr>
          <p:nvPr>
            <p:ph type="pic" idx="29" hasCustomPrompt="1"/>
          </p:nvPr>
        </p:nvSpPr>
        <p:spPr>
          <a:xfrm>
            <a:off x="10328648" y="819943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5" name="Tijdelijke aanduiding voor afbeelding 2"/>
          <p:cNvSpPr>
            <a:spLocks noGrp="1"/>
          </p:cNvSpPr>
          <p:nvPr>
            <p:ph type="pic" idx="30" hasCustomPrompt="1"/>
          </p:nvPr>
        </p:nvSpPr>
        <p:spPr>
          <a:xfrm>
            <a:off x="10328648" y="2338652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6" name="Tijdelijke aanduiding voor afbeelding 2"/>
          <p:cNvSpPr>
            <a:spLocks noGrp="1"/>
          </p:cNvSpPr>
          <p:nvPr>
            <p:ph type="pic" idx="31" hasCustomPrompt="1"/>
          </p:nvPr>
        </p:nvSpPr>
        <p:spPr>
          <a:xfrm>
            <a:off x="10328648" y="3857361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7" name="Tijdelijke aanduiding voor afbeelding 2"/>
          <p:cNvSpPr>
            <a:spLocks noGrp="1"/>
          </p:cNvSpPr>
          <p:nvPr>
            <p:ph type="pic" idx="32" hasCustomPrompt="1"/>
          </p:nvPr>
        </p:nvSpPr>
        <p:spPr>
          <a:xfrm>
            <a:off x="10328648" y="5376069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71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2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123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41" name="Groep 140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44" name="Rechthoek 143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45" name="Afbeelding 144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46" name="L-vorm 145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47" name="L-vorm 146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42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43" name="Rechthoekige driehoek 142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124" name="Rechthoek 12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7" name="Ovaal 12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8" name="Ovaal 12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29" name="Rechte verbindingslijn 12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0" name="Rechte verbindingslijn 12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1" name="Rechte verbindingslijn 13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2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34" name="Ovaal 13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5" name="Rechte verbindingslijn 13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36" name="Groep 13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37" name="Afgeronde rechthoek 13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3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39" name="Rechte verbindingslijn 13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0" name="Gelijkbenige driehoek 13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229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30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31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32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33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34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35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36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37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38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39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0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1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42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97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98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99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0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1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2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3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4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5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6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7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8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9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43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75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76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77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78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92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93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94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95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96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79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80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87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88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89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0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1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81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82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83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84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85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86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44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62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63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64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5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6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7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8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9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0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1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2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3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45" name="Rechte verbindingslijn 24"/>
            <p:cNvCxnSpPr>
              <a:endCxn id="262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46" name="Rechte verbindingslijn 25"/>
            <p:cNvCxnSpPr>
              <a:endCxn id="297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47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48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49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50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51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52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53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54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55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56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57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58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60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61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59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68093341"/>
      </p:ext>
    </p:extLst>
  </p:cSld>
  <p:clrMapOvr>
    <a:masterClrMapping/>
  </p:clrMapOvr>
  <p:transition spd="med">
    <p:fade/>
  </p:transition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UBM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hthoek 7" hidden="1"/>
          <p:cNvSpPr/>
          <p:nvPr userDrawn="1"/>
        </p:nvSpPr>
        <p:spPr>
          <a:xfrm>
            <a:off x="4657350" y="817041"/>
            <a:ext cx="7573826" cy="6040959"/>
          </a:xfrm>
          <a:prstGeom prst="rect">
            <a:avLst/>
          </a:prstGeom>
          <a:solidFill>
            <a:schemeClr val="tx2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0" anchor="ctr">
            <a:normAutofit/>
          </a:bodyPr>
          <a:lstStyle/>
          <a:p>
            <a:pPr algn="ctr" fontAlgn="auto">
              <a:lnSpc>
                <a:spcPct val="80000"/>
              </a:lnSpc>
              <a:spcBef>
                <a:spcPts val="900"/>
              </a:spcBef>
              <a:spcAft>
                <a:spcPts val="900"/>
              </a:spcAft>
              <a:buFont typeface="Arial" panose="020B0604020202020204" pitchFamily="34" charset="0"/>
              <a:buNone/>
              <a:defRPr/>
            </a:pPr>
            <a:endParaRPr lang="en-GB" sz="1400" spc="50">
              <a:latin typeface="+mn-lt"/>
              <a:cs typeface="+mn-cs"/>
            </a:endParaRPr>
          </a:p>
        </p:txBody>
      </p:sp>
      <p:sp>
        <p:nvSpPr>
          <p:cNvPr id="28" name="Rechthoek 26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SUBMENU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50800"/>
            <a:ext cx="4657352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grpSp>
        <p:nvGrpSpPr>
          <p:cNvPr id="8" name="Groep 7" hidden="1"/>
          <p:cNvGrpSpPr/>
          <p:nvPr userDrawn="1"/>
        </p:nvGrpSpPr>
        <p:grpSpPr>
          <a:xfrm>
            <a:off x="4628384" y="-204738"/>
            <a:ext cx="7566791" cy="7180263"/>
            <a:chOff x="4628384" y="-204738"/>
            <a:chExt cx="7566791" cy="7180263"/>
          </a:xfrm>
        </p:grpSpPr>
        <p:cxnSp>
          <p:nvCxnSpPr>
            <p:cNvPr id="24" name="Rechte verbindingslijn 23"/>
            <p:cNvCxnSpPr/>
            <p:nvPr/>
          </p:nvCxnSpPr>
          <p:spPr>
            <a:xfrm>
              <a:off x="4657349" y="-204738"/>
              <a:ext cx="0" cy="7180263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" name="Groep 4"/>
            <p:cNvGrpSpPr/>
            <p:nvPr userDrawn="1"/>
          </p:nvGrpSpPr>
          <p:grpSpPr>
            <a:xfrm>
              <a:off x="7145278" y="-204738"/>
              <a:ext cx="37019" cy="7180263"/>
              <a:chOff x="7136774" y="-204738"/>
              <a:chExt cx="37019" cy="7180263"/>
            </a:xfrm>
          </p:grpSpPr>
          <p:cxnSp>
            <p:nvCxnSpPr>
              <p:cNvPr id="25" name="Rechte verbindingslijn 24"/>
              <p:cNvCxnSpPr/>
              <p:nvPr/>
            </p:nvCxnSpPr>
            <p:spPr>
              <a:xfrm>
                <a:off x="7136774" y="-20473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Rechte verbindingslijn 25"/>
              <p:cNvCxnSpPr/>
              <p:nvPr/>
            </p:nvCxnSpPr>
            <p:spPr>
              <a:xfrm>
                <a:off x="7173793" y="-20473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" name="Groep 3"/>
            <p:cNvGrpSpPr/>
            <p:nvPr userDrawn="1"/>
          </p:nvGrpSpPr>
          <p:grpSpPr>
            <a:xfrm>
              <a:off x="9670226" y="-204738"/>
              <a:ext cx="37019" cy="7180263"/>
              <a:chOff x="9662347" y="-204738"/>
              <a:chExt cx="37019" cy="7180263"/>
            </a:xfrm>
          </p:grpSpPr>
          <p:cxnSp>
            <p:nvCxnSpPr>
              <p:cNvPr id="37" name="Rechte verbindingslijn 36"/>
              <p:cNvCxnSpPr/>
              <p:nvPr/>
            </p:nvCxnSpPr>
            <p:spPr>
              <a:xfrm>
                <a:off x="9662347" y="-20473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Rechte verbindingslijn 37"/>
              <p:cNvCxnSpPr/>
              <p:nvPr/>
            </p:nvCxnSpPr>
            <p:spPr>
              <a:xfrm>
                <a:off x="9699366" y="-20473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39" name="Rechte verbindingslijn 38"/>
            <p:cNvCxnSpPr/>
            <p:nvPr/>
          </p:nvCxnSpPr>
          <p:spPr>
            <a:xfrm>
              <a:off x="12195175" y="-204738"/>
              <a:ext cx="0" cy="7180263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" name="Groep 5"/>
            <p:cNvGrpSpPr/>
            <p:nvPr userDrawn="1"/>
          </p:nvGrpSpPr>
          <p:grpSpPr>
            <a:xfrm>
              <a:off x="4628384" y="2806100"/>
              <a:ext cx="7180263" cy="37019"/>
              <a:chOff x="4628384" y="2796544"/>
              <a:chExt cx="7180263" cy="37019"/>
            </a:xfrm>
          </p:grpSpPr>
          <p:cxnSp>
            <p:nvCxnSpPr>
              <p:cNvPr id="22" name="Rechte verbindingslijn 21"/>
              <p:cNvCxnSpPr/>
              <p:nvPr/>
            </p:nvCxnSpPr>
            <p:spPr>
              <a:xfrm rot="5400000">
                <a:off x="8218516" y="-79358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Rechte verbindingslijn 22"/>
              <p:cNvCxnSpPr/>
              <p:nvPr/>
            </p:nvCxnSpPr>
            <p:spPr>
              <a:xfrm rot="5400000">
                <a:off x="8218516" y="-756569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" name="Groep 6"/>
            <p:cNvGrpSpPr/>
            <p:nvPr userDrawn="1"/>
          </p:nvGrpSpPr>
          <p:grpSpPr>
            <a:xfrm>
              <a:off x="4628384" y="4832051"/>
              <a:ext cx="7180263" cy="37019"/>
              <a:chOff x="4628384" y="4813422"/>
              <a:chExt cx="7180263" cy="37019"/>
            </a:xfrm>
          </p:grpSpPr>
          <p:cxnSp>
            <p:nvCxnSpPr>
              <p:cNvPr id="20" name="Rechte verbindingslijn 19"/>
              <p:cNvCxnSpPr/>
              <p:nvPr/>
            </p:nvCxnSpPr>
            <p:spPr>
              <a:xfrm rot="5400000">
                <a:off x="8218516" y="1223290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Rechte verbindingslijn 20"/>
              <p:cNvCxnSpPr/>
              <p:nvPr/>
            </p:nvCxnSpPr>
            <p:spPr>
              <a:xfrm rot="5400000">
                <a:off x="8218516" y="1260309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9" name="Rechte verbindingslijn 48"/>
            <p:cNvCxnSpPr/>
            <p:nvPr userDrawn="1"/>
          </p:nvCxnSpPr>
          <p:spPr>
            <a:xfrm rot="5400000">
              <a:off x="8463844" y="-2772964"/>
              <a:ext cx="0" cy="7180263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Rechte verbindingslijn 49"/>
            <p:cNvCxnSpPr/>
            <p:nvPr userDrawn="1"/>
          </p:nvCxnSpPr>
          <p:spPr>
            <a:xfrm rot="5400000">
              <a:off x="8463845" y="3267869"/>
              <a:ext cx="0" cy="7180263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1" name="Tijdelijke aanduiding voor afbeelding 2"/>
          <p:cNvSpPr>
            <a:spLocks noGrp="1"/>
          </p:cNvSpPr>
          <p:nvPr>
            <p:ph type="pic" idx="17" hasCustomPrompt="1"/>
          </p:nvPr>
        </p:nvSpPr>
        <p:spPr>
          <a:xfrm>
            <a:off x="4660522" y="817564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baseline="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3" name="Tijdelijke aanduiding voor afbeelding 2"/>
          <p:cNvSpPr>
            <a:spLocks noGrp="1"/>
          </p:cNvSpPr>
          <p:nvPr>
            <p:ph type="pic" idx="18" hasCustomPrompt="1"/>
          </p:nvPr>
        </p:nvSpPr>
        <p:spPr>
          <a:xfrm>
            <a:off x="4660522" y="2839055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4" name="Tijdelijke aanduiding voor afbeelding 2"/>
          <p:cNvSpPr>
            <a:spLocks noGrp="1"/>
          </p:cNvSpPr>
          <p:nvPr>
            <p:ph type="pic" idx="19" hasCustomPrompt="1"/>
          </p:nvPr>
        </p:nvSpPr>
        <p:spPr>
          <a:xfrm>
            <a:off x="4660522" y="4860546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5" name="Tijdelijke aanduiding voor afbeelding 2"/>
          <p:cNvSpPr>
            <a:spLocks noGrp="1"/>
          </p:cNvSpPr>
          <p:nvPr>
            <p:ph type="pic" idx="20" hasCustomPrompt="1"/>
          </p:nvPr>
        </p:nvSpPr>
        <p:spPr>
          <a:xfrm>
            <a:off x="7177532" y="817564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6" name="Tijdelijke aanduiding voor afbeelding 2"/>
          <p:cNvSpPr>
            <a:spLocks noGrp="1"/>
          </p:cNvSpPr>
          <p:nvPr>
            <p:ph type="pic" idx="21" hasCustomPrompt="1"/>
          </p:nvPr>
        </p:nvSpPr>
        <p:spPr>
          <a:xfrm>
            <a:off x="7177532" y="2839055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7" name="Tijdelijke aanduiding voor afbeelding 2"/>
          <p:cNvSpPr>
            <a:spLocks noGrp="1"/>
          </p:cNvSpPr>
          <p:nvPr>
            <p:ph type="pic" idx="22" hasCustomPrompt="1"/>
          </p:nvPr>
        </p:nvSpPr>
        <p:spPr>
          <a:xfrm>
            <a:off x="7177532" y="4860546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8" name="Tijdelijke aanduiding voor afbeelding 2"/>
          <p:cNvSpPr>
            <a:spLocks noGrp="1"/>
          </p:cNvSpPr>
          <p:nvPr>
            <p:ph type="pic" idx="23" hasCustomPrompt="1"/>
          </p:nvPr>
        </p:nvSpPr>
        <p:spPr>
          <a:xfrm>
            <a:off x="9694543" y="817564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9" name="Tijdelijke aanduiding voor afbeelding 2"/>
          <p:cNvSpPr>
            <a:spLocks noGrp="1"/>
          </p:cNvSpPr>
          <p:nvPr>
            <p:ph type="pic" idx="24" hasCustomPrompt="1"/>
          </p:nvPr>
        </p:nvSpPr>
        <p:spPr>
          <a:xfrm>
            <a:off x="9694543" y="2839055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0" name="Tijdelijke aanduiding voor afbeelding 2"/>
          <p:cNvSpPr>
            <a:spLocks noGrp="1"/>
          </p:cNvSpPr>
          <p:nvPr>
            <p:ph type="pic" idx="25" hasCustomPrompt="1"/>
          </p:nvPr>
        </p:nvSpPr>
        <p:spPr>
          <a:xfrm>
            <a:off x="9694543" y="4860546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70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9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130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48" name="Groep 147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51" name="Rechthoek 150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52" name="Afbeelding 151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53" name="L-vorm 152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4" name="L-vorm 153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49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50" name="Rechthoekige driehoek 149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131" name="Rechthoek 130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32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3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4" name="Ovaal 133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5" name="Ovaal 134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6" name="Rechte verbindingslijn 135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7" name="Rechte verbindingslijn 136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8" name="Rechte verbindingslijn 137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9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40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41" name="Ovaal 140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42" name="Rechte verbindingslijn 141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3" name="Groep 142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44" name="Afgeronde rechthoek 143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45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46" name="Rechte verbindingslijn 145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" name="Gelijkbenige driehoek 146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236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37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38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39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40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44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45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46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7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8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49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304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05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306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7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8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9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0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1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2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3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4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5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6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50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82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83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84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85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99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0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1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2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3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86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87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94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5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6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7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8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88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89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0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1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2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3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51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69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70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71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2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3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5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6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7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8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9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0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1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52" name="Rechte verbindingslijn 24"/>
            <p:cNvCxnSpPr>
              <a:endCxn id="269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53" name="Rechte verbindingslijn 25"/>
            <p:cNvCxnSpPr>
              <a:endCxn id="304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54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5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6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57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58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59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60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61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62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63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64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65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67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68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66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81915246"/>
      </p:ext>
    </p:extLst>
  </p:cSld>
  <p:clrMapOvr>
    <a:masterClrMapping/>
  </p:clrMapOvr>
  <p:transition spd="med">
    <p:fade/>
  </p:transition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illa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8127175" y="817042"/>
            <a:ext cx="4068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118" name="Tijdelijke aanduiding voor afbeelding 2"/>
          <p:cNvSpPr>
            <a:spLocks noGrp="1"/>
          </p:cNvSpPr>
          <p:nvPr>
            <p:ph type="pic" idx="20"/>
          </p:nvPr>
        </p:nvSpPr>
        <p:spPr>
          <a:xfrm>
            <a:off x="4063587" y="817042"/>
            <a:ext cx="4068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119" name="Tijdelijke aanduiding voor afbeelding 2"/>
          <p:cNvSpPr>
            <a:spLocks noGrp="1"/>
          </p:cNvSpPr>
          <p:nvPr>
            <p:ph type="pic" idx="21"/>
          </p:nvPr>
        </p:nvSpPr>
        <p:spPr>
          <a:xfrm>
            <a:off x="0" y="817042"/>
            <a:ext cx="4068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3 columns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DB4CE7B-BB48-4C0D-A4E0-D760E9BA67FA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6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2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93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11" name="Groep 110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14" name="Rechthoek 113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15" name="Afbeelding 114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16" name="L-vorm 115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17" name="L-vorm 116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12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13" name="Rechthoekige driehoek 112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94" name="Rechthoek 9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9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7" name="Ovaal 9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8" name="Ovaal 9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99" name="Rechte verbindingslijn 9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0" name="Rechte verbindingslijn 9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0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02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0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04" name="Ovaal 10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05" name="Rechte verbindingslijn 10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6" name="Groep 10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07" name="Afgeronde rechthoek 10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09" name="Rechte verbindingslijn 10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0" name="Gelijkbenige driehoek 10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123" name="Tijdelijke aanduiding voor tekst 2"/>
          <p:cNvSpPr>
            <a:spLocks noGrp="1"/>
          </p:cNvSpPr>
          <p:nvPr>
            <p:ph type="body" idx="22"/>
          </p:nvPr>
        </p:nvSpPr>
        <p:spPr>
          <a:xfrm>
            <a:off x="4609698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124" name="Tijdelijke aanduiding voor tekst 2"/>
          <p:cNvSpPr>
            <a:spLocks noGrp="1"/>
          </p:cNvSpPr>
          <p:nvPr>
            <p:ph type="body" idx="23"/>
          </p:nvPr>
        </p:nvSpPr>
        <p:spPr>
          <a:xfrm>
            <a:off x="8697202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203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04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05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06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07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08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09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10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11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12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13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14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15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16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71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72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73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5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6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7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8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9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0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1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2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3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17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49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50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51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52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66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7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8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9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0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53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54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61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62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63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64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65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55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56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7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8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9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60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18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36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37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38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9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0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1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3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5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6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7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8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19" name="Rechte verbindingslijn 24"/>
            <p:cNvCxnSpPr>
              <a:endCxn id="236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20" name="Rechte verbindingslijn 25"/>
            <p:cNvCxnSpPr>
              <a:endCxn id="271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21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22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23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24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25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26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27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28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29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30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31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32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34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5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33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516488988"/>
      </p:ext>
    </p:extLst>
  </p:cSld>
  <p:clrMapOvr>
    <a:masterClrMapping/>
  </p:clrMapOvr>
  <p:transition spd="med">
    <p:fade/>
  </p:transition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xt 100% whit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(100%) – white background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171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72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74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5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6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7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78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79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81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2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3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84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39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40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41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3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5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6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7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8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9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0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1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85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17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18" name="Picture 2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19" name="Picture 3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20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34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6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21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22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9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0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1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2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3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23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4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5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6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7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8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86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04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05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06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7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8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9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0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1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2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3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4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5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6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87" name="Rechte verbindingslijn 24"/>
            <p:cNvCxnSpPr>
              <a:endCxn id="204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88" name="Rechte verbindingslijn 25"/>
            <p:cNvCxnSpPr>
              <a:endCxn id="239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89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0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1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93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94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95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96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97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98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99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00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02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3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01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26239229"/>
      </p:ext>
    </p:extLst>
  </p:cSld>
  <p:clrMapOvr>
    <a:masterClrMapping/>
  </p:clrMapOvr>
  <p:transition spd="med">
    <p:fade/>
  </p:transition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ext 100% whit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(100%) – white background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grpSp>
        <p:nvGrpSpPr>
          <p:cNvPr id="171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72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74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5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6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7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78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79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81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2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3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84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39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40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41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3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5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6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7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8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9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0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1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85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17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18" name="Picture 2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19" name="Picture 3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20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34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6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21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22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9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0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1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2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3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23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4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5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6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7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8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86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04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05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06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7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8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9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0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1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2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3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4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5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6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87" name="Rechte verbindingslijn 24"/>
            <p:cNvCxnSpPr>
              <a:endCxn id="204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88" name="Rechte verbindingslijn 25"/>
            <p:cNvCxnSpPr>
              <a:endCxn id="239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89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0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1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93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94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95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96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97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98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99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00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02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3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01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44864032"/>
      </p:ext>
    </p:extLst>
  </p:cSld>
  <p:clrMapOvr>
    <a:masterClrMapping/>
  </p:clrMapOvr>
  <p:transition spd="med">
    <p:fade/>
  </p:transition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10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5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VIDEO</a:t>
            </a:r>
            <a:r>
              <a:rPr lang="en-US" sz="1600" baseline="0" dirty="0">
                <a:solidFill>
                  <a:schemeClr val="bg2"/>
                </a:solidFill>
              </a:rPr>
              <a:t> 100%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3" name="Tijdelijke aanduiding voor media 2"/>
          <p:cNvSpPr>
            <a:spLocks noGrp="1"/>
          </p:cNvSpPr>
          <p:nvPr>
            <p:ph type="media" sz="quarter" idx="17" hasCustomPrompt="1"/>
          </p:nvPr>
        </p:nvSpPr>
        <p:spPr>
          <a:xfrm>
            <a:off x="-1" y="0"/>
            <a:ext cx="12195175" cy="6858001"/>
          </a:xfr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612000" tIns="2484000"/>
          <a:lstStyle>
            <a:lvl1pPr algn="ctr">
              <a:lnSpc>
                <a:spcPct val="300000"/>
              </a:lnSpc>
              <a:defRPr baseline="0"/>
            </a:lvl1pPr>
          </a:lstStyle>
          <a:p>
            <a:r>
              <a:rPr lang="en-US" dirty="0"/>
              <a:t>Click on the icon</a:t>
            </a:r>
            <a:br>
              <a:rPr lang="en-US" dirty="0"/>
            </a:br>
            <a:r>
              <a:rPr lang="en-US" dirty="0"/>
              <a:t>to insert a video</a:t>
            </a:r>
          </a:p>
        </p:txBody>
      </p:sp>
      <p:sp>
        <p:nvSpPr>
          <p:cNvPr id="11" name="Rechthoek 10"/>
          <p:cNvSpPr/>
          <p:nvPr userDrawn="1"/>
        </p:nvSpPr>
        <p:spPr>
          <a:xfrm>
            <a:off x="-1588" y="0"/>
            <a:ext cx="12198351" cy="817563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254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dirty="0"/>
          </a:p>
        </p:txBody>
      </p:sp>
      <p:sp>
        <p:nvSpPr>
          <p:cNvPr id="106" name="Tijdelijke aanduiding voor tekst 4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0"/>
            <a:ext cx="12195174" cy="817563"/>
          </a:xfrm>
          <a:solidFill>
            <a:schemeClr val="bg1"/>
          </a:solidFill>
          <a:effectLst>
            <a:outerShdw dist="25400" dir="5400000" algn="ctr" rotWithShape="0">
              <a:schemeClr val="tx1">
                <a:alpha val="10000"/>
              </a:schemeClr>
            </a:outerShdw>
          </a:effectLst>
        </p:spPr>
        <p:txBody>
          <a:bodyPr lIns="0" tIns="0"/>
          <a:lstStyle>
            <a:lvl1pPr>
              <a:defRPr sz="12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 dirty="0"/>
              <a:t>balk</a:t>
            </a:r>
          </a:p>
        </p:txBody>
      </p:sp>
      <p:sp>
        <p:nvSpPr>
          <p:cNvPr id="15" name="Tijdelijke aanduiding voor titel 1"/>
          <p:cNvSpPr>
            <a:spLocks noGrp="1"/>
          </p:cNvSpPr>
          <p:nvPr>
            <p:ph type="title"/>
          </p:nvPr>
        </p:nvSpPr>
        <p:spPr>
          <a:xfrm>
            <a:off x="0" y="0"/>
            <a:ext cx="9332913" cy="817563"/>
          </a:xfrm>
          <a:prstGeom prst="rect">
            <a:avLst/>
          </a:prstGeom>
          <a:noFill/>
          <a:effectLst/>
        </p:spPr>
        <p:txBody>
          <a:bodyPr vert="horz" lIns="612000" tIns="252000" rIns="144000" bIns="144000" rtlCol="0" anchor="ctr">
            <a:noAutofit/>
          </a:bodyPr>
          <a:lstStyle/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grpSp>
        <p:nvGrpSpPr>
          <p:cNvPr id="8" name="Instruction video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9" name="Video icoon"/>
            <p:cNvGrpSpPr/>
            <p:nvPr/>
          </p:nvGrpSpPr>
          <p:grpSpPr>
            <a:xfrm>
              <a:off x="12484900" y="1490716"/>
              <a:ext cx="510875" cy="521956"/>
              <a:chOff x="10510560" y="2589326"/>
              <a:chExt cx="939297" cy="959670"/>
            </a:xfrm>
          </p:grpSpPr>
          <p:sp>
            <p:nvSpPr>
              <p:cNvPr id="37" name="Ovaal 36"/>
              <p:cNvSpPr/>
              <p:nvPr userDrawn="1"/>
            </p:nvSpPr>
            <p:spPr>
              <a:xfrm>
                <a:off x="10565049" y="2589326"/>
                <a:ext cx="769780" cy="769780"/>
              </a:xfrm>
              <a:prstGeom prst="ellipse">
                <a:avLst/>
              </a:prstGeom>
              <a:gradFill flip="none" rotWithShape="1">
                <a:gsLst>
                  <a:gs pos="53000">
                    <a:srgbClr val="1D1D1B">
                      <a:lumMod val="25000"/>
                      <a:lumOff val="75000"/>
                    </a:srgbClr>
                  </a:gs>
                  <a:gs pos="100000">
                    <a:srgbClr val="1D1D1B">
                      <a:lumMod val="50000"/>
                      <a:lumOff val="50000"/>
                    </a:srgbClr>
                  </a:gs>
                </a:gsLst>
                <a:lin ang="8100000" scaled="1"/>
                <a:tileRect/>
              </a:gradFill>
              <a:ln w="19050" cap="flat" cmpd="sng" algn="ctr">
                <a:solidFill>
                  <a:srgbClr val="FFFFFF">
                    <a:lumMod val="50000"/>
                  </a:srgbClr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38" name="Ovaal 37"/>
              <p:cNvSpPr/>
              <p:nvPr userDrawn="1"/>
            </p:nvSpPr>
            <p:spPr>
              <a:xfrm>
                <a:off x="10646722" y="2589326"/>
                <a:ext cx="769780" cy="769780"/>
              </a:xfrm>
              <a:prstGeom prst="ellipse">
                <a:avLst/>
              </a:prstGeom>
              <a:gradFill>
                <a:gsLst>
                  <a:gs pos="0">
                    <a:srgbClr val="1D1D1B">
                      <a:lumMod val="10000"/>
                      <a:lumOff val="90000"/>
                    </a:srgbClr>
                  </a:gs>
                  <a:gs pos="100000">
                    <a:srgbClr val="1D1D1B">
                      <a:lumMod val="25000"/>
                      <a:lumOff val="75000"/>
                    </a:srgbClr>
                  </a:gs>
                </a:gsLst>
                <a:lin ang="8100000" scaled="1"/>
              </a:gradFill>
              <a:ln w="19050" cap="flat" cmpd="sng" algn="ctr">
                <a:solidFill>
                  <a:srgbClr val="FFFFFF">
                    <a:lumMod val="50000"/>
                  </a:srgbClr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grpSp>
            <p:nvGrpSpPr>
              <p:cNvPr id="39" name="Groep 38"/>
              <p:cNvGrpSpPr/>
              <p:nvPr userDrawn="1"/>
            </p:nvGrpSpPr>
            <p:grpSpPr>
              <a:xfrm>
                <a:off x="10704223" y="2644466"/>
                <a:ext cx="655000" cy="631020"/>
                <a:chOff x="10707687" y="2647930"/>
                <a:chExt cx="655000" cy="631020"/>
              </a:xfrm>
            </p:grpSpPr>
            <p:sp>
              <p:nvSpPr>
                <p:cNvPr id="42" name="Ovaal 41"/>
                <p:cNvSpPr/>
                <p:nvPr userDrawn="1"/>
              </p:nvSpPr>
              <p:spPr>
                <a:xfrm>
                  <a:off x="10923711" y="2647930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3" name="Ovaal 42"/>
                <p:cNvSpPr/>
                <p:nvPr userDrawn="1"/>
              </p:nvSpPr>
              <p:spPr>
                <a:xfrm>
                  <a:off x="10707687" y="2800330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4" name="Ovaal 43"/>
                <p:cNvSpPr/>
                <p:nvPr userDrawn="1"/>
              </p:nvSpPr>
              <p:spPr>
                <a:xfrm>
                  <a:off x="11146663" y="2800330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5" name="Ovaal 44"/>
                <p:cNvSpPr/>
                <p:nvPr userDrawn="1"/>
              </p:nvSpPr>
              <p:spPr>
                <a:xfrm>
                  <a:off x="10793802" y="3062926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6" name="Ovaal 45"/>
                <p:cNvSpPr/>
                <p:nvPr userDrawn="1"/>
              </p:nvSpPr>
              <p:spPr>
                <a:xfrm>
                  <a:off x="11067727" y="3062926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7" name="Ovaal 46"/>
                <p:cNvSpPr/>
                <p:nvPr userDrawn="1"/>
              </p:nvSpPr>
              <p:spPr>
                <a:xfrm>
                  <a:off x="10953403" y="2892430"/>
                  <a:ext cx="170496" cy="170496"/>
                </a:xfrm>
                <a:prstGeom prst="ellipse">
                  <a:avLst/>
                </a:prstGeom>
                <a:gradFill>
                  <a:gsLst>
                    <a:gs pos="0">
                      <a:srgbClr val="1D1D1B">
                        <a:lumMod val="10000"/>
                        <a:lumOff val="90000"/>
                      </a:srgbClr>
                    </a:gs>
                    <a:gs pos="100000">
                      <a:srgbClr val="1D1D1B">
                        <a:lumMod val="25000"/>
                        <a:lumOff val="75000"/>
                      </a:srgbClr>
                    </a:gs>
                  </a:gsLst>
                  <a:path path="circle">
                    <a:fillToRect l="100000" t="100000"/>
                  </a:path>
                </a:gradFill>
                <a:ln w="25400" cap="flat" cmpd="sng" algn="ctr">
                  <a:solidFill>
                    <a:srgbClr val="FFFFFF">
                      <a:lumMod val="65000"/>
                      <a:alpha val="38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0" name="Rechthoek 10"/>
              <p:cNvSpPr/>
              <p:nvPr userDrawn="1"/>
            </p:nvSpPr>
            <p:spPr>
              <a:xfrm>
                <a:off x="10510560" y="3140981"/>
                <a:ext cx="939297" cy="408015"/>
              </a:xfrm>
              <a:custGeom>
                <a:avLst/>
                <a:gdLst>
                  <a:gd name="connsiteX0" fmla="*/ 0 w 1129820"/>
                  <a:gd name="connsiteY0" fmla="*/ 0 h 386313"/>
                  <a:gd name="connsiteX1" fmla="*/ 1129820 w 1129820"/>
                  <a:gd name="connsiteY1" fmla="*/ 0 h 386313"/>
                  <a:gd name="connsiteX2" fmla="*/ 1129820 w 1129820"/>
                  <a:gd name="connsiteY2" fmla="*/ 386313 h 386313"/>
                  <a:gd name="connsiteX3" fmla="*/ 0 w 1129820"/>
                  <a:gd name="connsiteY3" fmla="*/ 386313 h 386313"/>
                  <a:gd name="connsiteX4" fmla="*/ 0 w 1129820"/>
                  <a:gd name="connsiteY4" fmla="*/ 0 h 386313"/>
                  <a:gd name="connsiteX0" fmla="*/ 145473 w 1129820"/>
                  <a:gd name="connsiteY0" fmla="*/ 0 h 427876"/>
                  <a:gd name="connsiteX1" fmla="*/ 1129820 w 1129820"/>
                  <a:gd name="connsiteY1" fmla="*/ 41563 h 427876"/>
                  <a:gd name="connsiteX2" fmla="*/ 1129820 w 1129820"/>
                  <a:gd name="connsiteY2" fmla="*/ 427876 h 427876"/>
                  <a:gd name="connsiteX3" fmla="*/ 0 w 1129820"/>
                  <a:gd name="connsiteY3" fmla="*/ 427876 h 427876"/>
                  <a:gd name="connsiteX4" fmla="*/ 145473 w 1129820"/>
                  <a:gd name="connsiteY4" fmla="*/ 0 h 427876"/>
                  <a:gd name="connsiteX0" fmla="*/ 145473 w 1129820"/>
                  <a:gd name="connsiteY0" fmla="*/ 0 h 427876"/>
                  <a:gd name="connsiteX1" fmla="*/ 1129820 w 1129820"/>
                  <a:gd name="connsiteY1" fmla="*/ 41563 h 427876"/>
                  <a:gd name="connsiteX2" fmla="*/ 1129820 w 1129820"/>
                  <a:gd name="connsiteY2" fmla="*/ 427876 h 427876"/>
                  <a:gd name="connsiteX3" fmla="*/ 0 w 1129820"/>
                  <a:gd name="connsiteY3" fmla="*/ 427876 h 427876"/>
                  <a:gd name="connsiteX4" fmla="*/ 145473 w 1129820"/>
                  <a:gd name="connsiteY4" fmla="*/ 0 h 427876"/>
                  <a:gd name="connsiteX0" fmla="*/ 33864 w 1018211"/>
                  <a:gd name="connsiteY0" fmla="*/ 0 h 427876"/>
                  <a:gd name="connsiteX1" fmla="*/ 1018211 w 1018211"/>
                  <a:gd name="connsiteY1" fmla="*/ 41563 h 427876"/>
                  <a:gd name="connsiteX2" fmla="*/ 1018211 w 1018211"/>
                  <a:gd name="connsiteY2" fmla="*/ 427876 h 427876"/>
                  <a:gd name="connsiteX3" fmla="*/ 151628 w 1018211"/>
                  <a:gd name="connsiteY3" fmla="*/ 310112 h 427876"/>
                  <a:gd name="connsiteX4" fmla="*/ 33864 w 1018211"/>
                  <a:gd name="connsiteY4" fmla="*/ 0 h 427876"/>
                  <a:gd name="connsiteX0" fmla="*/ 100890 w 1085237"/>
                  <a:gd name="connsiteY0" fmla="*/ 0 h 427876"/>
                  <a:gd name="connsiteX1" fmla="*/ 1085237 w 1085237"/>
                  <a:gd name="connsiteY1" fmla="*/ 41563 h 427876"/>
                  <a:gd name="connsiteX2" fmla="*/ 1085237 w 1085237"/>
                  <a:gd name="connsiteY2" fmla="*/ 427876 h 427876"/>
                  <a:gd name="connsiteX3" fmla="*/ 218654 w 1085237"/>
                  <a:gd name="connsiteY3" fmla="*/ 310112 h 427876"/>
                  <a:gd name="connsiteX4" fmla="*/ 100890 w 1085237"/>
                  <a:gd name="connsiteY4" fmla="*/ 0 h 427876"/>
                  <a:gd name="connsiteX0" fmla="*/ 103919 w 1081338"/>
                  <a:gd name="connsiteY0" fmla="*/ 0 h 448658"/>
                  <a:gd name="connsiteX1" fmla="*/ 1081338 w 1081338"/>
                  <a:gd name="connsiteY1" fmla="*/ 62345 h 448658"/>
                  <a:gd name="connsiteX2" fmla="*/ 1081338 w 1081338"/>
                  <a:gd name="connsiteY2" fmla="*/ 448658 h 448658"/>
                  <a:gd name="connsiteX3" fmla="*/ 214755 w 1081338"/>
                  <a:gd name="connsiteY3" fmla="*/ 330894 h 448658"/>
                  <a:gd name="connsiteX4" fmla="*/ 103919 w 1081338"/>
                  <a:gd name="connsiteY4" fmla="*/ 0 h 448658"/>
                  <a:gd name="connsiteX0" fmla="*/ 123695 w 1101114"/>
                  <a:gd name="connsiteY0" fmla="*/ 0 h 448658"/>
                  <a:gd name="connsiteX1" fmla="*/ 1101114 w 1101114"/>
                  <a:gd name="connsiteY1" fmla="*/ 62345 h 448658"/>
                  <a:gd name="connsiteX2" fmla="*/ 1101114 w 1101114"/>
                  <a:gd name="connsiteY2" fmla="*/ 448658 h 448658"/>
                  <a:gd name="connsiteX3" fmla="*/ 234531 w 1101114"/>
                  <a:gd name="connsiteY3" fmla="*/ 330894 h 448658"/>
                  <a:gd name="connsiteX4" fmla="*/ 123695 w 1101114"/>
                  <a:gd name="connsiteY4" fmla="*/ 0 h 448658"/>
                  <a:gd name="connsiteX0" fmla="*/ 123695 w 1101114"/>
                  <a:gd name="connsiteY0" fmla="*/ 0 h 448658"/>
                  <a:gd name="connsiteX1" fmla="*/ 1101114 w 1101114"/>
                  <a:gd name="connsiteY1" fmla="*/ 62345 h 448658"/>
                  <a:gd name="connsiteX2" fmla="*/ 1101114 w 1101114"/>
                  <a:gd name="connsiteY2" fmla="*/ 448658 h 448658"/>
                  <a:gd name="connsiteX3" fmla="*/ 403939 w 1101114"/>
                  <a:gd name="connsiteY3" fmla="*/ 175382 h 448658"/>
                  <a:gd name="connsiteX4" fmla="*/ 234531 w 1101114"/>
                  <a:gd name="connsiteY4" fmla="*/ 330894 h 448658"/>
                  <a:gd name="connsiteX5" fmla="*/ 123695 w 1101114"/>
                  <a:gd name="connsiteY5" fmla="*/ 0 h 448658"/>
                  <a:gd name="connsiteX0" fmla="*/ 123695 w 1101114"/>
                  <a:gd name="connsiteY0" fmla="*/ 4727 h 453385"/>
                  <a:gd name="connsiteX1" fmla="*/ 1101114 w 1101114"/>
                  <a:gd name="connsiteY1" fmla="*/ 67072 h 453385"/>
                  <a:gd name="connsiteX2" fmla="*/ 1101114 w 1101114"/>
                  <a:gd name="connsiteY2" fmla="*/ 453385 h 453385"/>
                  <a:gd name="connsiteX3" fmla="*/ 577120 w 1101114"/>
                  <a:gd name="connsiteY3" fmla="*/ 0 h 453385"/>
                  <a:gd name="connsiteX4" fmla="*/ 234531 w 1101114"/>
                  <a:gd name="connsiteY4" fmla="*/ 335621 h 453385"/>
                  <a:gd name="connsiteX5" fmla="*/ 123695 w 1101114"/>
                  <a:gd name="connsiteY5" fmla="*/ 4727 h 453385"/>
                  <a:gd name="connsiteX0" fmla="*/ 123695 w 1101114"/>
                  <a:gd name="connsiteY0" fmla="*/ 4727 h 453385"/>
                  <a:gd name="connsiteX1" fmla="*/ 1101114 w 1101114"/>
                  <a:gd name="connsiteY1" fmla="*/ 67072 h 453385"/>
                  <a:gd name="connsiteX2" fmla="*/ 1101114 w 1101114"/>
                  <a:gd name="connsiteY2" fmla="*/ 453385 h 453385"/>
                  <a:gd name="connsiteX3" fmla="*/ 577120 w 1101114"/>
                  <a:gd name="connsiteY3" fmla="*/ 0 h 453385"/>
                  <a:gd name="connsiteX4" fmla="*/ 234531 w 1101114"/>
                  <a:gd name="connsiteY4" fmla="*/ 335621 h 453385"/>
                  <a:gd name="connsiteX5" fmla="*/ 123695 w 1101114"/>
                  <a:gd name="connsiteY5" fmla="*/ 4727 h 453385"/>
                  <a:gd name="connsiteX0" fmla="*/ 123695 w 1101114"/>
                  <a:gd name="connsiteY0" fmla="*/ 11654 h 460312"/>
                  <a:gd name="connsiteX1" fmla="*/ 1101114 w 1101114"/>
                  <a:gd name="connsiteY1" fmla="*/ 73999 h 460312"/>
                  <a:gd name="connsiteX2" fmla="*/ 1101114 w 1101114"/>
                  <a:gd name="connsiteY2" fmla="*/ 460312 h 460312"/>
                  <a:gd name="connsiteX3" fmla="*/ 604829 w 1101114"/>
                  <a:gd name="connsiteY3" fmla="*/ 0 h 460312"/>
                  <a:gd name="connsiteX4" fmla="*/ 234531 w 1101114"/>
                  <a:gd name="connsiteY4" fmla="*/ 342548 h 460312"/>
                  <a:gd name="connsiteX5" fmla="*/ 123695 w 1101114"/>
                  <a:gd name="connsiteY5" fmla="*/ 11654 h 460312"/>
                  <a:gd name="connsiteX0" fmla="*/ 123695 w 1101114"/>
                  <a:gd name="connsiteY0" fmla="*/ 11654 h 460312"/>
                  <a:gd name="connsiteX1" fmla="*/ 1101114 w 1101114"/>
                  <a:gd name="connsiteY1" fmla="*/ 73999 h 460312"/>
                  <a:gd name="connsiteX2" fmla="*/ 1101114 w 1101114"/>
                  <a:gd name="connsiteY2" fmla="*/ 460312 h 460312"/>
                  <a:gd name="connsiteX3" fmla="*/ 604829 w 1101114"/>
                  <a:gd name="connsiteY3" fmla="*/ 0 h 460312"/>
                  <a:gd name="connsiteX4" fmla="*/ 234531 w 1101114"/>
                  <a:gd name="connsiteY4" fmla="*/ 342548 h 460312"/>
                  <a:gd name="connsiteX5" fmla="*/ 123695 w 1101114"/>
                  <a:gd name="connsiteY5" fmla="*/ 11654 h 460312"/>
                  <a:gd name="connsiteX0" fmla="*/ 123695 w 1101114"/>
                  <a:gd name="connsiteY0" fmla="*/ 11654 h 460312"/>
                  <a:gd name="connsiteX1" fmla="*/ 1101114 w 1101114"/>
                  <a:gd name="connsiteY1" fmla="*/ 73999 h 460312"/>
                  <a:gd name="connsiteX2" fmla="*/ 1101114 w 1101114"/>
                  <a:gd name="connsiteY2" fmla="*/ 460312 h 460312"/>
                  <a:gd name="connsiteX3" fmla="*/ 604829 w 1101114"/>
                  <a:gd name="connsiteY3" fmla="*/ 0 h 460312"/>
                  <a:gd name="connsiteX4" fmla="*/ 234531 w 1101114"/>
                  <a:gd name="connsiteY4" fmla="*/ 342548 h 460312"/>
                  <a:gd name="connsiteX5" fmla="*/ 123695 w 1101114"/>
                  <a:gd name="connsiteY5" fmla="*/ 11654 h 460312"/>
                  <a:gd name="connsiteX0" fmla="*/ 98893 w 1076312"/>
                  <a:gd name="connsiteY0" fmla="*/ 11654 h 460312"/>
                  <a:gd name="connsiteX1" fmla="*/ 1076312 w 1076312"/>
                  <a:gd name="connsiteY1" fmla="*/ 73999 h 460312"/>
                  <a:gd name="connsiteX2" fmla="*/ 1076312 w 1076312"/>
                  <a:gd name="connsiteY2" fmla="*/ 460312 h 460312"/>
                  <a:gd name="connsiteX3" fmla="*/ 580027 w 1076312"/>
                  <a:gd name="connsiteY3" fmla="*/ 0 h 460312"/>
                  <a:gd name="connsiteX4" fmla="*/ 209729 w 1076312"/>
                  <a:gd name="connsiteY4" fmla="*/ 342548 h 460312"/>
                  <a:gd name="connsiteX5" fmla="*/ 98893 w 1076312"/>
                  <a:gd name="connsiteY5" fmla="*/ 11654 h 460312"/>
                  <a:gd name="connsiteX0" fmla="*/ 103531 w 1080950"/>
                  <a:gd name="connsiteY0" fmla="*/ 11654 h 460312"/>
                  <a:gd name="connsiteX1" fmla="*/ 1080950 w 1080950"/>
                  <a:gd name="connsiteY1" fmla="*/ 73999 h 460312"/>
                  <a:gd name="connsiteX2" fmla="*/ 1080950 w 1080950"/>
                  <a:gd name="connsiteY2" fmla="*/ 460312 h 460312"/>
                  <a:gd name="connsiteX3" fmla="*/ 584665 w 1080950"/>
                  <a:gd name="connsiteY3" fmla="*/ 0 h 460312"/>
                  <a:gd name="connsiteX4" fmla="*/ 200512 w 1080950"/>
                  <a:gd name="connsiteY4" fmla="*/ 342548 h 460312"/>
                  <a:gd name="connsiteX5" fmla="*/ 103531 w 1080950"/>
                  <a:gd name="connsiteY5" fmla="*/ 11654 h 460312"/>
                  <a:gd name="connsiteX0" fmla="*/ 103531 w 1080950"/>
                  <a:gd name="connsiteY0" fmla="*/ 11654 h 460312"/>
                  <a:gd name="connsiteX1" fmla="*/ 1080950 w 1080950"/>
                  <a:gd name="connsiteY1" fmla="*/ 73999 h 460312"/>
                  <a:gd name="connsiteX2" fmla="*/ 1080950 w 1080950"/>
                  <a:gd name="connsiteY2" fmla="*/ 460312 h 460312"/>
                  <a:gd name="connsiteX3" fmla="*/ 584665 w 1080950"/>
                  <a:gd name="connsiteY3" fmla="*/ 0 h 460312"/>
                  <a:gd name="connsiteX4" fmla="*/ 200512 w 1080950"/>
                  <a:gd name="connsiteY4" fmla="*/ 342548 h 460312"/>
                  <a:gd name="connsiteX5" fmla="*/ 103531 w 1080950"/>
                  <a:gd name="connsiteY5" fmla="*/ 11654 h 460312"/>
                  <a:gd name="connsiteX0" fmla="*/ 115967 w 1093386"/>
                  <a:gd name="connsiteY0" fmla="*/ 11654 h 460312"/>
                  <a:gd name="connsiteX1" fmla="*/ 1093386 w 1093386"/>
                  <a:gd name="connsiteY1" fmla="*/ 73999 h 460312"/>
                  <a:gd name="connsiteX2" fmla="*/ 1093386 w 1093386"/>
                  <a:gd name="connsiteY2" fmla="*/ 460312 h 460312"/>
                  <a:gd name="connsiteX3" fmla="*/ 597101 w 1093386"/>
                  <a:gd name="connsiteY3" fmla="*/ 0 h 460312"/>
                  <a:gd name="connsiteX4" fmla="*/ 212948 w 1093386"/>
                  <a:gd name="connsiteY4" fmla="*/ 342548 h 460312"/>
                  <a:gd name="connsiteX5" fmla="*/ 115967 w 1093386"/>
                  <a:gd name="connsiteY5" fmla="*/ 11654 h 460312"/>
                  <a:gd name="connsiteX0" fmla="*/ 115967 w 1093386"/>
                  <a:gd name="connsiteY0" fmla="*/ 11654 h 460312"/>
                  <a:gd name="connsiteX1" fmla="*/ 1093386 w 1093386"/>
                  <a:gd name="connsiteY1" fmla="*/ 73999 h 460312"/>
                  <a:gd name="connsiteX2" fmla="*/ 1093386 w 1093386"/>
                  <a:gd name="connsiteY2" fmla="*/ 460312 h 460312"/>
                  <a:gd name="connsiteX3" fmla="*/ 597101 w 1093386"/>
                  <a:gd name="connsiteY3" fmla="*/ 0 h 460312"/>
                  <a:gd name="connsiteX4" fmla="*/ 212948 w 1093386"/>
                  <a:gd name="connsiteY4" fmla="*/ 342548 h 460312"/>
                  <a:gd name="connsiteX5" fmla="*/ 115967 w 1093386"/>
                  <a:gd name="connsiteY5" fmla="*/ 11654 h 460312"/>
                  <a:gd name="connsiteX0" fmla="*/ 76283 w 1053702"/>
                  <a:gd name="connsiteY0" fmla="*/ 32436 h 481094"/>
                  <a:gd name="connsiteX1" fmla="*/ 1053702 w 1053702"/>
                  <a:gd name="connsiteY1" fmla="*/ 94781 h 481094"/>
                  <a:gd name="connsiteX2" fmla="*/ 1053702 w 1053702"/>
                  <a:gd name="connsiteY2" fmla="*/ 481094 h 481094"/>
                  <a:gd name="connsiteX3" fmla="*/ 640544 w 1053702"/>
                  <a:gd name="connsiteY3" fmla="*/ 0 h 481094"/>
                  <a:gd name="connsiteX4" fmla="*/ 173264 w 1053702"/>
                  <a:gd name="connsiteY4" fmla="*/ 363330 h 481094"/>
                  <a:gd name="connsiteX5" fmla="*/ 76283 w 1053702"/>
                  <a:gd name="connsiteY5" fmla="*/ 32436 h 481094"/>
                  <a:gd name="connsiteX0" fmla="*/ 108719 w 1086138"/>
                  <a:gd name="connsiteY0" fmla="*/ 32436 h 481094"/>
                  <a:gd name="connsiteX1" fmla="*/ 1086138 w 1086138"/>
                  <a:gd name="connsiteY1" fmla="*/ 94781 h 481094"/>
                  <a:gd name="connsiteX2" fmla="*/ 1086138 w 1086138"/>
                  <a:gd name="connsiteY2" fmla="*/ 481094 h 481094"/>
                  <a:gd name="connsiteX3" fmla="*/ 672980 w 1086138"/>
                  <a:gd name="connsiteY3" fmla="*/ 0 h 481094"/>
                  <a:gd name="connsiteX4" fmla="*/ 205700 w 1086138"/>
                  <a:gd name="connsiteY4" fmla="*/ 363330 h 481094"/>
                  <a:gd name="connsiteX5" fmla="*/ 108719 w 1086138"/>
                  <a:gd name="connsiteY5" fmla="*/ 32436 h 481094"/>
                  <a:gd name="connsiteX0" fmla="*/ 108719 w 1086138"/>
                  <a:gd name="connsiteY0" fmla="*/ 32436 h 481094"/>
                  <a:gd name="connsiteX1" fmla="*/ 1086138 w 1086138"/>
                  <a:gd name="connsiteY1" fmla="*/ 94781 h 481094"/>
                  <a:gd name="connsiteX2" fmla="*/ 1086138 w 1086138"/>
                  <a:gd name="connsiteY2" fmla="*/ 481094 h 481094"/>
                  <a:gd name="connsiteX3" fmla="*/ 672980 w 1086138"/>
                  <a:gd name="connsiteY3" fmla="*/ 0 h 481094"/>
                  <a:gd name="connsiteX4" fmla="*/ 205700 w 1086138"/>
                  <a:gd name="connsiteY4" fmla="*/ 363330 h 481094"/>
                  <a:gd name="connsiteX5" fmla="*/ 108719 w 1086138"/>
                  <a:gd name="connsiteY5" fmla="*/ 32436 h 481094"/>
                  <a:gd name="connsiteX0" fmla="*/ 108719 w 1210829"/>
                  <a:gd name="connsiteY0" fmla="*/ 32436 h 481094"/>
                  <a:gd name="connsiteX1" fmla="*/ 1210829 w 1210829"/>
                  <a:gd name="connsiteY1" fmla="*/ 351090 h 481094"/>
                  <a:gd name="connsiteX2" fmla="*/ 1086138 w 1210829"/>
                  <a:gd name="connsiteY2" fmla="*/ 481094 h 481094"/>
                  <a:gd name="connsiteX3" fmla="*/ 672980 w 1210829"/>
                  <a:gd name="connsiteY3" fmla="*/ 0 h 481094"/>
                  <a:gd name="connsiteX4" fmla="*/ 205700 w 1210829"/>
                  <a:gd name="connsiteY4" fmla="*/ 363330 h 481094"/>
                  <a:gd name="connsiteX5" fmla="*/ 108719 w 1210829"/>
                  <a:gd name="connsiteY5" fmla="*/ 32436 h 481094"/>
                  <a:gd name="connsiteX0" fmla="*/ 108719 w 1210829"/>
                  <a:gd name="connsiteY0" fmla="*/ 32436 h 367783"/>
                  <a:gd name="connsiteX1" fmla="*/ 1210829 w 1210829"/>
                  <a:gd name="connsiteY1" fmla="*/ 351090 h 367783"/>
                  <a:gd name="connsiteX2" fmla="*/ 996084 w 1210829"/>
                  <a:gd name="connsiteY2" fmla="*/ 30822 h 367783"/>
                  <a:gd name="connsiteX3" fmla="*/ 672980 w 1210829"/>
                  <a:gd name="connsiteY3" fmla="*/ 0 h 367783"/>
                  <a:gd name="connsiteX4" fmla="*/ 205700 w 1210829"/>
                  <a:gd name="connsiteY4" fmla="*/ 363330 h 367783"/>
                  <a:gd name="connsiteX5" fmla="*/ 108719 w 1210829"/>
                  <a:gd name="connsiteY5" fmla="*/ 32436 h 367783"/>
                  <a:gd name="connsiteX0" fmla="*/ 108719 w 996084"/>
                  <a:gd name="connsiteY0" fmla="*/ 32436 h 600471"/>
                  <a:gd name="connsiteX1" fmla="*/ 899101 w 996084"/>
                  <a:gd name="connsiteY1" fmla="*/ 600471 h 600471"/>
                  <a:gd name="connsiteX2" fmla="*/ 996084 w 996084"/>
                  <a:gd name="connsiteY2" fmla="*/ 30822 h 600471"/>
                  <a:gd name="connsiteX3" fmla="*/ 672980 w 996084"/>
                  <a:gd name="connsiteY3" fmla="*/ 0 h 600471"/>
                  <a:gd name="connsiteX4" fmla="*/ 205700 w 996084"/>
                  <a:gd name="connsiteY4" fmla="*/ 363330 h 600471"/>
                  <a:gd name="connsiteX5" fmla="*/ 108719 w 996084"/>
                  <a:gd name="connsiteY5" fmla="*/ 32436 h 600471"/>
                  <a:gd name="connsiteX0" fmla="*/ 108719 w 899101"/>
                  <a:gd name="connsiteY0" fmla="*/ 32436 h 600471"/>
                  <a:gd name="connsiteX1" fmla="*/ 899101 w 899101"/>
                  <a:gd name="connsiteY1" fmla="*/ 600471 h 600471"/>
                  <a:gd name="connsiteX2" fmla="*/ 767484 w 899101"/>
                  <a:gd name="connsiteY2" fmla="*/ 391040 h 600471"/>
                  <a:gd name="connsiteX3" fmla="*/ 672980 w 899101"/>
                  <a:gd name="connsiteY3" fmla="*/ 0 h 600471"/>
                  <a:gd name="connsiteX4" fmla="*/ 205700 w 899101"/>
                  <a:gd name="connsiteY4" fmla="*/ 363330 h 600471"/>
                  <a:gd name="connsiteX5" fmla="*/ 108719 w 899101"/>
                  <a:gd name="connsiteY5" fmla="*/ 32436 h 600471"/>
                  <a:gd name="connsiteX0" fmla="*/ 108719 w 923424"/>
                  <a:gd name="connsiteY0" fmla="*/ 32436 h 600471"/>
                  <a:gd name="connsiteX1" fmla="*/ 899101 w 923424"/>
                  <a:gd name="connsiteY1" fmla="*/ 600471 h 600471"/>
                  <a:gd name="connsiteX2" fmla="*/ 767484 w 923424"/>
                  <a:gd name="connsiteY2" fmla="*/ 391040 h 600471"/>
                  <a:gd name="connsiteX3" fmla="*/ 672980 w 923424"/>
                  <a:gd name="connsiteY3" fmla="*/ 0 h 600471"/>
                  <a:gd name="connsiteX4" fmla="*/ 205700 w 923424"/>
                  <a:gd name="connsiteY4" fmla="*/ 363330 h 600471"/>
                  <a:gd name="connsiteX5" fmla="*/ 108719 w 923424"/>
                  <a:gd name="connsiteY5" fmla="*/ 32436 h 600471"/>
                  <a:gd name="connsiteX0" fmla="*/ 108719 w 925266"/>
                  <a:gd name="connsiteY0" fmla="*/ 34821 h 602856"/>
                  <a:gd name="connsiteX1" fmla="*/ 899101 w 925266"/>
                  <a:gd name="connsiteY1" fmla="*/ 602856 h 602856"/>
                  <a:gd name="connsiteX2" fmla="*/ 767484 w 925266"/>
                  <a:gd name="connsiteY2" fmla="*/ 393425 h 602856"/>
                  <a:gd name="connsiteX3" fmla="*/ 672980 w 925266"/>
                  <a:gd name="connsiteY3" fmla="*/ 2385 h 602856"/>
                  <a:gd name="connsiteX4" fmla="*/ 205700 w 925266"/>
                  <a:gd name="connsiteY4" fmla="*/ 365715 h 602856"/>
                  <a:gd name="connsiteX5" fmla="*/ 108719 w 925266"/>
                  <a:gd name="connsiteY5" fmla="*/ 34821 h 602856"/>
                  <a:gd name="connsiteX0" fmla="*/ 108719 w 934847"/>
                  <a:gd name="connsiteY0" fmla="*/ 32442 h 600477"/>
                  <a:gd name="connsiteX1" fmla="*/ 899101 w 934847"/>
                  <a:gd name="connsiteY1" fmla="*/ 600477 h 600477"/>
                  <a:gd name="connsiteX2" fmla="*/ 767484 w 934847"/>
                  <a:gd name="connsiteY2" fmla="*/ 391046 h 600477"/>
                  <a:gd name="connsiteX3" fmla="*/ 672980 w 934847"/>
                  <a:gd name="connsiteY3" fmla="*/ 6 h 600477"/>
                  <a:gd name="connsiteX4" fmla="*/ 205700 w 934847"/>
                  <a:gd name="connsiteY4" fmla="*/ 363336 h 600477"/>
                  <a:gd name="connsiteX5" fmla="*/ 108719 w 934847"/>
                  <a:gd name="connsiteY5" fmla="*/ 32442 h 600477"/>
                  <a:gd name="connsiteX0" fmla="*/ 108719 w 922877"/>
                  <a:gd name="connsiteY0" fmla="*/ 32442 h 600477"/>
                  <a:gd name="connsiteX1" fmla="*/ 899101 w 922877"/>
                  <a:gd name="connsiteY1" fmla="*/ 600477 h 600477"/>
                  <a:gd name="connsiteX2" fmla="*/ 767484 w 922877"/>
                  <a:gd name="connsiteY2" fmla="*/ 391046 h 600477"/>
                  <a:gd name="connsiteX3" fmla="*/ 672980 w 922877"/>
                  <a:gd name="connsiteY3" fmla="*/ 6 h 600477"/>
                  <a:gd name="connsiteX4" fmla="*/ 205700 w 922877"/>
                  <a:gd name="connsiteY4" fmla="*/ 363336 h 600477"/>
                  <a:gd name="connsiteX5" fmla="*/ 108719 w 922877"/>
                  <a:gd name="connsiteY5" fmla="*/ 32442 h 600477"/>
                  <a:gd name="connsiteX0" fmla="*/ 108719 w 940851"/>
                  <a:gd name="connsiteY0" fmla="*/ 32442 h 600477"/>
                  <a:gd name="connsiteX1" fmla="*/ 899101 w 940851"/>
                  <a:gd name="connsiteY1" fmla="*/ 600477 h 600477"/>
                  <a:gd name="connsiteX2" fmla="*/ 767484 w 940851"/>
                  <a:gd name="connsiteY2" fmla="*/ 391046 h 600477"/>
                  <a:gd name="connsiteX3" fmla="*/ 672980 w 940851"/>
                  <a:gd name="connsiteY3" fmla="*/ 6 h 600477"/>
                  <a:gd name="connsiteX4" fmla="*/ 205700 w 940851"/>
                  <a:gd name="connsiteY4" fmla="*/ 363336 h 600477"/>
                  <a:gd name="connsiteX5" fmla="*/ 108719 w 940851"/>
                  <a:gd name="connsiteY5" fmla="*/ 32442 h 600477"/>
                  <a:gd name="connsiteX0" fmla="*/ 108719 w 942823"/>
                  <a:gd name="connsiteY0" fmla="*/ 35699 h 603734"/>
                  <a:gd name="connsiteX1" fmla="*/ 899101 w 942823"/>
                  <a:gd name="connsiteY1" fmla="*/ 603734 h 603734"/>
                  <a:gd name="connsiteX2" fmla="*/ 767484 w 942823"/>
                  <a:gd name="connsiteY2" fmla="*/ 394303 h 603734"/>
                  <a:gd name="connsiteX3" fmla="*/ 672980 w 942823"/>
                  <a:gd name="connsiteY3" fmla="*/ 3263 h 603734"/>
                  <a:gd name="connsiteX4" fmla="*/ 205700 w 942823"/>
                  <a:gd name="connsiteY4" fmla="*/ 366593 h 603734"/>
                  <a:gd name="connsiteX5" fmla="*/ 108719 w 942823"/>
                  <a:gd name="connsiteY5" fmla="*/ 35699 h 603734"/>
                  <a:gd name="connsiteX0" fmla="*/ 108719 w 942823"/>
                  <a:gd name="connsiteY0" fmla="*/ 35699 h 603734"/>
                  <a:gd name="connsiteX1" fmla="*/ 899101 w 942823"/>
                  <a:gd name="connsiteY1" fmla="*/ 603734 h 603734"/>
                  <a:gd name="connsiteX2" fmla="*/ 767484 w 942823"/>
                  <a:gd name="connsiteY2" fmla="*/ 394303 h 603734"/>
                  <a:gd name="connsiteX3" fmla="*/ 672980 w 942823"/>
                  <a:gd name="connsiteY3" fmla="*/ 3263 h 603734"/>
                  <a:gd name="connsiteX4" fmla="*/ 205700 w 942823"/>
                  <a:gd name="connsiteY4" fmla="*/ 366593 h 603734"/>
                  <a:gd name="connsiteX5" fmla="*/ 108719 w 942823"/>
                  <a:gd name="connsiteY5" fmla="*/ 35699 h 603734"/>
                  <a:gd name="connsiteX0" fmla="*/ 108719 w 942823"/>
                  <a:gd name="connsiteY0" fmla="*/ 35699 h 394303"/>
                  <a:gd name="connsiteX1" fmla="*/ 635865 w 942823"/>
                  <a:gd name="connsiteY1" fmla="*/ 354352 h 394303"/>
                  <a:gd name="connsiteX2" fmla="*/ 767484 w 942823"/>
                  <a:gd name="connsiteY2" fmla="*/ 394303 h 394303"/>
                  <a:gd name="connsiteX3" fmla="*/ 672980 w 942823"/>
                  <a:gd name="connsiteY3" fmla="*/ 3263 h 394303"/>
                  <a:gd name="connsiteX4" fmla="*/ 205700 w 942823"/>
                  <a:gd name="connsiteY4" fmla="*/ 366593 h 394303"/>
                  <a:gd name="connsiteX5" fmla="*/ 108719 w 942823"/>
                  <a:gd name="connsiteY5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99206 w 933310"/>
                  <a:gd name="connsiteY0" fmla="*/ 35699 h 394303"/>
                  <a:gd name="connsiteX1" fmla="*/ 233977 w 933310"/>
                  <a:gd name="connsiteY1" fmla="*/ 391193 h 394303"/>
                  <a:gd name="connsiteX2" fmla="*/ 705032 w 933310"/>
                  <a:gd name="connsiteY2" fmla="*/ 30975 h 394303"/>
                  <a:gd name="connsiteX3" fmla="*/ 626352 w 933310"/>
                  <a:gd name="connsiteY3" fmla="*/ 354352 h 394303"/>
                  <a:gd name="connsiteX4" fmla="*/ 757971 w 933310"/>
                  <a:gd name="connsiteY4" fmla="*/ 394303 h 394303"/>
                  <a:gd name="connsiteX5" fmla="*/ 663467 w 933310"/>
                  <a:gd name="connsiteY5" fmla="*/ 3263 h 394303"/>
                  <a:gd name="connsiteX6" fmla="*/ 223896 w 933310"/>
                  <a:gd name="connsiteY6" fmla="*/ 338883 h 394303"/>
                  <a:gd name="connsiteX7" fmla="*/ 99206 w 933310"/>
                  <a:gd name="connsiteY7" fmla="*/ 35699 h 394303"/>
                  <a:gd name="connsiteX0" fmla="*/ 111296 w 945400"/>
                  <a:gd name="connsiteY0" fmla="*/ 35699 h 394303"/>
                  <a:gd name="connsiteX1" fmla="*/ 246067 w 945400"/>
                  <a:gd name="connsiteY1" fmla="*/ 391193 h 394303"/>
                  <a:gd name="connsiteX2" fmla="*/ 717122 w 945400"/>
                  <a:gd name="connsiteY2" fmla="*/ 30975 h 394303"/>
                  <a:gd name="connsiteX3" fmla="*/ 638442 w 945400"/>
                  <a:gd name="connsiteY3" fmla="*/ 354352 h 394303"/>
                  <a:gd name="connsiteX4" fmla="*/ 770061 w 945400"/>
                  <a:gd name="connsiteY4" fmla="*/ 394303 h 394303"/>
                  <a:gd name="connsiteX5" fmla="*/ 675557 w 945400"/>
                  <a:gd name="connsiteY5" fmla="*/ 3263 h 394303"/>
                  <a:gd name="connsiteX6" fmla="*/ 201349 w 945400"/>
                  <a:gd name="connsiteY6" fmla="*/ 380446 h 394303"/>
                  <a:gd name="connsiteX7" fmla="*/ 111296 w 945400"/>
                  <a:gd name="connsiteY7" fmla="*/ 35699 h 394303"/>
                  <a:gd name="connsiteX0" fmla="*/ 111296 w 945400"/>
                  <a:gd name="connsiteY0" fmla="*/ 35699 h 394303"/>
                  <a:gd name="connsiteX1" fmla="*/ 232213 w 945400"/>
                  <a:gd name="connsiteY1" fmla="*/ 328847 h 394303"/>
                  <a:gd name="connsiteX2" fmla="*/ 717122 w 945400"/>
                  <a:gd name="connsiteY2" fmla="*/ 30975 h 394303"/>
                  <a:gd name="connsiteX3" fmla="*/ 638442 w 945400"/>
                  <a:gd name="connsiteY3" fmla="*/ 354352 h 394303"/>
                  <a:gd name="connsiteX4" fmla="*/ 770061 w 945400"/>
                  <a:gd name="connsiteY4" fmla="*/ 394303 h 394303"/>
                  <a:gd name="connsiteX5" fmla="*/ 675557 w 945400"/>
                  <a:gd name="connsiteY5" fmla="*/ 3263 h 394303"/>
                  <a:gd name="connsiteX6" fmla="*/ 201349 w 945400"/>
                  <a:gd name="connsiteY6" fmla="*/ 380446 h 394303"/>
                  <a:gd name="connsiteX7" fmla="*/ 111296 w 945400"/>
                  <a:gd name="connsiteY7" fmla="*/ 35699 h 394303"/>
                  <a:gd name="connsiteX0" fmla="*/ 111296 w 945400"/>
                  <a:gd name="connsiteY0" fmla="*/ 35699 h 394303"/>
                  <a:gd name="connsiteX1" fmla="*/ 232213 w 945400"/>
                  <a:gd name="connsiteY1" fmla="*/ 328847 h 394303"/>
                  <a:gd name="connsiteX2" fmla="*/ 717122 w 945400"/>
                  <a:gd name="connsiteY2" fmla="*/ 30975 h 394303"/>
                  <a:gd name="connsiteX3" fmla="*/ 638442 w 945400"/>
                  <a:gd name="connsiteY3" fmla="*/ 354352 h 394303"/>
                  <a:gd name="connsiteX4" fmla="*/ 770061 w 945400"/>
                  <a:gd name="connsiteY4" fmla="*/ 394303 h 394303"/>
                  <a:gd name="connsiteX5" fmla="*/ 675557 w 945400"/>
                  <a:gd name="connsiteY5" fmla="*/ 3263 h 394303"/>
                  <a:gd name="connsiteX6" fmla="*/ 201349 w 945400"/>
                  <a:gd name="connsiteY6" fmla="*/ 380446 h 394303"/>
                  <a:gd name="connsiteX7" fmla="*/ 111296 w 945400"/>
                  <a:gd name="connsiteY7" fmla="*/ 35699 h 394303"/>
                  <a:gd name="connsiteX0" fmla="*/ 94898 w 929002"/>
                  <a:gd name="connsiteY0" fmla="*/ 35699 h 394303"/>
                  <a:gd name="connsiteX1" fmla="*/ 215815 w 929002"/>
                  <a:gd name="connsiteY1" fmla="*/ 328847 h 394303"/>
                  <a:gd name="connsiteX2" fmla="*/ 700724 w 929002"/>
                  <a:gd name="connsiteY2" fmla="*/ 30975 h 394303"/>
                  <a:gd name="connsiteX3" fmla="*/ 622044 w 929002"/>
                  <a:gd name="connsiteY3" fmla="*/ 354352 h 394303"/>
                  <a:gd name="connsiteX4" fmla="*/ 753663 w 929002"/>
                  <a:gd name="connsiteY4" fmla="*/ 394303 h 394303"/>
                  <a:gd name="connsiteX5" fmla="*/ 659159 w 929002"/>
                  <a:gd name="connsiteY5" fmla="*/ 3263 h 394303"/>
                  <a:gd name="connsiteX6" fmla="*/ 233442 w 929002"/>
                  <a:gd name="connsiteY6" fmla="*/ 380446 h 394303"/>
                  <a:gd name="connsiteX7" fmla="*/ 94898 w 929002"/>
                  <a:gd name="connsiteY7" fmla="*/ 35699 h 394303"/>
                  <a:gd name="connsiteX0" fmla="*/ 98467 w 932571"/>
                  <a:gd name="connsiteY0" fmla="*/ 35699 h 394303"/>
                  <a:gd name="connsiteX1" fmla="*/ 219384 w 932571"/>
                  <a:gd name="connsiteY1" fmla="*/ 328847 h 394303"/>
                  <a:gd name="connsiteX2" fmla="*/ 704293 w 932571"/>
                  <a:gd name="connsiteY2" fmla="*/ 30975 h 394303"/>
                  <a:gd name="connsiteX3" fmla="*/ 625613 w 932571"/>
                  <a:gd name="connsiteY3" fmla="*/ 354352 h 394303"/>
                  <a:gd name="connsiteX4" fmla="*/ 757232 w 932571"/>
                  <a:gd name="connsiteY4" fmla="*/ 394303 h 394303"/>
                  <a:gd name="connsiteX5" fmla="*/ 662728 w 932571"/>
                  <a:gd name="connsiteY5" fmla="*/ 3263 h 394303"/>
                  <a:gd name="connsiteX6" fmla="*/ 237011 w 932571"/>
                  <a:gd name="connsiteY6" fmla="*/ 380446 h 394303"/>
                  <a:gd name="connsiteX7" fmla="*/ 98467 w 932571"/>
                  <a:gd name="connsiteY7" fmla="*/ 35699 h 394303"/>
                  <a:gd name="connsiteX0" fmla="*/ 105342 w 939446"/>
                  <a:gd name="connsiteY0" fmla="*/ 35699 h 394303"/>
                  <a:gd name="connsiteX1" fmla="*/ 226259 w 939446"/>
                  <a:gd name="connsiteY1" fmla="*/ 328847 h 394303"/>
                  <a:gd name="connsiteX2" fmla="*/ 711168 w 939446"/>
                  <a:gd name="connsiteY2" fmla="*/ 30975 h 394303"/>
                  <a:gd name="connsiteX3" fmla="*/ 632488 w 939446"/>
                  <a:gd name="connsiteY3" fmla="*/ 354352 h 394303"/>
                  <a:gd name="connsiteX4" fmla="*/ 764107 w 939446"/>
                  <a:gd name="connsiteY4" fmla="*/ 394303 h 394303"/>
                  <a:gd name="connsiteX5" fmla="*/ 669603 w 939446"/>
                  <a:gd name="connsiteY5" fmla="*/ 3263 h 394303"/>
                  <a:gd name="connsiteX6" fmla="*/ 223105 w 939446"/>
                  <a:gd name="connsiteY6" fmla="*/ 352737 h 394303"/>
                  <a:gd name="connsiteX7" fmla="*/ 105342 w 939446"/>
                  <a:gd name="connsiteY7" fmla="*/ 35699 h 394303"/>
                  <a:gd name="connsiteX0" fmla="*/ 105342 w 939446"/>
                  <a:gd name="connsiteY0" fmla="*/ 35699 h 403258"/>
                  <a:gd name="connsiteX1" fmla="*/ 198550 w 939446"/>
                  <a:gd name="connsiteY1" fmla="*/ 363484 h 403258"/>
                  <a:gd name="connsiteX2" fmla="*/ 711168 w 939446"/>
                  <a:gd name="connsiteY2" fmla="*/ 30975 h 403258"/>
                  <a:gd name="connsiteX3" fmla="*/ 632488 w 939446"/>
                  <a:gd name="connsiteY3" fmla="*/ 354352 h 403258"/>
                  <a:gd name="connsiteX4" fmla="*/ 764107 w 939446"/>
                  <a:gd name="connsiteY4" fmla="*/ 394303 h 403258"/>
                  <a:gd name="connsiteX5" fmla="*/ 669603 w 939446"/>
                  <a:gd name="connsiteY5" fmla="*/ 3263 h 403258"/>
                  <a:gd name="connsiteX6" fmla="*/ 223105 w 939446"/>
                  <a:gd name="connsiteY6" fmla="*/ 352737 h 403258"/>
                  <a:gd name="connsiteX7" fmla="*/ 105342 w 939446"/>
                  <a:gd name="connsiteY7" fmla="*/ 35699 h 403258"/>
                  <a:gd name="connsiteX0" fmla="*/ 105342 w 939446"/>
                  <a:gd name="connsiteY0" fmla="*/ 35699 h 394303"/>
                  <a:gd name="connsiteX1" fmla="*/ 198550 w 939446"/>
                  <a:gd name="connsiteY1" fmla="*/ 363484 h 394303"/>
                  <a:gd name="connsiteX2" fmla="*/ 711168 w 939446"/>
                  <a:gd name="connsiteY2" fmla="*/ 30975 h 394303"/>
                  <a:gd name="connsiteX3" fmla="*/ 632488 w 939446"/>
                  <a:gd name="connsiteY3" fmla="*/ 354352 h 394303"/>
                  <a:gd name="connsiteX4" fmla="*/ 764107 w 939446"/>
                  <a:gd name="connsiteY4" fmla="*/ 394303 h 394303"/>
                  <a:gd name="connsiteX5" fmla="*/ 669603 w 939446"/>
                  <a:gd name="connsiteY5" fmla="*/ 3263 h 394303"/>
                  <a:gd name="connsiteX6" fmla="*/ 223105 w 939446"/>
                  <a:gd name="connsiteY6" fmla="*/ 352737 h 394303"/>
                  <a:gd name="connsiteX7" fmla="*/ 105342 w 939446"/>
                  <a:gd name="connsiteY7" fmla="*/ 35699 h 394303"/>
                  <a:gd name="connsiteX0" fmla="*/ 105342 w 939446"/>
                  <a:gd name="connsiteY0" fmla="*/ 35699 h 394303"/>
                  <a:gd name="connsiteX1" fmla="*/ 198550 w 939446"/>
                  <a:gd name="connsiteY1" fmla="*/ 363484 h 394303"/>
                  <a:gd name="connsiteX2" fmla="*/ 711168 w 939446"/>
                  <a:gd name="connsiteY2" fmla="*/ 30975 h 394303"/>
                  <a:gd name="connsiteX3" fmla="*/ 632488 w 939446"/>
                  <a:gd name="connsiteY3" fmla="*/ 354352 h 394303"/>
                  <a:gd name="connsiteX4" fmla="*/ 764107 w 939446"/>
                  <a:gd name="connsiteY4" fmla="*/ 394303 h 394303"/>
                  <a:gd name="connsiteX5" fmla="*/ 669603 w 939446"/>
                  <a:gd name="connsiteY5" fmla="*/ 3263 h 394303"/>
                  <a:gd name="connsiteX6" fmla="*/ 223105 w 939446"/>
                  <a:gd name="connsiteY6" fmla="*/ 352737 h 394303"/>
                  <a:gd name="connsiteX7" fmla="*/ 105342 w 939446"/>
                  <a:gd name="connsiteY7" fmla="*/ 35699 h 394303"/>
                  <a:gd name="connsiteX0" fmla="*/ 105342 w 939446"/>
                  <a:gd name="connsiteY0" fmla="*/ 35699 h 394303"/>
                  <a:gd name="connsiteX1" fmla="*/ 170841 w 939446"/>
                  <a:gd name="connsiteY1" fmla="*/ 37902 h 394303"/>
                  <a:gd name="connsiteX2" fmla="*/ 198550 w 939446"/>
                  <a:gd name="connsiteY2" fmla="*/ 363484 h 394303"/>
                  <a:gd name="connsiteX3" fmla="*/ 711168 w 939446"/>
                  <a:gd name="connsiteY3" fmla="*/ 30975 h 394303"/>
                  <a:gd name="connsiteX4" fmla="*/ 632488 w 939446"/>
                  <a:gd name="connsiteY4" fmla="*/ 354352 h 394303"/>
                  <a:gd name="connsiteX5" fmla="*/ 764107 w 939446"/>
                  <a:gd name="connsiteY5" fmla="*/ 394303 h 394303"/>
                  <a:gd name="connsiteX6" fmla="*/ 669603 w 939446"/>
                  <a:gd name="connsiteY6" fmla="*/ 3263 h 394303"/>
                  <a:gd name="connsiteX7" fmla="*/ 223105 w 939446"/>
                  <a:gd name="connsiteY7" fmla="*/ 352737 h 394303"/>
                  <a:gd name="connsiteX8" fmla="*/ 105342 w 939446"/>
                  <a:gd name="connsiteY8" fmla="*/ 35699 h 394303"/>
                  <a:gd name="connsiteX0" fmla="*/ 105342 w 939446"/>
                  <a:gd name="connsiteY0" fmla="*/ 35699 h 394303"/>
                  <a:gd name="connsiteX1" fmla="*/ 170841 w 939446"/>
                  <a:gd name="connsiteY1" fmla="*/ 37902 h 394303"/>
                  <a:gd name="connsiteX2" fmla="*/ 198550 w 939446"/>
                  <a:gd name="connsiteY2" fmla="*/ 363484 h 394303"/>
                  <a:gd name="connsiteX3" fmla="*/ 711168 w 939446"/>
                  <a:gd name="connsiteY3" fmla="*/ 30975 h 394303"/>
                  <a:gd name="connsiteX4" fmla="*/ 632488 w 939446"/>
                  <a:gd name="connsiteY4" fmla="*/ 354352 h 394303"/>
                  <a:gd name="connsiteX5" fmla="*/ 764107 w 939446"/>
                  <a:gd name="connsiteY5" fmla="*/ 394303 h 394303"/>
                  <a:gd name="connsiteX6" fmla="*/ 669603 w 939446"/>
                  <a:gd name="connsiteY6" fmla="*/ 3263 h 394303"/>
                  <a:gd name="connsiteX7" fmla="*/ 223105 w 939446"/>
                  <a:gd name="connsiteY7" fmla="*/ 352737 h 394303"/>
                  <a:gd name="connsiteX8" fmla="*/ 105342 w 939446"/>
                  <a:gd name="connsiteY8" fmla="*/ 35699 h 394303"/>
                  <a:gd name="connsiteX0" fmla="*/ 105342 w 939446"/>
                  <a:gd name="connsiteY0" fmla="*/ 35699 h 394303"/>
                  <a:gd name="connsiteX1" fmla="*/ 170841 w 939446"/>
                  <a:gd name="connsiteY1" fmla="*/ 37902 h 394303"/>
                  <a:gd name="connsiteX2" fmla="*/ 198550 w 939446"/>
                  <a:gd name="connsiteY2" fmla="*/ 363484 h 394303"/>
                  <a:gd name="connsiteX3" fmla="*/ 711168 w 939446"/>
                  <a:gd name="connsiteY3" fmla="*/ 30975 h 394303"/>
                  <a:gd name="connsiteX4" fmla="*/ 632488 w 939446"/>
                  <a:gd name="connsiteY4" fmla="*/ 354352 h 394303"/>
                  <a:gd name="connsiteX5" fmla="*/ 764107 w 939446"/>
                  <a:gd name="connsiteY5" fmla="*/ 394303 h 394303"/>
                  <a:gd name="connsiteX6" fmla="*/ 669603 w 939446"/>
                  <a:gd name="connsiteY6" fmla="*/ 3263 h 394303"/>
                  <a:gd name="connsiteX7" fmla="*/ 223105 w 939446"/>
                  <a:gd name="connsiteY7" fmla="*/ 352737 h 394303"/>
                  <a:gd name="connsiteX8" fmla="*/ 105342 w 939446"/>
                  <a:gd name="connsiteY8" fmla="*/ 35699 h 394303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198550 w 930539"/>
                  <a:gd name="connsiteY2" fmla="*/ 363341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52594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18314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52594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18314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181232 w 930539"/>
                  <a:gd name="connsiteY2" fmla="*/ 352951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70269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70269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70269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70269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11595 w 936792"/>
                  <a:gd name="connsiteY0" fmla="*/ 35556 h 408015"/>
                  <a:gd name="connsiteX1" fmla="*/ 177094 w 936792"/>
                  <a:gd name="connsiteY1" fmla="*/ 37759 h 408015"/>
                  <a:gd name="connsiteX2" fmla="*/ 235976 w 936792"/>
                  <a:gd name="connsiteY2" fmla="*/ 370269 h 408015"/>
                  <a:gd name="connsiteX3" fmla="*/ 717421 w 936792"/>
                  <a:gd name="connsiteY3" fmla="*/ 30832 h 408015"/>
                  <a:gd name="connsiteX4" fmla="*/ 638741 w 936792"/>
                  <a:gd name="connsiteY4" fmla="*/ 354209 h 408015"/>
                  <a:gd name="connsiteX5" fmla="*/ 756506 w 936792"/>
                  <a:gd name="connsiteY5" fmla="*/ 408015 h 408015"/>
                  <a:gd name="connsiteX6" fmla="*/ 675856 w 936792"/>
                  <a:gd name="connsiteY6" fmla="*/ 3120 h 408015"/>
                  <a:gd name="connsiteX7" fmla="*/ 212040 w 936792"/>
                  <a:gd name="connsiteY7" fmla="*/ 373375 h 408015"/>
                  <a:gd name="connsiteX8" fmla="*/ 111595 w 936792"/>
                  <a:gd name="connsiteY8" fmla="*/ 35556 h 408015"/>
                  <a:gd name="connsiteX0" fmla="*/ 104452 w 929649"/>
                  <a:gd name="connsiteY0" fmla="*/ 35556 h 408015"/>
                  <a:gd name="connsiteX1" fmla="*/ 169951 w 929649"/>
                  <a:gd name="connsiteY1" fmla="*/ 37759 h 408015"/>
                  <a:gd name="connsiteX2" fmla="*/ 228833 w 929649"/>
                  <a:gd name="connsiteY2" fmla="*/ 370269 h 408015"/>
                  <a:gd name="connsiteX3" fmla="*/ 710278 w 929649"/>
                  <a:gd name="connsiteY3" fmla="*/ 30832 h 408015"/>
                  <a:gd name="connsiteX4" fmla="*/ 631598 w 929649"/>
                  <a:gd name="connsiteY4" fmla="*/ 354209 h 408015"/>
                  <a:gd name="connsiteX5" fmla="*/ 749363 w 929649"/>
                  <a:gd name="connsiteY5" fmla="*/ 408015 h 408015"/>
                  <a:gd name="connsiteX6" fmla="*/ 668713 w 929649"/>
                  <a:gd name="connsiteY6" fmla="*/ 3120 h 408015"/>
                  <a:gd name="connsiteX7" fmla="*/ 204897 w 929649"/>
                  <a:gd name="connsiteY7" fmla="*/ 373375 h 408015"/>
                  <a:gd name="connsiteX8" fmla="*/ 104452 w 929649"/>
                  <a:gd name="connsiteY8" fmla="*/ 35556 h 408015"/>
                  <a:gd name="connsiteX0" fmla="*/ 110549 w 935746"/>
                  <a:gd name="connsiteY0" fmla="*/ 35556 h 408015"/>
                  <a:gd name="connsiteX1" fmla="*/ 176048 w 935746"/>
                  <a:gd name="connsiteY1" fmla="*/ 37759 h 408015"/>
                  <a:gd name="connsiteX2" fmla="*/ 234930 w 935746"/>
                  <a:gd name="connsiteY2" fmla="*/ 370269 h 408015"/>
                  <a:gd name="connsiteX3" fmla="*/ 716375 w 935746"/>
                  <a:gd name="connsiteY3" fmla="*/ 3083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76048 w 935746"/>
                  <a:gd name="connsiteY1" fmla="*/ 37759 h 408015"/>
                  <a:gd name="connsiteX2" fmla="*/ 234930 w 935746"/>
                  <a:gd name="connsiteY2" fmla="*/ 370269 h 408015"/>
                  <a:gd name="connsiteX3" fmla="*/ 716375 w 935746"/>
                  <a:gd name="connsiteY3" fmla="*/ 3083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76048 w 935746"/>
                  <a:gd name="connsiteY1" fmla="*/ 37759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31020 w 935746"/>
                  <a:gd name="connsiteY1" fmla="*/ 79322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72992 w 912044"/>
                  <a:gd name="connsiteY0" fmla="*/ 35556 h 408015"/>
                  <a:gd name="connsiteX1" fmla="*/ 107318 w 912044"/>
                  <a:gd name="connsiteY1" fmla="*/ 79322 h 408015"/>
                  <a:gd name="connsiteX2" fmla="*/ 211228 w 912044"/>
                  <a:gd name="connsiteY2" fmla="*/ 370269 h 408015"/>
                  <a:gd name="connsiteX3" fmla="*/ 696137 w 912044"/>
                  <a:gd name="connsiteY3" fmla="*/ 3122 h 408015"/>
                  <a:gd name="connsiteX4" fmla="*/ 613993 w 912044"/>
                  <a:gd name="connsiteY4" fmla="*/ 354209 h 408015"/>
                  <a:gd name="connsiteX5" fmla="*/ 731758 w 912044"/>
                  <a:gd name="connsiteY5" fmla="*/ 408015 h 408015"/>
                  <a:gd name="connsiteX6" fmla="*/ 651108 w 912044"/>
                  <a:gd name="connsiteY6" fmla="*/ 3120 h 408015"/>
                  <a:gd name="connsiteX7" fmla="*/ 187292 w 912044"/>
                  <a:gd name="connsiteY7" fmla="*/ 373375 h 408015"/>
                  <a:gd name="connsiteX8" fmla="*/ 72992 w 912044"/>
                  <a:gd name="connsiteY8" fmla="*/ 35556 h 408015"/>
                  <a:gd name="connsiteX0" fmla="*/ 95861 w 934913"/>
                  <a:gd name="connsiteY0" fmla="*/ 35556 h 408015"/>
                  <a:gd name="connsiteX1" fmla="*/ 130187 w 934913"/>
                  <a:gd name="connsiteY1" fmla="*/ 79322 h 408015"/>
                  <a:gd name="connsiteX2" fmla="*/ 234097 w 934913"/>
                  <a:gd name="connsiteY2" fmla="*/ 370269 h 408015"/>
                  <a:gd name="connsiteX3" fmla="*/ 719006 w 934913"/>
                  <a:gd name="connsiteY3" fmla="*/ 3122 h 408015"/>
                  <a:gd name="connsiteX4" fmla="*/ 636862 w 934913"/>
                  <a:gd name="connsiteY4" fmla="*/ 354209 h 408015"/>
                  <a:gd name="connsiteX5" fmla="*/ 754627 w 934913"/>
                  <a:gd name="connsiteY5" fmla="*/ 408015 h 408015"/>
                  <a:gd name="connsiteX6" fmla="*/ 673977 w 934913"/>
                  <a:gd name="connsiteY6" fmla="*/ 3120 h 408015"/>
                  <a:gd name="connsiteX7" fmla="*/ 210161 w 934913"/>
                  <a:gd name="connsiteY7" fmla="*/ 373375 h 408015"/>
                  <a:gd name="connsiteX8" fmla="*/ 95861 w 934913"/>
                  <a:gd name="connsiteY8" fmla="*/ 35556 h 408015"/>
                  <a:gd name="connsiteX0" fmla="*/ 128786 w 967838"/>
                  <a:gd name="connsiteY0" fmla="*/ 35556 h 408015"/>
                  <a:gd name="connsiteX1" fmla="*/ 163112 w 967838"/>
                  <a:gd name="connsiteY1" fmla="*/ 79322 h 408015"/>
                  <a:gd name="connsiteX2" fmla="*/ 267022 w 967838"/>
                  <a:gd name="connsiteY2" fmla="*/ 370269 h 408015"/>
                  <a:gd name="connsiteX3" fmla="*/ 751931 w 967838"/>
                  <a:gd name="connsiteY3" fmla="*/ 3122 h 408015"/>
                  <a:gd name="connsiteX4" fmla="*/ 669787 w 967838"/>
                  <a:gd name="connsiteY4" fmla="*/ 354209 h 408015"/>
                  <a:gd name="connsiteX5" fmla="*/ 787552 w 967838"/>
                  <a:gd name="connsiteY5" fmla="*/ 408015 h 408015"/>
                  <a:gd name="connsiteX6" fmla="*/ 706902 w 967838"/>
                  <a:gd name="connsiteY6" fmla="*/ 3120 h 408015"/>
                  <a:gd name="connsiteX7" fmla="*/ 243086 w 967838"/>
                  <a:gd name="connsiteY7" fmla="*/ 373375 h 408015"/>
                  <a:gd name="connsiteX8" fmla="*/ 128786 w 967838"/>
                  <a:gd name="connsiteY8" fmla="*/ 35556 h 408015"/>
                  <a:gd name="connsiteX0" fmla="*/ 100245 w 939297"/>
                  <a:gd name="connsiteY0" fmla="*/ 35556 h 408015"/>
                  <a:gd name="connsiteX1" fmla="*/ 134571 w 939297"/>
                  <a:gd name="connsiteY1" fmla="*/ 79322 h 408015"/>
                  <a:gd name="connsiteX2" fmla="*/ 238481 w 939297"/>
                  <a:gd name="connsiteY2" fmla="*/ 370269 h 408015"/>
                  <a:gd name="connsiteX3" fmla="*/ 723390 w 939297"/>
                  <a:gd name="connsiteY3" fmla="*/ 3122 h 408015"/>
                  <a:gd name="connsiteX4" fmla="*/ 641246 w 939297"/>
                  <a:gd name="connsiteY4" fmla="*/ 354209 h 408015"/>
                  <a:gd name="connsiteX5" fmla="*/ 759011 w 939297"/>
                  <a:gd name="connsiteY5" fmla="*/ 408015 h 408015"/>
                  <a:gd name="connsiteX6" fmla="*/ 678361 w 939297"/>
                  <a:gd name="connsiteY6" fmla="*/ 3120 h 408015"/>
                  <a:gd name="connsiteX7" fmla="*/ 214545 w 939297"/>
                  <a:gd name="connsiteY7" fmla="*/ 373375 h 408015"/>
                  <a:gd name="connsiteX8" fmla="*/ 100245 w 939297"/>
                  <a:gd name="connsiteY8" fmla="*/ 35556 h 408015"/>
                  <a:gd name="connsiteX0" fmla="*/ 100245 w 939297"/>
                  <a:gd name="connsiteY0" fmla="*/ 35556 h 408015"/>
                  <a:gd name="connsiteX1" fmla="*/ 106862 w 939297"/>
                  <a:gd name="connsiteY1" fmla="*/ 51613 h 408015"/>
                  <a:gd name="connsiteX2" fmla="*/ 238481 w 939297"/>
                  <a:gd name="connsiteY2" fmla="*/ 370269 h 408015"/>
                  <a:gd name="connsiteX3" fmla="*/ 723390 w 939297"/>
                  <a:gd name="connsiteY3" fmla="*/ 3122 h 408015"/>
                  <a:gd name="connsiteX4" fmla="*/ 641246 w 939297"/>
                  <a:gd name="connsiteY4" fmla="*/ 354209 h 408015"/>
                  <a:gd name="connsiteX5" fmla="*/ 759011 w 939297"/>
                  <a:gd name="connsiteY5" fmla="*/ 408015 h 408015"/>
                  <a:gd name="connsiteX6" fmla="*/ 678361 w 939297"/>
                  <a:gd name="connsiteY6" fmla="*/ 3120 h 408015"/>
                  <a:gd name="connsiteX7" fmla="*/ 214545 w 939297"/>
                  <a:gd name="connsiteY7" fmla="*/ 373375 h 408015"/>
                  <a:gd name="connsiteX8" fmla="*/ 100245 w 939297"/>
                  <a:gd name="connsiteY8" fmla="*/ 35556 h 408015"/>
                  <a:gd name="connsiteX0" fmla="*/ 100245 w 939297"/>
                  <a:gd name="connsiteY0" fmla="*/ 35556 h 408015"/>
                  <a:gd name="connsiteX1" fmla="*/ 106862 w 939297"/>
                  <a:gd name="connsiteY1" fmla="*/ 51613 h 408015"/>
                  <a:gd name="connsiteX2" fmla="*/ 238481 w 939297"/>
                  <a:gd name="connsiteY2" fmla="*/ 370269 h 408015"/>
                  <a:gd name="connsiteX3" fmla="*/ 723390 w 939297"/>
                  <a:gd name="connsiteY3" fmla="*/ 3122 h 408015"/>
                  <a:gd name="connsiteX4" fmla="*/ 641246 w 939297"/>
                  <a:gd name="connsiteY4" fmla="*/ 354209 h 408015"/>
                  <a:gd name="connsiteX5" fmla="*/ 759011 w 939297"/>
                  <a:gd name="connsiteY5" fmla="*/ 408015 h 408015"/>
                  <a:gd name="connsiteX6" fmla="*/ 678361 w 939297"/>
                  <a:gd name="connsiteY6" fmla="*/ 3120 h 408015"/>
                  <a:gd name="connsiteX7" fmla="*/ 214545 w 939297"/>
                  <a:gd name="connsiteY7" fmla="*/ 373375 h 408015"/>
                  <a:gd name="connsiteX8" fmla="*/ 100245 w 939297"/>
                  <a:gd name="connsiteY8" fmla="*/ 35556 h 408015"/>
                  <a:gd name="connsiteX0" fmla="*/ 100245 w 939297"/>
                  <a:gd name="connsiteY0" fmla="*/ 35556 h 408015"/>
                  <a:gd name="connsiteX1" fmla="*/ 106862 w 939297"/>
                  <a:gd name="connsiteY1" fmla="*/ 51613 h 408015"/>
                  <a:gd name="connsiteX2" fmla="*/ 238481 w 939297"/>
                  <a:gd name="connsiteY2" fmla="*/ 370269 h 408015"/>
                  <a:gd name="connsiteX3" fmla="*/ 723390 w 939297"/>
                  <a:gd name="connsiteY3" fmla="*/ 3122 h 408015"/>
                  <a:gd name="connsiteX4" fmla="*/ 641246 w 939297"/>
                  <a:gd name="connsiteY4" fmla="*/ 354209 h 408015"/>
                  <a:gd name="connsiteX5" fmla="*/ 759011 w 939297"/>
                  <a:gd name="connsiteY5" fmla="*/ 408015 h 408015"/>
                  <a:gd name="connsiteX6" fmla="*/ 678361 w 939297"/>
                  <a:gd name="connsiteY6" fmla="*/ 3120 h 408015"/>
                  <a:gd name="connsiteX7" fmla="*/ 214545 w 939297"/>
                  <a:gd name="connsiteY7" fmla="*/ 373375 h 408015"/>
                  <a:gd name="connsiteX8" fmla="*/ 100245 w 939297"/>
                  <a:gd name="connsiteY8" fmla="*/ 35556 h 408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39297" h="408015">
                    <a:moveTo>
                      <a:pt x="100245" y="35556"/>
                    </a:moveTo>
                    <a:cubicBezTo>
                      <a:pt x="114625" y="43120"/>
                      <a:pt x="70545" y="31618"/>
                      <a:pt x="106862" y="51613"/>
                    </a:cubicBezTo>
                    <a:cubicBezTo>
                      <a:pt x="-33466" y="158199"/>
                      <a:pt x="88391" y="327552"/>
                      <a:pt x="238481" y="370269"/>
                    </a:cubicBezTo>
                    <a:cubicBezTo>
                      <a:pt x="557663" y="393728"/>
                      <a:pt x="507902" y="68144"/>
                      <a:pt x="723390" y="3122"/>
                    </a:cubicBezTo>
                    <a:cubicBezTo>
                      <a:pt x="925763" y="76277"/>
                      <a:pt x="764454" y="315691"/>
                      <a:pt x="641246" y="354209"/>
                    </a:cubicBezTo>
                    <a:lnTo>
                      <a:pt x="759011" y="408015"/>
                    </a:lnTo>
                    <a:cubicBezTo>
                      <a:pt x="1071565" y="249959"/>
                      <a:pt x="933843" y="-32788"/>
                      <a:pt x="678361" y="3120"/>
                    </a:cubicBezTo>
                    <a:cubicBezTo>
                      <a:pt x="352883" y="45721"/>
                      <a:pt x="452907" y="357578"/>
                      <a:pt x="214545" y="373375"/>
                    </a:cubicBezTo>
                    <a:cubicBezTo>
                      <a:pt x="-23817" y="389172"/>
                      <a:pt x="-66009" y="91589"/>
                      <a:pt x="100245" y="3555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0070C0"/>
                  </a:gs>
                  <a:gs pos="9000">
                    <a:srgbClr val="29C7FF"/>
                  </a:gs>
                  <a:gs pos="51000">
                    <a:srgbClr val="33CAFF"/>
                  </a:gs>
                  <a:gs pos="32000">
                    <a:srgbClr val="0070C0"/>
                  </a:gs>
                  <a:gs pos="97000">
                    <a:srgbClr val="005EA4"/>
                  </a:gs>
                  <a:gs pos="89000">
                    <a:srgbClr val="0070C0"/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1C2638">
                    <a:lumMod val="75000"/>
                    <a:lumOff val="25000"/>
                    <a:alpha val="77000"/>
                  </a:srgbClr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41" name="Ovaal 40"/>
              <p:cNvSpPr/>
              <p:nvPr userDrawn="1"/>
            </p:nvSpPr>
            <p:spPr>
              <a:xfrm flipV="1">
                <a:off x="11012327" y="2951356"/>
                <a:ext cx="45720" cy="45720"/>
              </a:xfrm>
              <a:prstGeom prst="ellipse">
                <a:avLst/>
              </a:prstGeom>
              <a:solidFill>
                <a:srgbClr val="1D1D1B">
                  <a:lumMod val="50000"/>
                  <a:lumOff val="50000"/>
                  <a:alpha val="99000"/>
                </a:srgbClr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Instruction Image Cropping"/>
            <p:cNvGrpSpPr/>
            <p:nvPr/>
          </p:nvGrpSpPr>
          <p:grpSpPr>
            <a:xfrm>
              <a:off x="12346582" y="-5444"/>
              <a:ext cx="2733484" cy="6868888"/>
              <a:chOff x="12346582" y="-5444"/>
              <a:chExt cx="2733484" cy="6868888"/>
            </a:xfrm>
          </p:grpSpPr>
          <p:grpSp>
            <p:nvGrpSpPr>
              <p:cNvPr id="12" name="bijsnijden"/>
              <p:cNvGrpSpPr/>
              <p:nvPr userDrawn="1"/>
            </p:nvGrpSpPr>
            <p:grpSpPr>
              <a:xfrm>
                <a:off x="12346582" y="5717305"/>
                <a:ext cx="779464" cy="828260"/>
                <a:chOff x="13143038" y="5655940"/>
                <a:chExt cx="779464" cy="828260"/>
              </a:xfrm>
            </p:grpSpPr>
            <p:grpSp>
              <p:nvGrpSpPr>
                <p:cNvPr id="30" name="Groep 29"/>
                <p:cNvGrpSpPr/>
                <p:nvPr userDrawn="1"/>
              </p:nvGrpSpPr>
              <p:grpSpPr>
                <a:xfrm>
                  <a:off x="13284702" y="5655940"/>
                  <a:ext cx="518384" cy="468745"/>
                  <a:chOff x="13352037" y="5715656"/>
                  <a:chExt cx="383714" cy="346970"/>
                </a:xfrm>
              </p:grpSpPr>
              <p:sp>
                <p:nvSpPr>
                  <p:cNvPr id="33" name="Rechthoek 32"/>
                  <p:cNvSpPr/>
                  <p:nvPr userDrawn="1"/>
                </p:nvSpPr>
                <p:spPr>
                  <a:xfrm>
                    <a:off x="13377881" y="5717160"/>
                    <a:ext cx="324866" cy="270269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ysDash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spcBef>
                        <a:spcPts val="350"/>
                      </a:spcBef>
                      <a:spcAft>
                        <a:spcPts val="350"/>
                      </a:spcAft>
                    </a:pPr>
                    <a:endParaRPr lang="en-US" sz="1600" dirty="0" err="1">
                      <a:solidFill>
                        <a:schemeClr val="accent4"/>
                      </a:solidFill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pic>
                <p:nvPicPr>
                  <p:cNvPr id="34" name="Afbeelding 33"/>
                  <p:cNvPicPr>
                    <a:picLocks noChangeAspect="1"/>
                  </p:cNvPicPr>
                  <p:nvPr userDrawn="1"/>
                </p:nvPicPr>
                <p:blipFill rotWithShape="1">
                  <a:blip r:embed="rId2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 r="15865"/>
                  <a:stretch/>
                </p:blipFill>
                <p:spPr>
                  <a:xfrm>
                    <a:off x="13352037" y="5715656"/>
                    <a:ext cx="231884" cy="275611"/>
                  </a:xfrm>
                  <a:prstGeom prst="rect">
                    <a:avLst/>
                  </a:prstGeom>
                  <a:ln w="9525">
                    <a:solidFill>
                      <a:schemeClr val="bg1">
                        <a:lumMod val="50000"/>
                      </a:schemeClr>
                    </a:solidFill>
                  </a:ln>
                </p:spPr>
              </p:pic>
              <p:sp>
                <p:nvSpPr>
                  <p:cNvPr id="35" name="L-vorm 34"/>
                  <p:cNvSpPr/>
                  <p:nvPr userDrawn="1"/>
                </p:nvSpPr>
                <p:spPr>
                  <a:xfrm rot="5400000">
                    <a:off x="13595231" y="5922107"/>
                    <a:ext cx="129209" cy="151830"/>
                  </a:xfrm>
                  <a:prstGeom prst="corner">
                    <a:avLst>
                      <a:gd name="adj1" fmla="val 14726"/>
                      <a:gd name="adj2" fmla="val 14726"/>
                    </a:avLst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spcBef>
                        <a:spcPts val="350"/>
                      </a:spcBef>
                      <a:spcAft>
                        <a:spcPts val="350"/>
                      </a:spcAft>
                    </a:pPr>
                    <a:endParaRPr lang="en-US" sz="1600" dirty="0" err="1">
                      <a:solidFill>
                        <a:schemeClr val="accent4"/>
                      </a:solidFill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6" name="L-vorm 35"/>
                  <p:cNvSpPr/>
                  <p:nvPr userDrawn="1"/>
                </p:nvSpPr>
                <p:spPr>
                  <a:xfrm rot="5400000" flipH="1" flipV="1">
                    <a:off x="13571296" y="5896455"/>
                    <a:ext cx="129209" cy="151830"/>
                  </a:xfrm>
                  <a:prstGeom prst="corner">
                    <a:avLst>
                      <a:gd name="adj1" fmla="val 14726"/>
                      <a:gd name="adj2" fmla="val 14726"/>
                    </a:avLst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spcBef>
                        <a:spcPts val="350"/>
                      </a:spcBef>
                      <a:spcAft>
                        <a:spcPts val="350"/>
                      </a:spcAft>
                    </a:pPr>
                    <a:endParaRPr lang="en-US" sz="1600" dirty="0" err="1">
                      <a:solidFill>
                        <a:schemeClr val="accent4"/>
                      </a:solidFill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sp>
              <p:nvSpPr>
                <p:cNvPr id="31" name="Tekstvak 76"/>
                <p:cNvSpPr txBox="1"/>
                <p:nvPr userDrawn="1"/>
              </p:nvSpPr>
              <p:spPr>
                <a:xfrm>
                  <a:off x="13143038" y="6165304"/>
                  <a:ext cx="779464" cy="261610"/>
                </a:xfrm>
                <a:prstGeom prst="rect">
                  <a:avLst/>
                </a:prstGeom>
                <a:noFill/>
              </p:spPr>
              <p:txBody>
                <a:bodyPr wrap="square" rtlCol="0" anchor="ctr">
                  <a:spAutoFit/>
                </a:bodyPr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50" b="1" i="0" u="none" strike="noStrike" kern="0" cap="none" spc="0" normalizeH="0" baseline="0" noProof="0" dirty="0">
                      <a:ln>
                        <a:noFill/>
                      </a:ln>
                      <a:effectLst>
                        <a:outerShdw blurRad="25400" algn="ctr" rotWithShape="0">
                          <a:prstClr val="white"/>
                        </a:outerShdw>
                      </a:effectLst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rPr>
                    <a:t>Crop</a:t>
                  </a:r>
                </a:p>
              </p:txBody>
            </p:sp>
            <p:sp>
              <p:nvSpPr>
                <p:cNvPr id="32" name="Rechthoekige driehoek 31"/>
                <p:cNvSpPr/>
                <p:nvPr userDrawn="1"/>
              </p:nvSpPr>
              <p:spPr>
                <a:xfrm rot="18900000">
                  <a:off x="13499178" y="6417015"/>
                  <a:ext cx="67185" cy="67185"/>
                </a:xfrm>
                <a:prstGeom prst="rt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3" name="Rechthoek 12"/>
              <p:cNvSpPr/>
              <p:nvPr/>
            </p:nvSpPr>
            <p:spPr>
              <a:xfrm>
                <a:off x="12483705" y="-5444"/>
                <a:ext cx="2584447" cy="28846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80000"/>
                  </a:lnSpc>
                </a:pPr>
                <a:r>
                  <a:rPr lang="en-US" sz="1600" b="1" kern="0" dirty="0">
                    <a:solidFill>
                      <a:schemeClr val="tx2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INSERT VIDEO</a:t>
                </a:r>
              </a:p>
            </p:txBody>
          </p:sp>
          <p:sp>
            <p:nvSpPr>
              <p:cNvPr id="14" name="Tekstvak 33"/>
              <p:cNvSpPr txBox="1"/>
              <p:nvPr/>
            </p:nvSpPr>
            <p:spPr>
              <a:xfrm>
                <a:off x="12483705" y="974289"/>
                <a:ext cx="2584447" cy="224591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>
                <a:no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Click</a:t>
                </a:r>
                <a:r>
                  <a:rPr kumimoji="0" lang="en-US" sz="1200" b="0" i="0" u="none" strike="noStrike" kern="0" cap="none" spc="0" normalizeH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 on the icon to insert a video</a:t>
                </a:r>
                <a:endPara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sp>
            <p:nvSpPr>
              <p:cNvPr id="16" name="Tekstvak 33"/>
              <p:cNvSpPr txBox="1"/>
              <p:nvPr/>
            </p:nvSpPr>
            <p:spPr>
              <a:xfrm>
                <a:off x="12479311" y="3056156"/>
                <a:ext cx="2592287" cy="444851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>
                <a:no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Select</a:t>
                </a:r>
                <a:r>
                  <a:rPr kumimoji="0" lang="en-US" sz="1200" b="0" i="0" u="none" strike="noStrike" kern="0" cap="none" spc="0" normalizeH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 the video you want to use </a:t>
                </a:r>
                <a:br>
                  <a:rPr kumimoji="0" lang="en-US" sz="1200" b="0" i="0" u="none" strike="noStrike" kern="0" cap="none" spc="0" normalizeH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</a:br>
                <a:r>
                  <a:rPr kumimoji="0" lang="en-US" sz="1200" b="0" i="0" u="none" strike="noStrike" kern="0" cap="none" spc="0" normalizeH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and click on </a:t>
                </a:r>
                <a:r>
                  <a:rPr lang="en-US" sz="1200" b="1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‘</a:t>
                </a:r>
                <a:r>
                  <a:rPr lang="en-US" sz="1200" b="1" kern="0" noProof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Insert’</a:t>
                </a:r>
                <a:endParaRPr kumimoji="0" lang="en-US" sz="12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sp>
            <p:nvSpPr>
              <p:cNvPr id="17" name="Ovaal 16"/>
              <p:cNvSpPr/>
              <p:nvPr/>
            </p:nvSpPr>
            <p:spPr>
              <a:xfrm>
                <a:off x="12483705" y="491007"/>
                <a:ext cx="359927" cy="359927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lIns="0" tIns="36000" rIns="0" bIns="43200"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1</a:t>
                </a:r>
              </a:p>
            </p:txBody>
          </p:sp>
          <p:sp>
            <p:nvSpPr>
              <p:cNvPr id="18" name="Ovaal 17"/>
              <p:cNvSpPr/>
              <p:nvPr/>
            </p:nvSpPr>
            <p:spPr>
              <a:xfrm>
                <a:off x="12488780" y="2499796"/>
                <a:ext cx="359927" cy="359927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lIns="0" tIns="36000" rIns="0" bIns="43200"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2</a:t>
                </a:r>
              </a:p>
            </p:txBody>
          </p:sp>
          <p:cxnSp>
            <p:nvCxnSpPr>
              <p:cNvPr id="19" name="Rechte verbindingslijn 18"/>
              <p:cNvCxnSpPr/>
              <p:nvPr/>
            </p:nvCxnSpPr>
            <p:spPr>
              <a:xfrm>
                <a:off x="12487778" y="283020"/>
                <a:ext cx="2592288" cy="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20" name="Rechte verbindingslijn 19"/>
              <p:cNvCxnSpPr/>
              <p:nvPr/>
            </p:nvCxnSpPr>
            <p:spPr>
              <a:xfrm>
                <a:off x="12479311" y="2303362"/>
                <a:ext cx="2592288" cy="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21" name="Rechte verbindingslijn 20"/>
              <p:cNvCxnSpPr/>
              <p:nvPr/>
            </p:nvCxnSpPr>
            <p:spPr>
              <a:xfrm>
                <a:off x="12470972" y="4334476"/>
                <a:ext cx="2608001" cy="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22" name="Tekstvak 33"/>
              <p:cNvSpPr txBox="1"/>
              <p:nvPr/>
            </p:nvSpPr>
            <p:spPr>
              <a:xfrm>
                <a:off x="12479311" y="5017802"/>
                <a:ext cx="2588841" cy="400006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>
                <a:no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lvl="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1200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If you want to scale or drag the video</a:t>
                </a:r>
                <a:br>
                  <a:rPr lang="en-US" sz="1200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</a:br>
                <a:r>
                  <a:rPr lang="en-US" sz="1200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go to </a:t>
                </a:r>
                <a:r>
                  <a:rPr lang="en-US" sz="1200" b="1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‘Picture Tools’ </a:t>
                </a:r>
                <a:r>
                  <a:rPr lang="en-US" sz="1200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and click on </a:t>
                </a:r>
                <a:r>
                  <a:rPr lang="en-US" sz="1200" b="1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‘Crop’</a:t>
                </a:r>
              </a:p>
            </p:txBody>
          </p:sp>
          <p:sp>
            <p:nvSpPr>
              <p:cNvPr id="23" name="Ovaal 22"/>
              <p:cNvSpPr/>
              <p:nvPr/>
            </p:nvSpPr>
            <p:spPr>
              <a:xfrm>
                <a:off x="12488779" y="4532940"/>
                <a:ext cx="359927" cy="359927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lIns="0" tIns="36000" rIns="0" bIns="43200"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3</a:t>
                </a:r>
              </a:p>
            </p:txBody>
          </p:sp>
          <p:cxnSp>
            <p:nvCxnSpPr>
              <p:cNvPr id="24" name="Rechte verbindingslijn 23"/>
              <p:cNvCxnSpPr/>
              <p:nvPr/>
            </p:nvCxnSpPr>
            <p:spPr>
              <a:xfrm>
                <a:off x="12470972" y="6863444"/>
                <a:ext cx="2608001" cy="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25" name="Groep 24"/>
              <p:cNvGrpSpPr/>
              <p:nvPr/>
            </p:nvGrpSpPr>
            <p:grpSpPr>
              <a:xfrm>
                <a:off x="12483705" y="3745117"/>
                <a:ext cx="1114138" cy="297656"/>
                <a:chOff x="13560784" y="3471416"/>
                <a:chExt cx="1114138" cy="297656"/>
              </a:xfrm>
            </p:grpSpPr>
            <p:sp>
              <p:nvSpPr>
                <p:cNvPr id="26" name="Afgeronde rechthoek 25"/>
                <p:cNvSpPr/>
                <p:nvPr/>
              </p:nvSpPr>
              <p:spPr>
                <a:xfrm>
                  <a:off x="13560784" y="3471416"/>
                  <a:ext cx="1114138" cy="297656"/>
                </a:xfrm>
                <a:prstGeom prst="roundRect">
                  <a:avLst/>
                </a:prstGeom>
                <a:gradFill flip="none" rotWithShape="1">
                  <a:gsLst>
                    <a:gs pos="4000">
                      <a:srgbClr val="00B0F0"/>
                    </a:gs>
                    <a:gs pos="0">
                      <a:srgbClr val="0070C0"/>
                    </a:gs>
                    <a:gs pos="100000">
                      <a:srgbClr val="0070C0"/>
                    </a:gs>
                    <a:gs pos="12000">
                      <a:srgbClr val="D1EAFF"/>
                    </a:gs>
                    <a:gs pos="96000">
                      <a:srgbClr val="00B0F0"/>
                    </a:gs>
                    <a:gs pos="89000">
                      <a:srgbClr val="DDF4FF"/>
                    </a:gs>
                    <a:gs pos="43000">
                      <a:srgbClr val="D1EAFF"/>
                    </a:gs>
                    <a:gs pos="51000">
                      <a:srgbClr val="DDF4FF"/>
                    </a:gs>
                  </a:gsLst>
                  <a:lin ang="16200000" scaled="1"/>
                  <a:tileRect/>
                </a:gradFill>
                <a:ln w="6350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" name="Tekstvak 81"/>
                <p:cNvSpPr txBox="1"/>
                <p:nvPr/>
              </p:nvSpPr>
              <p:spPr>
                <a:xfrm>
                  <a:off x="13573594" y="3501896"/>
                  <a:ext cx="888311" cy="246221"/>
                </a:xfrm>
                <a:prstGeom prst="rect">
                  <a:avLst/>
                </a:prstGeom>
                <a:noFill/>
              </p:spPr>
              <p:txBody>
                <a:bodyPr wrap="square" rtlCol="0" anchor="ctr">
                  <a:spAutoFit/>
                </a:bodyPr>
                <a:lstStyle>
                  <a:defPPr>
                    <a:defRPr lang="nl-NL"/>
                  </a:defPPr>
                  <a:lvl1pPr marR="0" lvl="0" indent="0" algn="ctr" fontAlgn="auto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900" i="0" u="none" strike="noStrike" kern="0" cap="none" spc="0" normalizeH="0" baseline="0">
                      <a:ln>
                        <a:noFill/>
                      </a:ln>
                      <a:effectLst>
                        <a:outerShdw blurRad="25400" algn="ctr" rotWithShape="0">
                          <a:prstClr val="white"/>
                        </a:outerShdw>
                      </a:effectLst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defRPr>
                  </a:lvl1pPr>
                  <a:lvl2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latin typeface="Arial" charset="0"/>
                      <a:cs typeface="Arial" charset="0"/>
                    </a:defRPr>
                  </a:lvl2pPr>
                  <a:lvl3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latin typeface="Arial" charset="0"/>
                      <a:cs typeface="Arial" charset="0"/>
                    </a:defRPr>
                  </a:lvl3pPr>
                  <a:lvl4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latin typeface="Arial" charset="0"/>
                      <a:cs typeface="Arial" charset="0"/>
                    </a:defRPr>
                  </a:lvl4pPr>
                  <a:lvl5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latin typeface="Arial" charset="0"/>
                      <a:cs typeface="Arial" charset="0"/>
                    </a:defRPr>
                  </a:lvl5pPr>
                  <a:lvl6pPr>
                    <a:defRPr>
                      <a:latin typeface="Arial" charset="0"/>
                      <a:cs typeface="Arial" charset="0"/>
                    </a:defRPr>
                  </a:lvl6pPr>
                  <a:lvl7pPr>
                    <a:defRPr>
                      <a:latin typeface="Arial" charset="0"/>
                      <a:cs typeface="Arial" charset="0"/>
                    </a:defRPr>
                  </a:lvl7pPr>
                  <a:lvl8pPr>
                    <a:defRPr>
                      <a:latin typeface="Arial" charset="0"/>
                      <a:cs typeface="Arial" charset="0"/>
                    </a:defRPr>
                  </a:lvl8pPr>
                  <a:lvl9pPr>
                    <a:defRPr>
                      <a:latin typeface="Arial" charset="0"/>
                      <a:cs typeface="Arial" charset="0"/>
                    </a:defRPr>
                  </a:lvl9pPr>
                </a:lstStyle>
                <a:p>
                  <a:r>
                    <a:rPr lang="en-US" sz="1000" dirty="0"/>
                    <a:t>Insert</a:t>
                  </a:r>
                </a:p>
              </p:txBody>
            </p:sp>
            <p:cxnSp>
              <p:nvCxnSpPr>
                <p:cNvPr id="28" name="Rechte verbindingslijn 27"/>
                <p:cNvCxnSpPr/>
                <p:nvPr/>
              </p:nvCxnSpPr>
              <p:spPr>
                <a:xfrm>
                  <a:off x="14461905" y="3507058"/>
                  <a:ext cx="0" cy="22443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9" name="Gelijkbenige driehoek 28"/>
                <p:cNvSpPr/>
                <p:nvPr/>
              </p:nvSpPr>
              <p:spPr>
                <a:xfrm rot="10800000">
                  <a:off x="14518584" y="3600521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pic>
        <p:nvPicPr>
          <p:cNvPr id="48" name="Picture 47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19452" y="138781"/>
            <a:ext cx="2290771" cy="54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56896406"/>
      </p:ext>
    </p:extLst>
  </p:cSld>
  <p:clrMapOvr>
    <a:masterClrMapping/>
  </p:clrMapOvr>
  <p:transition spd="med">
    <p:fade/>
  </p:transition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10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2"/>
          <p:cNvSpPr>
            <a:spLocks noGrp="1"/>
          </p:cNvSpPr>
          <p:nvPr>
            <p:ph type="pic" idx="20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6" name="Rechthoek 15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IMAGE</a:t>
            </a:r>
            <a:r>
              <a:rPr lang="en-US" sz="1600" baseline="0" dirty="0">
                <a:solidFill>
                  <a:schemeClr val="bg2"/>
                </a:solidFill>
              </a:rPr>
              <a:t> 100%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13" name="Ondertitel 2"/>
          <p:cNvSpPr>
            <a:spLocks noGrp="1"/>
          </p:cNvSpPr>
          <p:nvPr>
            <p:ph type="subTitle" idx="1"/>
          </p:nvPr>
        </p:nvSpPr>
        <p:spPr>
          <a:xfrm>
            <a:off x="617016" y="5550200"/>
            <a:ext cx="7967586" cy="631031"/>
          </a:xfrm>
          <a:noFill/>
        </p:spPr>
        <p:txBody>
          <a:bodyPr lIns="0" tIns="0" rIns="0" bIns="0" anchor="b"/>
          <a:lstStyle>
            <a:lvl1pPr marL="0" indent="0" algn="l">
              <a:buNone/>
              <a:defRPr sz="2800" b="1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599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599" indent="0" algn="ctr">
              <a:buNone/>
              <a:defRPr sz="1600"/>
            </a:lvl9pPr>
          </a:lstStyle>
          <a:p>
            <a:r>
              <a:rPr lang="en-US" noProof="0" dirty="0"/>
              <a:t>Click to edit Master subtitle style</a:t>
            </a:r>
          </a:p>
        </p:txBody>
      </p:sp>
      <p:sp>
        <p:nvSpPr>
          <p:cNvPr id="8" name="Tijdelijke aanduiding voor voettekst 3"/>
          <p:cNvSpPr>
            <a:spLocks noGrp="1"/>
          </p:cNvSpPr>
          <p:nvPr>
            <p:ph type="ftr" sz="quarter" idx="18"/>
          </p:nvPr>
        </p:nvSpPr>
        <p:spPr>
          <a:xfrm>
            <a:off x="0" y="6416675"/>
            <a:ext cx="4657725" cy="4413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9" name="Tijdelijke aanduiding voor dianummer 4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BCC9D58-F25F-462A-906F-43C5499995C7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2" name="Tijdelijke aanduiding voor titel 1"/>
          <p:cNvSpPr>
            <a:spLocks noGrp="1"/>
          </p:cNvSpPr>
          <p:nvPr>
            <p:ph type="title"/>
          </p:nvPr>
        </p:nvSpPr>
        <p:spPr>
          <a:xfrm>
            <a:off x="0" y="0"/>
            <a:ext cx="9332913" cy="817563"/>
          </a:xfrm>
          <a:prstGeom prst="rect">
            <a:avLst/>
          </a:prstGeom>
          <a:noFill/>
          <a:effectLst/>
        </p:spPr>
        <p:txBody>
          <a:bodyPr vert="horz" lIns="612000" tIns="252000" rIns="144000" bIns="144000" rtlCol="0" anchor="ctr">
            <a:noAutofit/>
          </a:bodyPr>
          <a:lstStyle/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grpSp>
        <p:nvGrpSpPr>
          <p:cNvPr id="11" name="Groep 10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4" name="Rechthoek 1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" name="Ovaal 1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8" name="Ovaal 1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9" name="Rechte verbindingslijn 1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0" name="Rechte verbindingslijn 1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1" name="Rechte verbindingslijn 2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22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2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24" name="Ovaal 2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25" name="Rechte verbindingslijn 2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6" name="Groep 2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45" name="Afgeronde rechthoek 44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6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47" name="Rechte verbindingslijn 46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" name="Gelijkbenige driehoek 47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30" name="Groep 29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31" name="Rechthoek 30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2" name="Groep 31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35" name="Rechthoek 34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6" name="Groep 35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39" name="Afgeronde rechthoek 38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0" name="Rechthoek 39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1" name="Rechthoek 40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2" name="Rechthoek 41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3" name="Rechthoek 42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4" name="Rechthoek 43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7" name="Rechthoek 36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38" name="Gelijkbenige driehoek 37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33" name="Afgeronde rechthoek 32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34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4179382269"/>
      </p:ext>
    </p:extLst>
  </p:cSld>
  <p:clrMapOvr>
    <a:masterClrMapping/>
  </p:clrMapOvr>
  <p:transition spd="med">
    <p:fade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100% whit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(100%) – white background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11568112" cy="4968000"/>
          </a:xfrm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171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72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74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5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6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7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78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79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81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2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3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84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39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40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41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3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5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6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7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8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9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0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1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85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17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18" name="Picture 2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19" name="Picture 3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20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34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6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21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22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9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0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1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2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3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23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4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5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6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7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8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86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04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05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06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7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8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9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0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1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2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3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4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5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6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87" name="Rechte verbindingslijn 24"/>
            <p:cNvCxnSpPr>
              <a:endCxn id="204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88" name="Rechte verbindingslijn 25"/>
            <p:cNvCxnSpPr>
              <a:endCxn id="239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89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0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1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93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94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95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96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97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98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99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00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02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3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01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81985237"/>
      </p:ext>
    </p:extLst>
  </p:cSld>
  <p:clrMapOvr>
    <a:masterClrMapping/>
  </p:clrMapOvr>
  <p:transition spd="med">
    <p:fade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PTER / 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2"/>
          <p:cNvSpPr>
            <a:spLocks noGrp="1"/>
          </p:cNvSpPr>
          <p:nvPr>
            <p:ph type="pic" idx="20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6" name="Rechthoek 15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CHAPTER / END</a:t>
            </a:r>
          </a:p>
        </p:txBody>
      </p:sp>
      <p:sp>
        <p:nvSpPr>
          <p:cNvPr id="13" name="Ondertitel 2"/>
          <p:cNvSpPr>
            <a:spLocks noGrp="1"/>
          </p:cNvSpPr>
          <p:nvPr>
            <p:ph type="subTitle" idx="1"/>
          </p:nvPr>
        </p:nvSpPr>
        <p:spPr>
          <a:xfrm>
            <a:off x="617015" y="4883949"/>
            <a:ext cx="10942329" cy="631031"/>
          </a:xfrm>
          <a:noFill/>
        </p:spPr>
        <p:txBody>
          <a:bodyPr lIns="0" tIns="0" rIns="0" bIns="0"/>
          <a:lstStyle>
            <a:lvl1pPr marL="0" indent="0" algn="l">
              <a:buNone/>
              <a:defRPr sz="2800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599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599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  <a:endParaRPr lang="en-US" noProof="0" dirty="0"/>
          </a:p>
        </p:txBody>
      </p:sp>
      <p:sp>
        <p:nvSpPr>
          <p:cNvPr id="14" name="Titel 1"/>
          <p:cNvSpPr>
            <a:spLocks noGrp="1"/>
          </p:cNvSpPr>
          <p:nvPr>
            <p:ph type="ctrTitle"/>
          </p:nvPr>
        </p:nvSpPr>
        <p:spPr>
          <a:xfrm>
            <a:off x="617014" y="3802548"/>
            <a:ext cx="10942330" cy="1054100"/>
          </a:xfrm>
          <a:noFill/>
        </p:spPr>
        <p:txBody>
          <a:bodyPr lIns="0" tIns="0" rIns="0" bIns="0" anchor="b"/>
          <a:lstStyle>
            <a:lvl1pPr algn="l">
              <a:defRPr sz="4800" baseline="0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</a:lstStyle>
          <a:p>
            <a:r>
              <a:rPr lang="en-US" noProof="0" dirty="0"/>
              <a:t>Click to edit Master title style</a:t>
            </a:r>
          </a:p>
        </p:txBody>
      </p:sp>
      <p:sp>
        <p:nvSpPr>
          <p:cNvPr id="8" name="Tijdelijke aanduiding voor voettekst 3"/>
          <p:cNvSpPr>
            <a:spLocks noGrp="1"/>
          </p:cNvSpPr>
          <p:nvPr>
            <p:ph type="ftr" sz="quarter" idx="18"/>
          </p:nvPr>
        </p:nvSpPr>
        <p:spPr>
          <a:xfrm>
            <a:off x="0" y="6416675"/>
            <a:ext cx="4657725" cy="4413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9" name="Tijdelijke aanduiding voor dianummer 4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BCC9D58-F25F-462A-906F-43C5499995C7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grpSp>
        <p:nvGrpSpPr>
          <p:cNvPr id="11" name="Groep 10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" name="Rechthoek 11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" name="Ovaal 1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8" name="Ovaal 1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9" name="Rechte verbindingslijn 1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0" name="Rechte verbindingslijn 1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1" name="Rechte verbindingslijn 2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22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2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24" name="Ovaal 2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25" name="Rechte verbindingslijn 2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6" name="Groep 2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45" name="Afgeronde rechthoek 44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6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47" name="Rechte verbindingslijn 46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" name="Gelijkbenige driehoek 47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30" name="Groep 29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31" name="Rechthoek 30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2" name="Groep 31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35" name="Rechthoek 34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6" name="Groep 35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39" name="Afgeronde rechthoek 38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0" name="Rechthoek 39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1" name="Rechthoek 40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2" name="Rechthoek 41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3" name="Rechthoek 42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4" name="Rechthoek 43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7" name="Rechthoek 36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38" name="Gelijkbenige driehoek 37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33" name="Afgeronde rechthoek 32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34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4229675464"/>
      </p:ext>
    </p:extLst>
  </p:cSld>
  <p:clrMapOvr>
    <a:masterClrMapping/>
  </p:clrMapOvr>
  <p:transition spd="med">
    <p:fade/>
  </p:transition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UBM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hthoek 7" hidden="1"/>
          <p:cNvSpPr/>
          <p:nvPr userDrawn="1"/>
        </p:nvSpPr>
        <p:spPr>
          <a:xfrm>
            <a:off x="4657350" y="817041"/>
            <a:ext cx="7573826" cy="6040959"/>
          </a:xfrm>
          <a:prstGeom prst="rect">
            <a:avLst/>
          </a:prstGeom>
          <a:solidFill>
            <a:schemeClr val="tx2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0" anchor="ctr">
            <a:normAutofit/>
          </a:bodyPr>
          <a:lstStyle/>
          <a:p>
            <a:pPr algn="ctr" fontAlgn="auto">
              <a:lnSpc>
                <a:spcPct val="80000"/>
              </a:lnSpc>
              <a:spcBef>
                <a:spcPts val="900"/>
              </a:spcBef>
              <a:spcAft>
                <a:spcPts val="900"/>
              </a:spcAft>
              <a:buFont typeface="Arial" panose="020B0604020202020204" pitchFamily="34" charset="0"/>
              <a:buNone/>
              <a:defRPr/>
            </a:pPr>
            <a:endParaRPr lang="en-GB" sz="1400" spc="50">
              <a:latin typeface="+mn-lt"/>
              <a:cs typeface="+mn-cs"/>
            </a:endParaRPr>
          </a:p>
        </p:txBody>
      </p:sp>
      <p:sp>
        <p:nvSpPr>
          <p:cNvPr id="28" name="Rechthoek 26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SUBMENU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50800"/>
            <a:ext cx="4657352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afbeelding 2"/>
          <p:cNvSpPr>
            <a:spLocks noGrp="1"/>
          </p:cNvSpPr>
          <p:nvPr>
            <p:ph type="pic" idx="17" hasCustomPrompt="1"/>
          </p:nvPr>
        </p:nvSpPr>
        <p:spPr>
          <a:xfrm>
            <a:off x="4659732" y="819943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3" name="Tijdelijke aanduiding voor afbeelding 2"/>
          <p:cNvSpPr>
            <a:spLocks noGrp="1"/>
          </p:cNvSpPr>
          <p:nvPr>
            <p:ph type="pic" idx="18" hasCustomPrompt="1"/>
          </p:nvPr>
        </p:nvSpPr>
        <p:spPr>
          <a:xfrm>
            <a:off x="4659732" y="2338652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4" name="Tijdelijke aanduiding voor afbeelding 2"/>
          <p:cNvSpPr>
            <a:spLocks noGrp="1"/>
          </p:cNvSpPr>
          <p:nvPr>
            <p:ph type="pic" idx="19" hasCustomPrompt="1"/>
          </p:nvPr>
        </p:nvSpPr>
        <p:spPr>
          <a:xfrm>
            <a:off x="4659732" y="3857361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5" name="Tijdelijke aanduiding voor afbeelding 2"/>
          <p:cNvSpPr>
            <a:spLocks noGrp="1"/>
          </p:cNvSpPr>
          <p:nvPr>
            <p:ph type="pic" idx="20" hasCustomPrompt="1"/>
          </p:nvPr>
        </p:nvSpPr>
        <p:spPr>
          <a:xfrm>
            <a:off x="4659732" y="5376069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6" name="Tijdelijke aanduiding voor afbeelding 2"/>
          <p:cNvSpPr>
            <a:spLocks noGrp="1"/>
          </p:cNvSpPr>
          <p:nvPr>
            <p:ph type="pic" idx="21" hasCustomPrompt="1"/>
          </p:nvPr>
        </p:nvSpPr>
        <p:spPr>
          <a:xfrm>
            <a:off x="6550590" y="819943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7" name="Tijdelijke aanduiding voor afbeelding 2"/>
          <p:cNvSpPr>
            <a:spLocks noGrp="1"/>
          </p:cNvSpPr>
          <p:nvPr>
            <p:ph type="pic" idx="22" hasCustomPrompt="1"/>
          </p:nvPr>
        </p:nvSpPr>
        <p:spPr>
          <a:xfrm>
            <a:off x="6550590" y="2338652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8" name="Tijdelijke aanduiding voor afbeelding 2"/>
          <p:cNvSpPr>
            <a:spLocks noGrp="1"/>
          </p:cNvSpPr>
          <p:nvPr>
            <p:ph type="pic" idx="23" hasCustomPrompt="1"/>
          </p:nvPr>
        </p:nvSpPr>
        <p:spPr>
          <a:xfrm>
            <a:off x="6550590" y="3857361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9" name="Tijdelijke aanduiding voor afbeelding 2"/>
          <p:cNvSpPr>
            <a:spLocks noGrp="1"/>
          </p:cNvSpPr>
          <p:nvPr>
            <p:ph type="pic" idx="24" hasCustomPrompt="1"/>
          </p:nvPr>
        </p:nvSpPr>
        <p:spPr>
          <a:xfrm>
            <a:off x="6550590" y="5376069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0" name="Tijdelijke aanduiding voor afbeelding 2"/>
          <p:cNvSpPr>
            <a:spLocks noGrp="1"/>
          </p:cNvSpPr>
          <p:nvPr>
            <p:ph type="pic" idx="25" hasCustomPrompt="1"/>
          </p:nvPr>
        </p:nvSpPr>
        <p:spPr>
          <a:xfrm>
            <a:off x="8440805" y="819943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1" name="Tijdelijke aanduiding voor afbeelding 2"/>
          <p:cNvSpPr>
            <a:spLocks noGrp="1"/>
          </p:cNvSpPr>
          <p:nvPr>
            <p:ph type="pic" idx="26" hasCustomPrompt="1"/>
          </p:nvPr>
        </p:nvSpPr>
        <p:spPr>
          <a:xfrm>
            <a:off x="8440805" y="2338652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2" name="Tijdelijke aanduiding voor afbeelding 2"/>
          <p:cNvSpPr>
            <a:spLocks noGrp="1"/>
          </p:cNvSpPr>
          <p:nvPr>
            <p:ph type="pic" idx="27" hasCustomPrompt="1"/>
          </p:nvPr>
        </p:nvSpPr>
        <p:spPr>
          <a:xfrm>
            <a:off x="8440805" y="3857361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3" name="Tijdelijke aanduiding voor afbeelding 2"/>
          <p:cNvSpPr>
            <a:spLocks noGrp="1"/>
          </p:cNvSpPr>
          <p:nvPr>
            <p:ph type="pic" idx="28" hasCustomPrompt="1"/>
          </p:nvPr>
        </p:nvSpPr>
        <p:spPr>
          <a:xfrm>
            <a:off x="8440805" y="5376069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4" name="Tijdelijke aanduiding voor afbeelding 2"/>
          <p:cNvSpPr>
            <a:spLocks noGrp="1"/>
          </p:cNvSpPr>
          <p:nvPr>
            <p:ph type="pic" idx="29" hasCustomPrompt="1"/>
          </p:nvPr>
        </p:nvSpPr>
        <p:spPr>
          <a:xfrm>
            <a:off x="10328648" y="819943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5" name="Tijdelijke aanduiding voor afbeelding 2"/>
          <p:cNvSpPr>
            <a:spLocks noGrp="1"/>
          </p:cNvSpPr>
          <p:nvPr>
            <p:ph type="pic" idx="30" hasCustomPrompt="1"/>
          </p:nvPr>
        </p:nvSpPr>
        <p:spPr>
          <a:xfrm>
            <a:off x="10328648" y="2338652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6" name="Tijdelijke aanduiding voor afbeelding 2"/>
          <p:cNvSpPr>
            <a:spLocks noGrp="1"/>
          </p:cNvSpPr>
          <p:nvPr>
            <p:ph type="pic" idx="31" hasCustomPrompt="1"/>
          </p:nvPr>
        </p:nvSpPr>
        <p:spPr>
          <a:xfrm>
            <a:off x="10328648" y="3857361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7" name="Tijdelijke aanduiding voor afbeelding 2"/>
          <p:cNvSpPr>
            <a:spLocks noGrp="1"/>
          </p:cNvSpPr>
          <p:nvPr>
            <p:ph type="pic" idx="32" hasCustomPrompt="1"/>
          </p:nvPr>
        </p:nvSpPr>
        <p:spPr>
          <a:xfrm>
            <a:off x="10328648" y="5376069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71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2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123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41" name="Groep 140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44" name="Rechthoek 143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45" name="Afbeelding 144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46" name="L-vorm 145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47" name="L-vorm 146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42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43" name="Rechthoekige driehoek 142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124" name="Rechthoek 12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7" name="Ovaal 12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8" name="Ovaal 12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29" name="Rechte verbindingslijn 12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0" name="Rechte verbindingslijn 12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1" name="Rechte verbindingslijn 13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2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34" name="Ovaal 13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5" name="Rechte verbindingslijn 13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36" name="Groep 13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37" name="Afgeronde rechthoek 13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3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39" name="Rechte verbindingslijn 13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0" name="Gelijkbenige driehoek 13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229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30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31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32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33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34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35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36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37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38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39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0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1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42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97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98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99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0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1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2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3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4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5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6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7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8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9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43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75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76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77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78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92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93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94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95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96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79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80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87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88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89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0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1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81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82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83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84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85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86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44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62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63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64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5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6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7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8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9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0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1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2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3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45" name="Rechte verbindingslijn 24"/>
            <p:cNvCxnSpPr>
              <a:endCxn id="262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46" name="Rechte verbindingslijn 25"/>
            <p:cNvCxnSpPr>
              <a:endCxn id="297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47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48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49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50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51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52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53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54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55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56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57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58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60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61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59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583560194"/>
      </p:ext>
    </p:extLst>
  </p:cSld>
  <p:clrMapOvr>
    <a:masterClrMapping/>
  </p:clrMapOvr>
  <p:transition spd="med">
    <p:fade/>
  </p:transition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UBM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hthoek 7" hidden="1"/>
          <p:cNvSpPr/>
          <p:nvPr userDrawn="1"/>
        </p:nvSpPr>
        <p:spPr>
          <a:xfrm>
            <a:off x="4657350" y="817041"/>
            <a:ext cx="7573826" cy="6040959"/>
          </a:xfrm>
          <a:prstGeom prst="rect">
            <a:avLst/>
          </a:prstGeom>
          <a:solidFill>
            <a:schemeClr val="tx2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0" anchor="ctr">
            <a:normAutofit/>
          </a:bodyPr>
          <a:lstStyle/>
          <a:p>
            <a:pPr algn="ctr" fontAlgn="auto">
              <a:lnSpc>
                <a:spcPct val="80000"/>
              </a:lnSpc>
              <a:spcBef>
                <a:spcPts val="900"/>
              </a:spcBef>
              <a:spcAft>
                <a:spcPts val="900"/>
              </a:spcAft>
              <a:buFont typeface="Arial" panose="020B0604020202020204" pitchFamily="34" charset="0"/>
              <a:buNone/>
              <a:defRPr/>
            </a:pPr>
            <a:endParaRPr lang="en-GB" sz="1400" spc="50">
              <a:latin typeface="+mn-lt"/>
              <a:cs typeface="+mn-cs"/>
            </a:endParaRPr>
          </a:p>
        </p:txBody>
      </p:sp>
      <p:sp>
        <p:nvSpPr>
          <p:cNvPr id="28" name="Rechthoek 26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SUBMENU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50800"/>
            <a:ext cx="4657352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grpSp>
        <p:nvGrpSpPr>
          <p:cNvPr id="8" name="Groep 7" hidden="1"/>
          <p:cNvGrpSpPr/>
          <p:nvPr userDrawn="1"/>
        </p:nvGrpSpPr>
        <p:grpSpPr>
          <a:xfrm>
            <a:off x="4628384" y="-204738"/>
            <a:ext cx="7566791" cy="7180263"/>
            <a:chOff x="4628384" y="-204738"/>
            <a:chExt cx="7566791" cy="7180263"/>
          </a:xfrm>
        </p:grpSpPr>
        <p:cxnSp>
          <p:nvCxnSpPr>
            <p:cNvPr id="24" name="Rechte verbindingslijn 23"/>
            <p:cNvCxnSpPr/>
            <p:nvPr/>
          </p:nvCxnSpPr>
          <p:spPr>
            <a:xfrm>
              <a:off x="4657349" y="-204738"/>
              <a:ext cx="0" cy="7180263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" name="Groep 4"/>
            <p:cNvGrpSpPr/>
            <p:nvPr userDrawn="1"/>
          </p:nvGrpSpPr>
          <p:grpSpPr>
            <a:xfrm>
              <a:off x="7145278" y="-204738"/>
              <a:ext cx="37019" cy="7180263"/>
              <a:chOff x="7136774" y="-204738"/>
              <a:chExt cx="37019" cy="7180263"/>
            </a:xfrm>
          </p:grpSpPr>
          <p:cxnSp>
            <p:nvCxnSpPr>
              <p:cNvPr id="25" name="Rechte verbindingslijn 24"/>
              <p:cNvCxnSpPr/>
              <p:nvPr/>
            </p:nvCxnSpPr>
            <p:spPr>
              <a:xfrm>
                <a:off x="7136774" y="-20473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Rechte verbindingslijn 25"/>
              <p:cNvCxnSpPr/>
              <p:nvPr/>
            </p:nvCxnSpPr>
            <p:spPr>
              <a:xfrm>
                <a:off x="7173793" y="-20473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" name="Groep 3"/>
            <p:cNvGrpSpPr/>
            <p:nvPr userDrawn="1"/>
          </p:nvGrpSpPr>
          <p:grpSpPr>
            <a:xfrm>
              <a:off x="9670226" y="-204738"/>
              <a:ext cx="37019" cy="7180263"/>
              <a:chOff x="9662347" y="-204738"/>
              <a:chExt cx="37019" cy="7180263"/>
            </a:xfrm>
          </p:grpSpPr>
          <p:cxnSp>
            <p:nvCxnSpPr>
              <p:cNvPr id="37" name="Rechte verbindingslijn 36"/>
              <p:cNvCxnSpPr/>
              <p:nvPr/>
            </p:nvCxnSpPr>
            <p:spPr>
              <a:xfrm>
                <a:off x="9662347" y="-20473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Rechte verbindingslijn 37"/>
              <p:cNvCxnSpPr/>
              <p:nvPr/>
            </p:nvCxnSpPr>
            <p:spPr>
              <a:xfrm>
                <a:off x="9699366" y="-20473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39" name="Rechte verbindingslijn 38"/>
            <p:cNvCxnSpPr/>
            <p:nvPr/>
          </p:nvCxnSpPr>
          <p:spPr>
            <a:xfrm>
              <a:off x="12195175" y="-204738"/>
              <a:ext cx="0" cy="7180263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" name="Groep 5"/>
            <p:cNvGrpSpPr/>
            <p:nvPr userDrawn="1"/>
          </p:nvGrpSpPr>
          <p:grpSpPr>
            <a:xfrm>
              <a:off x="4628384" y="2806100"/>
              <a:ext cx="7180263" cy="37019"/>
              <a:chOff x="4628384" y="2796544"/>
              <a:chExt cx="7180263" cy="37019"/>
            </a:xfrm>
          </p:grpSpPr>
          <p:cxnSp>
            <p:nvCxnSpPr>
              <p:cNvPr id="22" name="Rechte verbindingslijn 21"/>
              <p:cNvCxnSpPr/>
              <p:nvPr/>
            </p:nvCxnSpPr>
            <p:spPr>
              <a:xfrm rot="5400000">
                <a:off x="8218516" y="-79358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Rechte verbindingslijn 22"/>
              <p:cNvCxnSpPr/>
              <p:nvPr/>
            </p:nvCxnSpPr>
            <p:spPr>
              <a:xfrm rot="5400000">
                <a:off x="8218516" y="-756569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" name="Groep 6"/>
            <p:cNvGrpSpPr/>
            <p:nvPr userDrawn="1"/>
          </p:nvGrpSpPr>
          <p:grpSpPr>
            <a:xfrm>
              <a:off x="4628384" y="4832051"/>
              <a:ext cx="7180263" cy="37019"/>
              <a:chOff x="4628384" y="4813422"/>
              <a:chExt cx="7180263" cy="37019"/>
            </a:xfrm>
          </p:grpSpPr>
          <p:cxnSp>
            <p:nvCxnSpPr>
              <p:cNvPr id="20" name="Rechte verbindingslijn 19"/>
              <p:cNvCxnSpPr/>
              <p:nvPr/>
            </p:nvCxnSpPr>
            <p:spPr>
              <a:xfrm rot="5400000">
                <a:off x="8218516" y="1223290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Rechte verbindingslijn 20"/>
              <p:cNvCxnSpPr/>
              <p:nvPr/>
            </p:nvCxnSpPr>
            <p:spPr>
              <a:xfrm rot="5400000">
                <a:off x="8218516" y="1260309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9" name="Rechte verbindingslijn 48"/>
            <p:cNvCxnSpPr/>
            <p:nvPr userDrawn="1"/>
          </p:nvCxnSpPr>
          <p:spPr>
            <a:xfrm rot="5400000">
              <a:off x="8463844" y="-2772964"/>
              <a:ext cx="0" cy="7180263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Rechte verbindingslijn 49"/>
            <p:cNvCxnSpPr/>
            <p:nvPr userDrawn="1"/>
          </p:nvCxnSpPr>
          <p:spPr>
            <a:xfrm rot="5400000">
              <a:off x="8463845" y="3267869"/>
              <a:ext cx="0" cy="7180263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1" name="Tijdelijke aanduiding voor afbeelding 2"/>
          <p:cNvSpPr>
            <a:spLocks noGrp="1"/>
          </p:cNvSpPr>
          <p:nvPr>
            <p:ph type="pic" idx="17" hasCustomPrompt="1"/>
          </p:nvPr>
        </p:nvSpPr>
        <p:spPr>
          <a:xfrm>
            <a:off x="4660522" y="817564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baseline="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3" name="Tijdelijke aanduiding voor afbeelding 2"/>
          <p:cNvSpPr>
            <a:spLocks noGrp="1"/>
          </p:cNvSpPr>
          <p:nvPr>
            <p:ph type="pic" idx="18" hasCustomPrompt="1"/>
          </p:nvPr>
        </p:nvSpPr>
        <p:spPr>
          <a:xfrm>
            <a:off x="4660522" y="2839055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4" name="Tijdelijke aanduiding voor afbeelding 2"/>
          <p:cNvSpPr>
            <a:spLocks noGrp="1"/>
          </p:cNvSpPr>
          <p:nvPr>
            <p:ph type="pic" idx="19" hasCustomPrompt="1"/>
          </p:nvPr>
        </p:nvSpPr>
        <p:spPr>
          <a:xfrm>
            <a:off x="4660522" y="4860546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5" name="Tijdelijke aanduiding voor afbeelding 2"/>
          <p:cNvSpPr>
            <a:spLocks noGrp="1"/>
          </p:cNvSpPr>
          <p:nvPr>
            <p:ph type="pic" idx="20" hasCustomPrompt="1"/>
          </p:nvPr>
        </p:nvSpPr>
        <p:spPr>
          <a:xfrm>
            <a:off x="7177532" y="817564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6" name="Tijdelijke aanduiding voor afbeelding 2"/>
          <p:cNvSpPr>
            <a:spLocks noGrp="1"/>
          </p:cNvSpPr>
          <p:nvPr>
            <p:ph type="pic" idx="21" hasCustomPrompt="1"/>
          </p:nvPr>
        </p:nvSpPr>
        <p:spPr>
          <a:xfrm>
            <a:off x="7177532" y="2839055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7" name="Tijdelijke aanduiding voor afbeelding 2"/>
          <p:cNvSpPr>
            <a:spLocks noGrp="1"/>
          </p:cNvSpPr>
          <p:nvPr>
            <p:ph type="pic" idx="22" hasCustomPrompt="1"/>
          </p:nvPr>
        </p:nvSpPr>
        <p:spPr>
          <a:xfrm>
            <a:off x="7177532" y="4860546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8" name="Tijdelijke aanduiding voor afbeelding 2"/>
          <p:cNvSpPr>
            <a:spLocks noGrp="1"/>
          </p:cNvSpPr>
          <p:nvPr>
            <p:ph type="pic" idx="23" hasCustomPrompt="1"/>
          </p:nvPr>
        </p:nvSpPr>
        <p:spPr>
          <a:xfrm>
            <a:off x="9694543" y="817564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9" name="Tijdelijke aanduiding voor afbeelding 2"/>
          <p:cNvSpPr>
            <a:spLocks noGrp="1"/>
          </p:cNvSpPr>
          <p:nvPr>
            <p:ph type="pic" idx="24" hasCustomPrompt="1"/>
          </p:nvPr>
        </p:nvSpPr>
        <p:spPr>
          <a:xfrm>
            <a:off x="9694543" y="2839055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0" name="Tijdelijke aanduiding voor afbeelding 2"/>
          <p:cNvSpPr>
            <a:spLocks noGrp="1"/>
          </p:cNvSpPr>
          <p:nvPr>
            <p:ph type="pic" idx="25" hasCustomPrompt="1"/>
          </p:nvPr>
        </p:nvSpPr>
        <p:spPr>
          <a:xfrm>
            <a:off x="9694543" y="4860546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70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9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130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48" name="Groep 147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51" name="Rechthoek 150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52" name="Afbeelding 151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53" name="L-vorm 152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4" name="L-vorm 153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49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50" name="Rechthoekige driehoek 149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131" name="Rechthoek 130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32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3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4" name="Ovaal 133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5" name="Ovaal 134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6" name="Rechte verbindingslijn 135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7" name="Rechte verbindingslijn 136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8" name="Rechte verbindingslijn 137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9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40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41" name="Ovaal 140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42" name="Rechte verbindingslijn 141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3" name="Groep 142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44" name="Afgeronde rechthoek 143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45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46" name="Rechte verbindingslijn 145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" name="Gelijkbenige driehoek 146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236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37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38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39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40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44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45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46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7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8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49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304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05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306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7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8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9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0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1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2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3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4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5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6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50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82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83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84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85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99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0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1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2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3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86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87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94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5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6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7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8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88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89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0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1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2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3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51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69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70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71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2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3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5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6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7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8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9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0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1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52" name="Rechte verbindingslijn 24"/>
            <p:cNvCxnSpPr>
              <a:endCxn id="269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53" name="Rechte verbindingslijn 25"/>
            <p:cNvCxnSpPr>
              <a:endCxn id="304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54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5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6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57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58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59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60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61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62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63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64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65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67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68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66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97608357"/>
      </p:ext>
    </p:extLst>
  </p:cSld>
  <p:clrMapOvr>
    <a:masterClrMapping/>
  </p:clrMapOvr>
  <p:transition spd="med">
    <p:fade/>
  </p:transition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illa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8127175" y="817042"/>
            <a:ext cx="4068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118" name="Tijdelijke aanduiding voor afbeelding 2"/>
          <p:cNvSpPr>
            <a:spLocks noGrp="1"/>
          </p:cNvSpPr>
          <p:nvPr>
            <p:ph type="pic" idx="20"/>
          </p:nvPr>
        </p:nvSpPr>
        <p:spPr>
          <a:xfrm>
            <a:off x="4063587" y="817042"/>
            <a:ext cx="4068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119" name="Tijdelijke aanduiding voor afbeelding 2"/>
          <p:cNvSpPr>
            <a:spLocks noGrp="1"/>
          </p:cNvSpPr>
          <p:nvPr>
            <p:ph type="pic" idx="21"/>
          </p:nvPr>
        </p:nvSpPr>
        <p:spPr>
          <a:xfrm>
            <a:off x="0" y="817042"/>
            <a:ext cx="4068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3 columns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DB4CE7B-BB48-4C0D-A4E0-D760E9BA67FA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6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2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93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11" name="Groep 110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14" name="Rechthoek 113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15" name="Afbeelding 114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16" name="L-vorm 115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17" name="L-vorm 116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12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13" name="Rechthoekige driehoek 112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94" name="Rechthoek 9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9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7" name="Ovaal 9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8" name="Ovaal 9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99" name="Rechte verbindingslijn 9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0" name="Rechte verbindingslijn 9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0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02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0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04" name="Ovaal 10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05" name="Rechte verbindingslijn 10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6" name="Groep 10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07" name="Afgeronde rechthoek 10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09" name="Rechte verbindingslijn 10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0" name="Gelijkbenige driehoek 10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123" name="Tijdelijke aanduiding voor tekst 2"/>
          <p:cNvSpPr>
            <a:spLocks noGrp="1"/>
          </p:cNvSpPr>
          <p:nvPr>
            <p:ph type="body" idx="22"/>
          </p:nvPr>
        </p:nvSpPr>
        <p:spPr>
          <a:xfrm>
            <a:off x="4609698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124" name="Tijdelijke aanduiding voor tekst 2"/>
          <p:cNvSpPr>
            <a:spLocks noGrp="1"/>
          </p:cNvSpPr>
          <p:nvPr>
            <p:ph type="body" idx="23"/>
          </p:nvPr>
        </p:nvSpPr>
        <p:spPr>
          <a:xfrm>
            <a:off x="8697202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203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04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05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06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07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08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09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10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11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12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13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14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15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16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71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72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73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5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6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7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8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9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0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1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2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3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17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49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50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51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52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66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7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8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9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0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53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54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61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62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63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64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65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55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56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7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8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9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60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18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36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37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38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9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0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1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3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5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6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7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8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19" name="Rechte verbindingslijn 24"/>
            <p:cNvCxnSpPr>
              <a:endCxn id="236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20" name="Rechte verbindingslijn 25"/>
            <p:cNvCxnSpPr>
              <a:endCxn id="271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21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22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23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24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25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26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27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28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29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30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31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32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34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5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33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27738369"/>
      </p:ext>
    </p:extLst>
  </p:cSld>
  <p:clrMapOvr>
    <a:masterClrMapping/>
  </p:clrMapOvr>
  <p:transition spd="med">
    <p:fade/>
  </p:transition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xt 100% whit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(100%) – white background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171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72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74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5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6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7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78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79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81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2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3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84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39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40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41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3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5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6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7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8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9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0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1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85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17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18" name="Picture 2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19" name="Picture 3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20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34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6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21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22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9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0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1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2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3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23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4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5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6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7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8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86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04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05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06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7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8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9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0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1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2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3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4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5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6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87" name="Rechte verbindingslijn 24"/>
            <p:cNvCxnSpPr>
              <a:endCxn id="204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88" name="Rechte verbindingslijn 25"/>
            <p:cNvCxnSpPr>
              <a:endCxn id="239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89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0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1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93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94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95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96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97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98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99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00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02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3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01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16563125"/>
      </p:ext>
    </p:extLst>
  </p:cSld>
  <p:clrMapOvr>
    <a:masterClrMapping/>
  </p:clrMapOvr>
  <p:transition spd="med">
    <p:fade/>
  </p:transition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ext 100% whit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(100%) – white background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grpSp>
        <p:nvGrpSpPr>
          <p:cNvPr id="171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72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74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5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6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7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78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79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81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2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3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84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39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40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41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3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5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6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7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8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9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0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1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85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17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18" name="Picture 2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19" name="Picture 3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20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34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6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21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22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9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0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1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2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3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23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4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5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6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7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8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86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04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05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06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7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8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9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0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1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2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3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4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5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6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87" name="Rechte verbindingslijn 24"/>
            <p:cNvCxnSpPr>
              <a:endCxn id="204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88" name="Rechte verbindingslijn 25"/>
            <p:cNvCxnSpPr>
              <a:endCxn id="239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89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0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1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93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94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95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96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97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98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99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00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02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3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01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211756161"/>
      </p:ext>
    </p:extLst>
  </p:cSld>
  <p:clrMapOvr>
    <a:masterClrMapping/>
  </p:clrMapOvr>
  <p:transition spd="med">
    <p:fade/>
  </p:transition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8" name="Rechthoek 4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Title slide</a:t>
            </a:r>
          </a:p>
        </p:txBody>
      </p:sp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>
            <a:off x="617014" y="3802548"/>
            <a:ext cx="10942330" cy="1054100"/>
          </a:xfrm>
          <a:noFill/>
        </p:spPr>
        <p:txBody>
          <a:bodyPr lIns="0" tIns="0" rIns="0" bIns="0" anchor="b"/>
          <a:lstStyle>
            <a:lvl1pPr algn="l">
              <a:defRPr sz="4800" baseline="0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</a:lstStyle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sp>
        <p:nvSpPr>
          <p:cNvPr id="3" name="Ondertitel 2"/>
          <p:cNvSpPr>
            <a:spLocks noGrp="1"/>
          </p:cNvSpPr>
          <p:nvPr>
            <p:ph type="subTitle" idx="1"/>
          </p:nvPr>
        </p:nvSpPr>
        <p:spPr>
          <a:xfrm>
            <a:off x="617015" y="4883949"/>
            <a:ext cx="10942329" cy="631031"/>
          </a:xfrm>
          <a:noFill/>
        </p:spPr>
        <p:txBody>
          <a:bodyPr lIns="0" tIns="0" rIns="0" bIns="0"/>
          <a:lstStyle>
            <a:lvl1pPr marL="0" indent="0" algn="l">
              <a:buNone/>
              <a:defRPr sz="2800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599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599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  <a:endParaRPr lang="en-US" noProof="0" dirty="0"/>
          </a:p>
        </p:txBody>
      </p:sp>
      <p:sp>
        <p:nvSpPr>
          <p:cNvPr id="10" name="Tijdelijke aanduiding voor voettekst 4"/>
          <p:cNvSpPr>
            <a:spLocks noGrp="1"/>
          </p:cNvSpPr>
          <p:nvPr>
            <p:ph type="ftr" sz="quarter" idx="18"/>
          </p:nvPr>
        </p:nvSpPr>
        <p:spPr>
          <a:xfrm>
            <a:off x="0" y="6416675"/>
            <a:ext cx="4657725" cy="441325"/>
          </a:xfrm>
          <a:prstGeom prst="rect">
            <a:avLst/>
          </a:prstGeom>
        </p:spPr>
        <p:txBody>
          <a:bodyPr/>
          <a:lstStyle>
            <a:lvl1pPr algn="l">
              <a:defRPr sz="1000" b="1"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grpSp>
        <p:nvGrpSpPr>
          <p:cNvPr id="9" name="Groep 8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1" name="Rechthoek 10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3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4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" name="Ovaal 15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" name="Ovaal 16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8" name="Rechte verbindingslijn 17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9" name="Rechte verbindingslijn 18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0" name="Rechte verbindingslijn 19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21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22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23" name="Ovaal 22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24" name="Rechte verbindingslijn 23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5" name="Groep 24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44" name="Afgeronde rechthoek 43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46" name="Rechte verbindingslijn 45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7" name="Gelijkbenige driehoek 46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29" name="Groep 28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30" name="Rechthoek 29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1" name="Groep 30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34" name="Rechthoek 33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5" name="Groep 34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38" name="Afgeronde rechthoek 37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9" name="Rechthoek 38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0" name="Rechthoek 39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1" name="Rechthoek 40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2" name="Rechthoek 41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3" name="Rechthoek 42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6" name="Rechthoek 35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37" name="Gelijkbenige driehoek 36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32" name="Afgeronde rechthoek 31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33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1556899116"/>
      </p:ext>
    </p:extLst>
  </p:cSld>
  <p:clrMapOvr>
    <a:masterClrMapping/>
  </p:clrMapOvr>
  <p:transition spd="med">
    <p:fade/>
  </p:transition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100% whit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(100%) – white background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11568112" cy="4968000"/>
          </a:xfrm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171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72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74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5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6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7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78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79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81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2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3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84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39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40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41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3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5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6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7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8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9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0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1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85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17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18" name="Picture 2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19" name="Picture 3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20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34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6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21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22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9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0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1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2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3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23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4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5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6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7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8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86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04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05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06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7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8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9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0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1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2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3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4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5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6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87" name="Rechte verbindingslijn 24"/>
            <p:cNvCxnSpPr>
              <a:endCxn id="204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88" name="Rechte verbindingslijn 25"/>
            <p:cNvCxnSpPr>
              <a:endCxn id="239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89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0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1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93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94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95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96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97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98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99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00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02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3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01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85396666"/>
      </p:ext>
    </p:extLst>
  </p:cSld>
  <p:clrMapOvr>
    <a:masterClrMapping/>
  </p:clrMapOvr>
  <p:transition spd="med">
    <p:fade/>
  </p:transition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100% grey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5" y="838946"/>
            <a:ext cx="12204000" cy="6041041"/>
          </a:xfrm>
          <a:prstGeom prst="rect">
            <a:avLst/>
          </a:prstGeom>
        </p:spPr>
      </p:pic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(100%) – grey</a:t>
            </a:r>
            <a:r>
              <a:rPr lang="en-US" sz="1600" baseline="0" dirty="0">
                <a:solidFill>
                  <a:schemeClr val="bg2"/>
                </a:solidFill>
              </a:rPr>
              <a:t> background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11568112" cy="4968000"/>
          </a:xfrm>
          <a:noFill/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171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72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74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5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6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7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78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79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81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2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3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84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39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40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41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3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5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6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7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8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9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0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1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85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17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18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19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20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34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6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21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22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9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0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1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2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3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23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4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5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6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7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8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86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04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05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06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7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8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9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0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1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2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3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4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5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6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87" name="Rechte verbindingslijn 24"/>
            <p:cNvCxnSpPr>
              <a:endCxn id="204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88" name="Rechte verbindingslijn 25"/>
            <p:cNvCxnSpPr>
              <a:endCxn id="239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89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0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1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93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94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95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96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97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98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99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00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02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3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01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33806585"/>
      </p:ext>
    </p:extLst>
  </p:cSld>
  <p:clrMapOvr>
    <a:masterClrMapping/>
  </p:clrMapOvr>
  <p:transition spd="med">
    <p:fade/>
  </p:transition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50% - grey left - whit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5" y="838946"/>
            <a:ext cx="6102000" cy="6019054"/>
          </a:xfrm>
          <a:prstGeom prst="rect">
            <a:avLst/>
          </a:prstGeom>
        </p:spPr>
      </p:pic>
      <p:sp>
        <p:nvSpPr>
          <p:cNvPr id="5" name="Rechthoek 8"/>
          <p:cNvSpPr/>
          <p:nvPr userDrawn="1"/>
        </p:nvSpPr>
        <p:spPr>
          <a:xfrm>
            <a:off x="7867650" y="-5016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(50%) – grey background left</a:t>
            </a:r>
            <a:r>
              <a:rPr lang="en-US" sz="1600" baseline="0" dirty="0">
                <a:solidFill>
                  <a:schemeClr val="bg2"/>
                </a:solidFill>
              </a:rPr>
              <a:t> </a:t>
            </a:r>
            <a:br>
              <a:rPr lang="en-US" sz="1600" baseline="0" dirty="0">
                <a:solidFill>
                  <a:schemeClr val="bg2"/>
                </a:solidFill>
              </a:rPr>
            </a:br>
            <a:r>
              <a:rPr lang="en-US" sz="1600" baseline="0" dirty="0">
                <a:solidFill>
                  <a:schemeClr val="bg2"/>
                </a:solidFill>
              </a:rPr>
              <a:t>– white background right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90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6105874" cy="4968000"/>
          </a:xfrm>
          <a:noFill/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91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173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74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76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7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8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9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83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4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5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86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41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42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43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5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6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7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8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9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0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1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2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3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87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19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20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21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22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36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9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0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23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24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31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2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3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4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5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25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6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7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8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9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0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88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06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07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08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9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0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1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2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3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4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5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6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7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8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89" name="Rechte verbindingslijn 24"/>
            <p:cNvCxnSpPr>
              <a:endCxn id="206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90" name="Rechte verbindingslijn 25"/>
            <p:cNvCxnSpPr>
              <a:endCxn id="241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91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3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94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95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96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97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98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99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00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01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02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04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5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03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3704897"/>
      </p:ext>
    </p:extLst>
  </p:cSld>
  <p:clrMapOvr>
    <a:masterClrMapping/>
  </p:clrMapOvr>
  <p:transition spd="med">
    <p:fade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100% grey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5" y="838946"/>
            <a:ext cx="12204000" cy="6041041"/>
          </a:xfrm>
          <a:prstGeom prst="rect">
            <a:avLst/>
          </a:prstGeom>
        </p:spPr>
      </p:pic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(100%) – grey</a:t>
            </a:r>
            <a:r>
              <a:rPr lang="en-US" sz="1600" baseline="0" dirty="0">
                <a:solidFill>
                  <a:schemeClr val="bg2"/>
                </a:solidFill>
              </a:rPr>
              <a:t> background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11568112" cy="4968000"/>
          </a:xfrm>
          <a:noFill/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171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72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74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5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6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7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78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79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81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2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3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84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39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40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41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3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5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6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7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8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9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0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1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85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17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18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19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20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34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6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21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22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9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0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1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2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3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23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4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5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6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7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8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86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04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05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06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7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8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9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0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1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2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3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4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5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6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87" name="Rechte verbindingslijn 24"/>
            <p:cNvCxnSpPr>
              <a:endCxn id="204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88" name="Rechte verbindingslijn 25"/>
            <p:cNvCxnSpPr>
              <a:endCxn id="239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89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0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1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93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94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95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96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97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98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99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00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02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3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01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58759417"/>
      </p:ext>
    </p:extLst>
  </p:cSld>
  <p:clrMapOvr>
    <a:masterClrMapping/>
  </p:clrMapOvr>
  <p:transition spd="med">
    <p:fade/>
  </p:transition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50% - white left - grey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05875" y="838946"/>
            <a:ext cx="6102000" cy="6019054"/>
          </a:xfrm>
          <a:prstGeom prst="rect">
            <a:avLst/>
          </a:prstGeom>
        </p:spPr>
      </p:pic>
      <p:sp>
        <p:nvSpPr>
          <p:cNvPr id="5" name="Rechthoek 8"/>
          <p:cNvSpPr/>
          <p:nvPr userDrawn="1"/>
        </p:nvSpPr>
        <p:spPr>
          <a:xfrm>
            <a:off x="7867650" y="-5016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(50%) – white background left</a:t>
            </a:r>
            <a:r>
              <a:rPr lang="en-US" sz="1600" baseline="0" dirty="0">
                <a:solidFill>
                  <a:schemeClr val="bg2"/>
                </a:solidFill>
              </a:rPr>
              <a:t> </a:t>
            </a:r>
            <a:br>
              <a:rPr lang="en-US" sz="1600" baseline="0" dirty="0">
                <a:solidFill>
                  <a:schemeClr val="bg2"/>
                </a:solidFill>
              </a:rPr>
            </a:br>
            <a:r>
              <a:rPr lang="en-US" sz="1600" baseline="0" dirty="0">
                <a:solidFill>
                  <a:schemeClr val="bg2"/>
                </a:solidFill>
              </a:rPr>
              <a:t>– grey background right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90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6105874" cy="4968000"/>
          </a:xfrm>
          <a:noFill/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91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173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74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76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7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8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9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83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4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5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86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41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42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43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5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6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7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8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9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0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1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2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3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87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19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20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21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22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36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9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0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23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24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31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2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3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4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5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25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6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7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8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9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0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88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06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07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08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9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0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1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2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3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4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5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6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7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8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89" name="Rechte verbindingslijn 24"/>
            <p:cNvCxnSpPr>
              <a:endCxn id="206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90" name="Rechte verbindingslijn 25"/>
            <p:cNvCxnSpPr>
              <a:endCxn id="241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91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3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94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95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96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97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98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99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00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01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02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04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5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03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258067765"/>
      </p:ext>
    </p:extLst>
  </p:cSld>
  <p:clrMapOvr>
    <a:masterClrMapping/>
  </p:clrMapOvr>
  <p:transition spd="med">
    <p:fade/>
  </p:transition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compare (X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compare (XXL)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5786650" cy="4968000"/>
          </a:xfrm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90" name="Tijdelijke aanduiding voor verticale tekst 2"/>
          <p:cNvSpPr>
            <a:spLocks noGrp="1"/>
          </p:cNvSpPr>
          <p:nvPr>
            <p:ph type="body" orient="vert" idx="20"/>
          </p:nvPr>
        </p:nvSpPr>
        <p:spPr>
          <a:xfrm>
            <a:off x="5813942" y="1467853"/>
            <a:ext cx="5786650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91" name="Tijdelijke aanduiding voor tekst 2"/>
          <p:cNvSpPr>
            <a:spLocks noGrp="1"/>
          </p:cNvSpPr>
          <p:nvPr>
            <p:ph type="body" idx="21"/>
          </p:nvPr>
        </p:nvSpPr>
        <p:spPr>
          <a:xfrm>
            <a:off x="6336135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73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74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76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7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8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9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83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4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5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86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41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42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43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5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6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7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8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9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0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1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2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3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87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19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20" name="Picture 2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21" name="Picture 3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22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36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9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0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23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24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31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2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3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4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5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25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6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7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8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9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0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88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06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07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08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9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0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1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2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3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4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5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6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7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8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89" name="Rechte verbindingslijn 24"/>
            <p:cNvCxnSpPr>
              <a:endCxn id="206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90" name="Rechte verbindingslijn 25"/>
            <p:cNvCxnSpPr>
              <a:endCxn id="241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91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3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94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95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96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97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98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99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00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01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02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04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5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03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529455370"/>
      </p:ext>
    </p:extLst>
  </p:cSld>
  <p:clrMapOvr>
    <a:masterClrMapping/>
  </p:clrMapOvr>
  <p:transition spd="med">
    <p:fade/>
  </p:transition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L) &amp; Image (M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(L) &amp; Image (M)</a:t>
            </a:r>
          </a:p>
        </p:txBody>
      </p:sp>
      <p:sp>
        <p:nvSpPr>
          <p:cNvPr id="1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7537449" y="817042"/>
            <a:ext cx="4662137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 dirty="0"/>
              <a:t>Click icon to add picture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7533039" cy="4968000"/>
          </a:xfrm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DB4CE7B-BB48-4C0D-A4E0-D760E9BA67FA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6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2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93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11" name="Groep 110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14" name="Rechthoek 113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15" name="Afbeelding 114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16" name="L-vorm 115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17" name="L-vorm 116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12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13" name="Rechthoekige driehoek 112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94" name="Rechthoek 9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9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7" name="Ovaal 9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8" name="Ovaal 9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99" name="Rechte verbindingslijn 9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0" name="Rechte verbindingslijn 9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0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02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0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04" name="Ovaal 10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05" name="Rechte verbindingslijn 10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6" name="Groep 10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07" name="Afgeronde rechthoek 10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09" name="Rechte verbindingslijn 10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0" name="Gelijkbenige driehoek 10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199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00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01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02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03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04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05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06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07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08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09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10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11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12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67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68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69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0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1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2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3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5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6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7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8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9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13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45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46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47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48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62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3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4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5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6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49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50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57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8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9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60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61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51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52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3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4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5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6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14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32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33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34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6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9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0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1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3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15" name="Rechte verbindingslijn 24"/>
            <p:cNvCxnSpPr>
              <a:endCxn id="232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16" name="Rechte verbindingslijn 25"/>
            <p:cNvCxnSpPr>
              <a:endCxn id="267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17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18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19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20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21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22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23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24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25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26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27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28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30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1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29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584168053"/>
      </p:ext>
    </p:extLst>
  </p:cSld>
  <p:clrMapOvr>
    <a:masterClrMapping/>
  </p:clrMapOvr>
  <p:transition spd="med">
    <p:fade/>
  </p:transition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M) &amp; Image (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(M) &amp; Image (L)</a:t>
            </a:r>
          </a:p>
        </p:txBody>
      </p:sp>
      <p:sp>
        <p:nvSpPr>
          <p:cNvPr id="1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4657351" y="817042"/>
            <a:ext cx="7542236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67853"/>
            <a:ext cx="4657352" cy="4968000"/>
          </a:xfrm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4606BDF-5C65-4C02-9654-F4D38C507E52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172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2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93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11" name="Groep 110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14" name="Rechthoek 113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15" name="Afbeelding 114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16" name="L-vorm 115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17" name="L-vorm 116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12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13" name="Rechthoekige driehoek 112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94" name="Rechthoek 9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9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7" name="Ovaal 9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8" name="Ovaal 9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99" name="Rechte verbindingslijn 9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0" name="Rechte verbindingslijn 9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0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02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0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04" name="Ovaal 10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05" name="Rechte verbindingslijn 10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6" name="Groep 10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07" name="Afgeronde rechthoek 10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09" name="Rechte verbindingslijn 10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0" name="Gelijkbenige driehoek 10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199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00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01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02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03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04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05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06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07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08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09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10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11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12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67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68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69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0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1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2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3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5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6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7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8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9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13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45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46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47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48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62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3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4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5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6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49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50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57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8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9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60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61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51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52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3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4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5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6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14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32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33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34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6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9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0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1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3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15" name="Rechte verbindingslijn 24"/>
            <p:cNvCxnSpPr>
              <a:endCxn id="232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16" name="Rechte verbindingslijn 25"/>
            <p:cNvCxnSpPr>
              <a:endCxn id="267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17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18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19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20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21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22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23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24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25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26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27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28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30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1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29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63210431"/>
      </p:ext>
    </p:extLst>
  </p:cSld>
  <p:clrMapOvr>
    <a:masterClrMapping/>
  </p:clrMapOvr>
  <p:transition spd="med">
    <p:fade/>
  </p:transition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M) &amp; Image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(M) &amp; Image (XL)</a:t>
            </a:r>
          </a:p>
        </p:txBody>
      </p:sp>
      <p:sp>
        <p:nvSpPr>
          <p:cNvPr id="11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0" y="1450800"/>
            <a:ext cx="4657352" cy="4967121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91BA692-BDC0-468B-B9F2-82175333B678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236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37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38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39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40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44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45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46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7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8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49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304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05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306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7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8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9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0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1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2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3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4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5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6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50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82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83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84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85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99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0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1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2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3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86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87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94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5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6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7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8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88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89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0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1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2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3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51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69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70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71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2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3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5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6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7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8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9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0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1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52" name="Rechte verbindingslijn 24"/>
            <p:cNvCxnSpPr>
              <a:endCxn id="269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53" name="Rechte verbindingslijn 25"/>
            <p:cNvCxnSpPr>
              <a:endCxn id="304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54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5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6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57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58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59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60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61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62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63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64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65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67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68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66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33342969"/>
      </p:ext>
    </p:extLst>
  </p:cSld>
  <p:clrMapOvr>
    <a:masterClrMapping/>
  </p:clrMapOvr>
  <p:transition spd="med">
    <p:fade/>
  </p:transition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L) &amp; Image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4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(L) &amp; Image (XL)</a:t>
            </a:r>
          </a:p>
        </p:txBody>
      </p:sp>
      <p:sp>
        <p:nvSpPr>
          <p:cNvPr id="4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50800"/>
            <a:ext cx="6089565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DA1CC38-B765-48F1-869E-1AB4D20A8091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236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37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38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39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40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44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45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46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7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8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49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304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05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306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7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8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9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0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1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2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3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4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5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6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50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82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83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84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85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99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0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1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2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3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86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87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94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5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6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7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8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88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89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0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1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2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3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51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69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70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71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2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3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5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6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7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8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9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0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1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52" name="Rechte verbindingslijn 24"/>
            <p:cNvCxnSpPr>
              <a:endCxn id="269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53" name="Rechte verbindingslijn 25"/>
            <p:cNvCxnSpPr>
              <a:endCxn id="304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54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5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6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57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58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59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60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61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62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63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64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65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67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68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66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69666993"/>
      </p:ext>
    </p:extLst>
  </p:cSld>
  <p:clrMapOvr>
    <a:masterClrMapping/>
  </p:clrMapOvr>
  <p:transition spd="med">
    <p:fade/>
  </p:transition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XL) &amp; Image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(XL) &amp; Image (XL)</a:t>
            </a:r>
          </a:p>
        </p:txBody>
      </p:sp>
      <p:sp>
        <p:nvSpPr>
          <p:cNvPr id="4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50800"/>
            <a:ext cx="7537451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C3F098B-1776-4BDE-B13F-7EC24D6C34E9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236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37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38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39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40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44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45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46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7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8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49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304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05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306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7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8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9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0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1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2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3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4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5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6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50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82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83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84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85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99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0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1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2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3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86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87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94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5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6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7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8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88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89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0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1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2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3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51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69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70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71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2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3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5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6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7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8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9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0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1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52" name="Rechte verbindingslijn 24"/>
            <p:cNvCxnSpPr>
              <a:endCxn id="269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53" name="Rechte verbindingslijn 25"/>
            <p:cNvCxnSpPr>
              <a:endCxn id="304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54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5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6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57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58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59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60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61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62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63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64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65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67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68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66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80185102"/>
      </p:ext>
    </p:extLst>
  </p:cSld>
  <p:clrMapOvr>
    <a:masterClrMapping/>
  </p:clrMapOvr>
  <p:transition spd="med">
    <p:fade/>
  </p:transition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(XL) &amp; Text (M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5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Image (XL) &amp; Text (M)</a:t>
            </a:r>
          </a:p>
        </p:txBody>
      </p:sp>
      <p:sp>
        <p:nvSpPr>
          <p:cNvPr id="5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7526266" y="1450800"/>
            <a:ext cx="4668910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38D8386-EED6-419C-B271-2FA85BB2A2E8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0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8065402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5" name="Groep 4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8" name="Afgeronde rechthoek 157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59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0" name="Rechte verbindingslijn 159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1" name="Gelijkbenige driehoek 160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3" name="Groep 142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4" name="Rechthoek 143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5" name="Groep 144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8" name="Rechthoek 147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49" name="Groep 148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2" name="Afgeronde rechthoek 151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" name="Rechthoek 152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0" name="Rechthoek 149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1" name="Gelijkbenige driehoek 150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6" name="Afgeronde rechthoek 145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7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235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36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37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38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39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40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41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42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43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44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45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6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7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48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303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04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305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6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7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8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9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0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1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2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3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4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5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49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81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82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83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84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98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99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0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1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2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85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86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93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4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5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6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7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87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88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89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0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1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2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50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68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69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70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1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2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3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5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6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7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8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9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0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51" name="Rechte verbindingslijn 24"/>
            <p:cNvCxnSpPr>
              <a:endCxn id="268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52" name="Rechte verbindingslijn 25"/>
            <p:cNvCxnSpPr>
              <a:endCxn id="303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53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4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5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56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57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58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59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60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61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62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63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64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66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67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65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586335660"/>
      </p:ext>
    </p:extLst>
  </p:cSld>
  <p:clrMapOvr>
    <a:masterClrMapping/>
  </p:clrMapOvr>
  <p:transition spd="med">
    <p:fade/>
  </p:transition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(XL) &amp; Text (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Image (XL) &amp; Text (L)</a:t>
            </a:r>
          </a:p>
        </p:txBody>
      </p:sp>
      <p:sp>
        <p:nvSpPr>
          <p:cNvPr id="5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6106539" y="1450800"/>
            <a:ext cx="6097461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5693091-C729-4D0B-A126-1B2C0003E48D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0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664567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236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37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38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39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40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44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45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46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7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8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49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304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05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306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7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8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9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0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1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2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3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4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5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6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50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82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83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84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85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99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0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1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2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3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86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87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94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5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6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7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8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88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89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0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1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2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3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51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69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70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71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2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3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5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6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7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8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9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0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1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52" name="Rechte verbindingslijn 24"/>
            <p:cNvCxnSpPr>
              <a:endCxn id="269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53" name="Rechte verbindingslijn 25"/>
            <p:cNvCxnSpPr>
              <a:endCxn id="304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54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5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6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57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58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59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60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61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62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63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64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65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67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68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66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26868225"/>
      </p:ext>
    </p:extLst>
  </p:cSld>
  <p:clrMapOvr>
    <a:masterClrMapping/>
  </p:clrMapOvr>
  <p:transition spd="med">
    <p:fade/>
  </p:transition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(XL) &amp; Text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Image (XL) &amp; Text (XL)</a:t>
            </a:r>
          </a:p>
        </p:txBody>
      </p:sp>
      <p:sp>
        <p:nvSpPr>
          <p:cNvPr id="5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4657352" y="1450800"/>
            <a:ext cx="7546649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5F1DC7D-4AEB-4A27-AF31-B1A4FAA48B5A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0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196489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236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37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38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39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40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44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45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46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7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8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49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304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05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306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7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8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9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0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1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2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3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4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5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6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50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82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83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84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85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99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0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1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2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3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86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87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94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5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6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7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8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88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89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0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1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2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3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51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69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70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71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2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3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5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6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7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8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9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0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1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52" name="Rechte verbindingslijn 24"/>
            <p:cNvCxnSpPr>
              <a:endCxn id="269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53" name="Rechte verbindingslijn 25"/>
            <p:cNvCxnSpPr>
              <a:endCxn id="304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54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5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6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57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58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59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60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61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62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63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64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65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67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68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66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85633153"/>
      </p:ext>
    </p:extLst>
  </p:cSld>
  <p:clrMapOvr>
    <a:masterClrMapping/>
  </p:clrMapOvr>
  <p:transition spd="med">
    <p:fade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50% - grey left - whit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5" y="838946"/>
            <a:ext cx="6102000" cy="6019054"/>
          </a:xfrm>
          <a:prstGeom prst="rect">
            <a:avLst/>
          </a:prstGeom>
        </p:spPr>
      </p:pic>
      <p:sp>
        <p:nvSpPr>
          <p:cNvPr id="5" name="Rechthoek 8"/>
          <p:cNvSpPr/>
          <p:nvPr userDrawn="1"/>
        </p:nvSpPr>
        <p:spPr>
          <a:xfrm>
            <a:off x="7867650" y="-5016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(50%) – grey background left</a:t>
            </a:r>
            <a:r>
              <a:rPr lang="en-US" sz="1600" baseline="0" dirty="0">
                <a:solidFill>
                  <a:schemeClr val="bg2"/>
                </a:solidFill>
              </a:rPr>
              <a:t> </a:t>
            </a:r>
            <a:br>
              <a:rPr lang="en-US" sz="1600" baseline="0" dirty="0">
                <a:solidFill>
                  <a:schemeClr val="bg2"/>
                </a:solidFill>
              </a:rPr>
            </a:br>
            <a:r>
              <a:rPr lang="en-US" sz="1600" baseline="0" dirty="0">
                <a:solidFill>
                  <a:schemeClr val="bg2"/>
                </a:solidFill>
              </a:rPr>
              <a:t>– white background right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90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6105874" cy="4968000"/>
          </a:xfrm>
          <a:noFill/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91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173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74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76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7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8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9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83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4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5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86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41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42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43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5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6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7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8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9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0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1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2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3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87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19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20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21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22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36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9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0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23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24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31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2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3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4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5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25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6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7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8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9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0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88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06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07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08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9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0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1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2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3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4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5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6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7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8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89" name="Rechte verbindingslijn 24"/>
            <p:cNvCxnSpPr>
              <a:endCxn id="206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90" name="Rechte verbindingslijn 25"/>
            <p:cNvCxnSpPr>
              <a:endCxn id="241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91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3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94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95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96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97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98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99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00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01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02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04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5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03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89705856"/>
      </p:ext>
    </p:extLst>
  </p:cSld>
  <p:clrMapOvr>
    <a:masterClrMapping/>
  </p:clrMapOvr>
  <p:transition spd="med">
    <p:fade/>
  </p:transition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M) &amp; Graph (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(M) &amp; Graph (L)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/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Tijdelijke aanduiding voor inhoud 2"/>
          <p:cNvSpPr>
            <a:spLocks noGrp="1"/>
          </p:cNvSpPr>
          <p:nvPr>
            <p:ph idx="17"/>
          </p:nvPr>
        </p:nvSpPr>
        <p:spPr>
          <a:xfrm>
            <a:off x="4668911" y="1592688"/>
            <a:ext cx="7008739" cy="4681111"/>
          </a:xfrm>
          <a:solidFill>
            <a:srgbClr val="E5E9EC"/>
          </a:solidFill>
        </p:spPr>
        <p:txBody>
          <a:bodyPr anchor="ctr"/>
          <a:lstStyle>
            <a:lvl1pPr algn="ctr">
              <a:defRPr sz="14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/>
            </a:lvl1pPr>
          </a:lstStyle>
          <a:p>
            <a:fld id="{4F154394-2FC5-4628-81A3-089C82F08482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5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4" name="Instruction Chart &amp; Edit"/>
          <p:cNvGrpSpPr/>
          <p:nvPr userDrawn="1"/>
        </p:nvGrpSpPr>
        <p:grpSpPr>
          <a:xfrm>
            <a:off x="12382788" y="-5444"/>
            <a:ext cx="2697278" cy="6868888"/>
            <a:chOff x="12382788" y="-5444"/>
            <a:chExt cx="2697278" cy="6868888"/>
          </a:xfrm>
        </p:grpSpPr>
        <p:grpSp>
          <p:nvGrpSpPr>
            <p:cNvPr id="95" name="Groep 94"/>
            <p:cNvGrpSpPr/>
            <p:nvPr userDrawn="1"/>
          </p:nvGrpSpPr>
          <p:grpSpPr>
            <a:xfrm>
              <a:off x="12382788" y="1480224"/>
              <a:ext cx="689983" cy="573048"/>
              <a:chOff x="15171969" y="1587338"/>
              <a:chExt cx="755407" cy="627385"/>
            </a:xfrm>
          </p:grpSpPr>
          <p:sp>
            <p:nvSpPr>
              <p:cNvPr id="149" name="Rechthoek 962"/>
              <p:cNvSpPr/>
              <p:nvPr userDrawn="1"/>
            </p:nvSpPr>
            <p:spPr>
              <a:xfrm>
                <a:off x="15171969" y="2008934"/>
                <a:ext cx="755407" cy="205789"/>
              </a:xfrm>
              <a:custGeom>
                <a:avLst/>
                <a:gdLst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664132 w 664132"/>
                  <a:gd name="connsiteY2" fmla="*/ 27778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664132"/>
                  <a:gd name="connsiteY0" fmla="*/ 0 h 290487"/>
                  <a:gd name="connsiteX1" fmla="*/ 664132 w 664132"/>
                  <a:gd name="connsiteY1" fmla="*/ 0 h 290487"/>
                  <a:gd name="connsiteX2" fmla="*/ 333932 w 664132"/>
                  <a:gd name="connsiteY2" fmla="*/ 290487 h 290487"/>
                  <a:gd name="connsiteX3" fmla="*/ 0 w 664132"/>
                  <a:gd name="connsiteY3" fmla="*/ 277787 h 290487"/>
                  <a:gd name="connsiteX4" fmla="*/ 0 w 664132"/>
                  <a:gd name="connsiteY4" fmla="*/ 0 h 290487"/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575232 w 664132"/>
                  <a:gd name="connsiteY2" fmla="*/ 27143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708582"/>
                  <a:gd name="connsiteY0" fmla="*/ 0 h 277787"/>
                  <a:gd name="connsiteX1" fmla="*/ 708582 w 708582"/>
                  <a:gd name="connsiteY1" fmla="*/ 31750 h 277787"/>
                  <a:gd name="connsiteX2" fmla="*/ 575232 w 708582"/>
                  <a:gd name="connsiteY2" fmla="*/ 271437 h 277787"/>
                  <a:gd name="connsiteX3" fmla="*/ 0 w 708582"/>
                  <a:gd name="connsiteY3" fmla="*/ 277787 h 277787"/>
                  <a:gd name="connsiteX4" fmla="*/ 0 w 708582"/>
                  <a:gd name="connsiteY4" fmla="*/ 0 h 277787"/>
                  <a:gd name="connsiteX0" fmla="*/ 228600 w 708582"/>
                  <a:gd name="connsiteY0" fmla="*/ 6350 h 246037"/>
                  <a:gd name="connsiteX1" fmla="*/ 708582 w 708582"/>
                  <a:gd name="connsiteY1" fmla="*/ 0 h 246037"/>
                  <a:gd name="connsiteX2" fmla="*/ 575232 w 708582"/>
                  <a:gd name="connsiteY2" fmla="*/ 239687 h 246037"/>
                  <a:gd name="connsiteX3" fmla="*/ 0 w 708582"/>
                  <a:gd name="connsiteY3" fmla="*/ 246037 h 246037"/>
                  <a:gd name="connsiteX4" fmla="*/ 228600 w 708582"/>
                  <a:gd name="connsiteY4" fmla="*/ 6350 h 246037"/>
                  <a:gd name="connsiteX0" fmla="*/ 228600 w 778432"/>
                  <a:gd name="connsiteY0" fmla="*/ 0 h 239687"/>
                  <a:gd name="connsiteX1" fmla="*/ 778432 w 778432"/>
                  <a:gd name="connsiteY1" fmla="*/ 25400 h 239687"/>
                  <a:gd name="connsiteX2" fmla="*/ 575232 w 778432"/>
                  <a:gd name="connsiteY2" fmla="*/ 233337 h 239687"/>
                  <a:gd name="connsiteX3" fmla="*/ 0 w 778432"/>
                  <a:gd name="connsiteY3" fmla="*/ 239687 h 239687"/>
                  <a:gd name="connsiteX4" fmla="*/ 228600 w 778432"/>
                  <a:gd name="connsiteY4" fmla="*/ 0 h 239687"/>
                  <a:gd name="connsiteX0" fmla="*/ 228600 w 778432"/>
                  <a:gd name="connsiteY0" fmla="*/ 0 h 214287"/>
                  <a:gd name="connsiteX1" fmla="*/ 778432 w 778432"/>
                  <a:gd name="connsiteY1" fmla="*/ 0 h 214287"/>
                  <a:gd name="connsiteX2" fmla="*/ 575232 w 778432"/>
                  <a:gd name="connsiteY2" fmla="*/ 207937 h 214287"/>
                  <a:gd name="connsiteX3" fmla="*/ 0 w 778432"/>
                  <a:gd name="connsiteY3" fmla="*/ 214287 h 214287"/>
                  <a:gd name="connsiteX4" fmla="*/ 228600 w 778432"/>
                  <a:gd name="connsiteY4" fmla="*/ 0 h 214287"/>
                  <a:gd name="connsiteX0" fmla="*/ 228600 w 730724"/>
                  <a:gd name="connsiteY0" fmla="*/ 3975 h 218262"/>
                  <a:gd name="connsiteX1" fmla="*/ 730724 w 730724"/>
                  <a:gd name="connsiteY1" fmla="*/ 0 h 218262"/>
                  <a:gd name="connsiteX2" fmla="*/ 575232 w 730724"/>
                  <a:gd name="connsiteY2" fmla="*/ 211912 h 218262"/>
                  <a:gd name="connsiteX3" fmla="*/ 0 w 730724"/>
                  <a:gd name="connsiteY3" fmla="*/ 218262 h 218262"/>
                  <a:gd name="connsiteX4" fmla="*/ 228600 w 730724"/>
                  <a:gd name="connsiteY4" fmla="*/ 3975 h 218262"/>
                  <a:gd name="connsiteX0" fmla="*/ 252454 w 754578"/>
                  <a:gd name="connsiteY0" fmla="*/ 3975 h 211912"/>
                  <a:gd name="connsiteX1" fmla="*/ 754578 w 754578"/>
                  <a:gd name="connsiteY1" fmla="*/ 0 h 211912"/>
                  <a:gd name="connsiteX2" fmla="*/ 599086 w 754578"/>
                  <a:gd name="connsiteY2" fmla="*/ 211912 h 211912"/>
                  <a:gd name="connsiteX3" fmla="*/ 0 w 754578"/>
                  <a:gd name="connsiteY3" fmla="*/ 210311 h 211912"/>
                  <a:gd name="connsiteX4" fmla="*/ 252454 w 754578"/>
                  <a:gd name="connsiteY4" fmla="*/ 3975 h 211912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599086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754578"/>
                  <a:gd name="connsiteY0" fmla="*/ 0 h 223840"/>
                  <a:gd name="connsiteX1" fmla="*/ 754578 w 754578"/>
                  <a:gd name="connsiteY1" fmla="*/ 7952 h 223840"/>
                  <a:gd name="connsiteX2" fmla="*/ 654745 w 754578"/>
                  <a:gd name="connsiteY2" fmla="*/ 223840 h 223840"/>
                  <a:gd name="connsiteX3" fmla="*/ 0 w 754578"/>
                  <a:gd name="connsiteY3" fmla="*/ 218263 h 223840"/>
                  <a:gd name="connsiteX4" fmla="*/ 172941 w 754578"/>
                  <a:gd name="connsiteY4" fmla="*/ 0 h 223840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646793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818189"/>
                  <a:gd name="connsiteY0" fmla="*/ 0 h 219864"/>
                  <a:gd name="connsiteX1" fmla="*/ 818189 w 818189"/>
                  <a:gd name="connsiteY1" fmla="*/ 31806 h 219864"/>
                  <a:gd name="connsiteX2" fmla="*/ 646793 w 818189"/>
                  <a:gd name="connsiteY2" fmla="*/ 219864 h 219864"/>
                  <a:gd name="connsiteX3" fmla="*/ 0 w 818189"/>
                  <a:gd name="connsiteY3" fmla="*/ 218263 h 219864"/>
                  <a:gd name="connsiteX4" fmla="*/ 172941 w 818189"/>
                  <a:gd name="connsiteY4" fmla="*/ 0 h 219864"/>
                  <a:gd name="connsiteX0" fmla="*/ 172941 w 806262"/>
                  <a:gd name="connsiteY0" fmla="*/ 0 h 219864"/>
                  <a:gd name="connsiteX1" fmla="*/ 806262 w 806262"/>
                  <a:gd name="connsiteY1" fmla="*/ 11928 h 219864"/>
                  <a:gd name="connsiteX2" fmla="*/ 646793 w 806262"/>
                  <a:gd name="connsiteY2" fmla="*/ 219864 h 219864"/>
                  <a:gd name="connsiteX3" fmla="*/ 0 w 806262"/>
                  <a:gd name="connsiteY3" fmla="*/ 218263 h 219864"/>
                  <a:gd name="connsiteX4" fmla="*/ 172941 w 806262"/>
                  <a:gd name="connsiteY4" fmla="*/ 0 h 219864"/>
                  <a:gd name="connsiteX0" fmla="*/ 172941 w 798310"/>
                  <a:gd name="connsiteY0" fmla="*/ 0 h 219864"/>
                  <a:gd name="connsiteX1" fmla="*/ 798310 w 798310"/>
                  <a:gd name="connsiteY1" fmla="*/ 15903 h 219864"/>
                  <a:gd name="connsiteX2" fmla="*/ 646793 w 798310"/>
                  <a:gd name="connsiteY2" fmla="*/ 219864 h 219864"/>
                  <a:gd name="connsiteX3" fmla="*/ 0 w 798310"/>
                  <a:gd name="connsiteY3" fmla="*/ 218263 h 219864"/>
                  <a:gd name="connsiteX4" fmla="*/ 172941 w 798310"/>
                  <a:gd name="connsiteY4" fmla="*/ 0 h 219864"/>
                  <a:gd name="connsiteX0" fmla="*/ 172941 w 798310"/>
                  <a:gd name="connsiteY0" fmla="*/ 0 h 259620"/>
                  <a:gd name="connsiteX1" fmla="*/ 798310 w 798310"/>
                  <a:gd name="connsiteY1" fmla="*/ 15903 h 259620"/>
                  <a:gd name="connsiteX2" fmla="*/ 614988 w 798310"/>
                  <a:gd name="connsiteY2" fmla="*/ 259620 h 259620"/>
                  <a:gd name="connsiteX3" fmla="*/ 0 w 798310"/>
                  <a:gd name="connsiteY3" fmla="*/ 218263 h 259620"/>
                  <a:gd name="connsiteX4" fmla="*/ 172941 w 798310"/>
                  <a:gd name="connsiteY4" fmla="*/ 0 h 259620"/>
                  <a:gd name="connsiteX0" fmla="*/ 188843 w 814212"/>
                  <a:gd name="connsiteY0" fmla="*/ 0 h 259620"/>
                  <a:gd name="connsiteX1" fmla="*/ 814212 w 814212"/>
                  <a:gd name="connsiteY1" fmla="*/ 15903 h 259620"/>
                  <a:gd name="connsiteX2" fmla="*/ 630890 w 814212"/>
                  <a:gd name="connsiteY2" fmla="*/ 259620 h 259620"/>
                  <a:gd name="connsiteX3" fmla="*/ 0 w 814212"/>
                  <a:gd name="connsiteY3" fmla="*/ 254043 h 259620"/>
                  <a:gd name="connsiteX4" fmla="*/ 188843 w 814212"/>
                  <a:gd name="connsiteY4" fmla="*/ 0 h 259620"/>
                  <a:gd name="connsiteX0" fmla="*/ 208721 w 834090"/>
                  <a:gd name="connsiteY0" fmla="*/ 0 h 259620"/>
                  <a:gd name="connsiteX1" fmla="*/ 834090 w 834090"/>
                  <a:gd name="connsiteY1" fmla="*/ 15903 h 259620"/>
                  <a:gd name="connsiteX2" fmla="*/ 650768 w 834090"/>
                  <a:gd name="connsiteY2" fmla="*/ 259620 h 259620"/>
                  <a:gd name="connsiteX3" fmla="*/ 0 w 834090"/>
                  <a:gd name="connsiteY3" fmla="*/ 254043 h 259620"/>
                  <a:gd name="connsiteX4" fmla="*/ 208721 w 834090"/>
                  <a:gd name="connsiteY4" fmla="*/ 0 h 259620"/>
                  <a:gd name="connsiteX0" fmla="*/ 268356 w 893725"/>
                  <a:gd name="connsiteY0" fmla="*/ 0 h 259620"/>
                  <a:gd name="connsiteX1" fmla="*/ 893725 w 893725"/>
                  <a:gd name="connsiteY1" fmla="*/ 15903 h 259620"/>
                  <a:gd name="connsiteX2" fmla="*/ 710403 w 893725"/>
                  <a:gd name="connsiteY2" fmla="*/ 259620 h 259620"/>
                  <a:gd name="connsiteX3" fmla="*/ 0 w 893725"/>
                  <a:gd name="connsiteY3" fmla="*/ 254043 h 259620"/>
                  <a:gd name="connsiteX4" fmla="*/ 268356 w 893725"/>
                  <a:gd name="connsiteY4" fmla="*/ 0 h 259620"/>
                  <a:gd name="connsiteX0" fmla="*/ 260405 w 885774"/>
                  <a:gd name="connsiteY0" fmla="*/ 0 h 259620"/>
                  <a:gd name="connsiteX1" fmla="*/ 885774 w 885774"/>
                  <a:gd name="connsiteY1" fmla="*/ 15903 h 259620"/>
                  <a:gd name="connsiteX2" fmla="*/ 702452 w 885774"/>
                  <a:gd name="connsiteY2" fmla="*/ 259620 h 259620"/>
                  <a:gd name="connsiteX3" fmla="*/ 0 w 885774"/>
                  <a:gd name="connsiteY3" fmla="*/ 254043 h 259620"/>
                  <a:gd name="connsiteX4" fmla="*/ 260405 w 885774"/>
                  <a:gd name="connsiteY4" fmla="*/ 0 h 259620"/>
                  <a:gd name="connsiteX0" fmla="*/ 220648 w 885774"/>
                  <a:gd name="connsiteY0" fmla="*/ 0 h 243717"/>
                  <a:gd name="connsiteX1" fmla="*/ 885774 w 885774"/>
                  <a:gd name="connsiteY1" fmla="*/ 0 h 243717"/>
                  <a:gd name="connsiteX2" fmla="*/ 702452 w 885774"/>
                  <a:gd name="connsiteY2" fmla="*/ 243717 h 243717"/>
                  <a:gd name="connsiteX3" fmla="*/ 0 w 885774"/>
                  <a:gd name="connsiteY3" fmla="*/ 238140 h 243717"/>
                  <a:gd name="connsiteX4" fmla="*/ 220648 w 885774"/>
                  <a:gd name="connsiteY4" fmla="*/ 0 h 24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5774" h="243717">
                    <a:moveTo>
                      <a:pt x="220648" y="0"/>
                    </a:moveTo>
                    <a:lnTo>
                      <a:pt x="885774" y="0"/>
                    </a:lnTo>
                    <a:lnTo>
                      <a:pt x="702452" y="243717"/>
                    </a:lnTo>
                    <a:lnTo>
                      <a:pt x="0" y="238140"/>
                    </a:lnTo>
                    <a:lnTo>
                      <a:pt x="220648" y="0"/>
                    </a:lnTo>
                    <a:close/>
                  </a:path>
                </a:pathLst>
              </a:custGeom>
              <a:solidFill>
                <a:srgbClr val="FFFFFF">
                  <a:lumMod val="50000"/>
                </a:srgbClr>
              </a:solidFill>
              <a:ln w="25400" cap="flat" cmpd="sng" algn="ctr">
                <a:noFill/>
                <a:prstDash val="solid"/>
              </a:ln>
              <a:effectLst>
                <a:softEdge rad="31750"/>
              </a:effectLst>
            </p:spPr>
            <p:txBody>
              <a:bodyPr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0" name="Groep 149"/>
              <p:cNvGrpSpPr/>
              <p:nvPr userDrawn="1"/>
            </p:nvGrpSpPr>
            <p:grpSpPr>
              <a:xfrm>
                <a:off x="15281106" y="1587338"/>
                <a:ext cx="511775" cy="560304"/>
                <a:chOff x="10604642" y="969717"/>
                <a:chExt cx="1290643" cy="1427163"/>
              </a:xfrm>
            </p:grpSpPr>
            <p:grpSp>
              <p:nvGrpSpPr>
                <p:cNvPr id="151" name="Group 879"/>
                <p:cNvGrpSpPr>
                  <a:grpSpLocks noChangeAspect="1"/>
                </p:cNvGrpSpPr>
                <p:nvPr userDrawn="1"/>
              </p:nvGrpSpPr>
              <p:grpSpPr bwMode="auto">
                <a:xfrm>
                  <a:off x="10604642" y="969717"/>
                  <a:ext cx="1290643" cy="1427163"/>
                  <a:chOff x="4798" y="1515"/>
                  <a:chExt cx="813" cy="899"/>
                </a:xfrm>
              </p:grpSpPr>
              <p:sp>
                <p:nvSpPr>
                  <p:cNvPr id="153" name="Freeform 886"/>
                  <p:cNvSpPr>
                    <a:spLocks/>
                  </p:cNvSpPr>
                  <p:nvPr userDrawn="1"/>
                </p:nvSpPr>
                <p:spPr bwMode="auto">
                  <a:xfrm>
                    <a:off x="5269" y="1515"/>
                    <a:ext cx="71" cy="898"/>
                  </a:xfrm>
                  <a:custGeom>
                    <a:avLst/>
                    <a:gdLst>
                      <a:gd name="T0" fmla="*/ 282 w 282"/>
                      <a:gd name="T1" fmla="*/ 0 h 3595"/>
                      <a:gd name="T2" fmla="*/ 282 w 282"/>
                      <a:gd name="T3" fmla="*/ 3138 h 3595"/>
                      <a:gd name="T4" fmla="*/ 0 w 282"/>
                      <a:gd name="T5" fmla="*/ 3595 h 3595"/>
                      <a:gd name="T6" fmla="*/ 0 w 282"/>
                      <a:gd name="T7" fmla="*/ 285 h 3595"/>
                      <a:gd name="T8" fmla="*/ 282 w 282"/>
                      <a:gd name="T9" fmla="*/ 0 h 35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2" h="3595">
                        <a:moveTo>
                          <a:pt x="282" y="0"/>
                        </a:moveTo>
                        <a:lnTo>
                          <a:pt x="282" y="3138"/>
                        </a:lnTo>
                        <a:lnTo>
                          <a:pt x="0" y="3595"/>
                        </a:lnTo>
                        <a:lnTo>
                          <a:pt x="0" y="285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solidFill>
                    <a:srgbClr val="FFC000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4" name="Rectangle 880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515"/>
                    <a:ext cx="813" cy="899"/>
                  </a:xfrm>
                  <a:prstGeom prst="rect">
                    <a:avLst/>
                  </a:prstGeom>
                  <a:noFill/>
                  <a:ln w="0">
                    <a:noFill/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5" name="Rectangle 881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857"/>
                    <a:ext cx="228" cy="55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002060"/>
                      </a:gs>
                      <a:gs pos="100000">
                        <a:srgbClr val="1929FF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6" name="Freeform 882"/>
                  <p:cNvSpPr>
                    <a:spLocks/>
                  </p:cNvSpPr>
                  <p:nvPr userDrawn="1"/>
                </p:nvSpPr>
                <p:spPr bwMode="auto">
                  <a:xfrm>
                    <a:off x="4798" y="1771"/>
                    <a:ext cx="314" cy="86"/>
                  </a:xfrm>
                  <a:custGeom>
                    <a:avLst/>
                    <a:gdLst>
                      <a:gd name="T0" fmla="*/ 411 w 1255"/>
                      <a:gd name="T1" fmla="*/ 0 h 342"/>
                      <a:gd name="T2" fmla="*/ 1255 w 1255"/>
                      <a:gd name="T3" fmla="*/ 0 h 342"/>
                      <a:gd name="T4" fmla="*/ 913 w 1255"/>
                      <a:gd name="T5" fmla="*/ 342 h 342"/>
                      <a:gd name="T6" fmla="*/ 0 w 1255"/>
                      <a:gd name="T7" fmla="*/ 342 h 342"/>
                      <a:gd name="T8" fmla="*/ 411 w 1255"/>
                      <a:gd name="T9" fmla="*/ 0 h 3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55" h="342">
                        <a:moveTo>
                          <a:pt x="411" y="0"/>
                        </a:moveTo>
                        <a:lnTo>
                          <a:pt x="1255" y="0"/>
                        </a:lnTo>
                        <a:lnTo>
                          <a:pt x="913" y="342"/>
                        </a:lnTo>
                        <a:lnTo>
                          <a:pt x="0" y="342"/>
                        </a:lnTo>
                        <a:lnTo>
                          <a:pt x="411" y="0"/>
                        </a:lnTo>
                        <a:close/>
                      </a:path>
                    </a:pathLst>
                  </a:custGeom>
                  <a:solidFill>
                    <a:srgbClr val="0039AC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7" name="Freeform 883"/>
                  <p:cNvSpPr>
                    <a:spLocks/>
                  </p:cNvSpPr>
                  <p:nvPr userDrawn="1"/>
                </p:nvSpPr>
                <p:spPr bwMode="auto">
                  <a:xfrm>
                    <a:off x="5026" y="1771"/>
                    <a:ext cx="85" cy="642"/>
                  </a:xfrm>
                  <a:custGeom>
                    <a:avLst/>
                    <a:gdLst>
                      <a:gd name="T0" fmla="*/ 342 w 342"/>
                      <a:gd name="T1" fmla="*/ 0 h 2568"/>
                      <a:gd name="T2" fmla="*/ 342 w 342"/>
                      <a:gd name="T3" fmla="*/ 2111 h 2568"/>
                      <a:gd name="T4" fmla="*/ 0 w 342"/>
                      <a:gd name="T5" fmla="*/ 2568 h 2568"/>
                      <a:gd name="T6" fmla="*/ 0 w 342"/>
                      <a:gd name="T7" fmla="*/ 342 h 2568"/>
                      <a:gd name="T8" fmla="*/ 342 w 342"/>
                      <a:gd name="T9" fmla="*/ 0 h 25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568">
                        <a:moveTo>
                          <a:pt x="342" y="0"/>
                        </a:moveTo>
                        <a:lnTo>
                          <a:pt x="342" y="2111"/>
                        </a:lnTo>
                        <a:lnTo>
                          <a:pt x="0" y="2568"/>
                        </a:lnTo>
                        <a:lnTo>
                          <a:pt x="0" y="342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000075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8" name="Freeform 884"/>
                  <p:cNvSpPr>
                    <a:spLocks/>
                  </p:cNvSpPr>
                  <p:nvPr userDrawn="1"/>
                </p:nvSpPr>
                <p:spPr bwMode="auto">
                  <a:xfrm>
                    <a:off x="5054" y="1515"/>
                    <a:ext cx="286" cy="72"/>
                  </a:xfrm>
                  <a:custGeom>
                    <a:avLst/>
                    <a:gdLst>
                      <a:gd name="T0" fmla="*/ 318 w 1140"/>
                      <a:gd name="T1" fmla="*/ 0 h 289"/>
                      <a:gd name="T2" fmla="*/ 1140 w 1140"/>
                      <a:gd name="T3" fmla="*/ 0 h 289"/>
                      <a:gd name="T4" fmla="*/ 855 w 1140"/>
                      <a:gd name="T5" fmla="*/ 289 h 289"/>
                      <a:gd name="T6" fmla="*/ 0 w 1140"/>
                      <a:gd name="T7" fmla="*/ 289 h 289"/>
                      <a:gd name="T8" fmla="*/ 318 w 1140"/>
                      <a:gd name="T9" fmla="*/ 0 h 2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40" h="289">
                        <a:moveTo>
                          <a:pt x="318" y="0"/>
                        </a:moveTo>
                        <a:lnTo>
                          <a:pt x="1140" y="0"/>
                        </a:lnTo>
                        <a:lnTo>
                          <a:pt x="855" y="289"/>
                        </a:lnTo>
                        <a:lnTo>
                          <a:pt x="0" y="289"/>
                        </a:lnTo>
                        <a:lnTo>
                          <a:pt x="318" y="0"/>
                        </a:lnTo>
                        <a:close/>
                      </a:path>
                    </a:pathLst>
                  </a:custGeom>
                  <a:solidFill>
                    <a:srgbClr val="EEFF26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9" name="Rectangle 885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054" y="1587"/>
                    <a:ext cx="215" cy="82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FFC000"/>
                      </a:gs>
                      <a:gs pos="100000">
                        <a:srgbClr val="FFFF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60" name="Rectangle 887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298" y="1771"/>
                    <a:ext cx="228" cy="643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B80004"/>
                      </a:gs>
                      <a:gs pos="100000">
                        <a:srgbClr val="FF00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61" name="Freeform 888"/>
                  <p:cNvSpPr>
                    <a:spLocks/>
                  </p:cNvSpPr>
                  <p:nvPr userDrawn="1"/>
                </p:nvSpPr>
                <p:spPr bwMode="auto">
                  <a:xfrm>
                    <a:off x="5526" y="1686"/>
                    <a:ext cx="85" cy="727"/>
                  </a:xfrm>
                  <a:custGeom>
                    <a:avLst/>
                    <a:gdLst>
                      <a:gd name="T0" fmla="*/ 342 w 342"/>
                      <a:gd name="T1" fmla="*/ 0 h 2911"/>
                      <a:gd name="T2" fmla="*/ 342 w 342"/>
                      <a:gd name="T3" fmla="*/ 2477 h 2911"/>
                      <a:gd name="T4" fmla="*/ 0 w 342"/>
                      <a:gd name="T5" fmla="*/ 2911 h 2911"/>
                      <a:gd name="T6" fmla="*/ 0 w 342"/>
                      <a:gd name="T7" fmla="*/ 334 h 2911"/>
                      <a:gd name="T8" fmla="*/ 342 w 342"/>
                      <a:gd name="T9" fmla="*/ 0 h 29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911">
                        <a:moveTo>
                          <a:pt x="342" y="0"/>
                        </a:moveTo>
                        <a:lnTo>
                          <a:pt x="342" y="2477"/>
                        </a:lnTo>
                        <a:lnTo>
                          <a:pt x="0" y="2911"/>
                        </a:lnTo>
                        <a:lnTo>
                          <a:pt x="0" y="334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C2001B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  <p:sp>
              <p:nvSpPr>
                <p:cNvPr id="152" name="Vrije vorm 151"/>
                <p:cNvSpPr/>
                <p:nvPr userDrawn="1"/>
              </p:nvSpPr>
              <p:spPr>
                <a:xfrm>
                  <a:off x="11389225" y="1241176"/>
                  <a:ext cx="506025" cy="137883"/>
                </a:xfrm>
                <a:custGeom>
                  <a:avLst/>
                  <a:gdLst>
                    <a:gd name="connsiteX0" fmla="*/ 0 w 508407"/>
                    <a:gd name="connsiteY0" fmla="*/ 142646 h 146304"/>
                    <a:gd name="connsiteX1" fmla="*/ 369418 w 508407"/>
                    <a:gd name="connsiteY1" fmla="*/ 146304 h 146304"/>
                    <a:gd name="connsiteX2" fmla="*/ 508407 w 508407"/>
                    <a:gd name="connsiteY2" fmla="*/ 0 h 146304"/>
                    <a:gd name="connsiteX3" fmla="*/ 168250 w 508407"/>
                    <a:gd name="connsiteY3" fmla="*/ 0 h 146304"/>
                    <a:gd name="connsiteX4" fmla="*/ 0 w 508407"/>
                    <a:gd name="connsiteY4" fmla="*/ 142646 h 146304"/>
                    <a:gd name="connsiteX0" fmla="*/ 0 w 508407"/>
                    <a:gd name="connsiteY0" fmla="*/ 142646 h 142646"/>
                    <a:gd name="connsiteX1" fmla="*/ 376562 w 508407"/>
                    <a:gd name="connsiteY1" fmla="*/ 136779 h 142646"/>
                    <a:gd name="connsiteX2" fmla="*/ 508407 w 508407"/>
                    <a:gd name="connsiteY2" fmla="*/ 0 h 142646"/>
                    <a:gd name="connsiteX3" fmla="*/ 168250 w 508407"/>
                    <a:gd name="connsiteY3" fmla="*/ 0 h 142646"/>
                    <a:gd name="connsiteX4" fmla="*/ 0 w 508407"/>
                    <a:gd name="connsiteY4" fmla="*/ 142646 h 142646"/>
                    <a:gd name="connsiteX0" fmla="*/ 0 w 506025"/>
                    <a:gd name="connsiteY0" fmla="*/ 137883 h 137883"/>
                    <a:gd name="connsiteX1" fmla="*/ 374180 w 506025"/>
                    <a:gd name="connsiteY1" fmla="*/ 136779 h 137883"/>
                    <a:gd name="connsiteX2" fmla="*/ 506025 w 506025"/>
                    <a:gd name="connsiteY2" fmla="*/ 0 h 137883"/>
                    <a:gd name="connsiteX3" fmla="*/ 165868 w 506025"/>
                    <a:gd name="connsiteY3" fmla="*/ 0 h 137883"/>
                    <a:gd name="connsiteX4" fmla="*/ 0 w 506025"/>
                    <a:gd name="connsiteY4" fmla="*/ 137883 h 137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6025" h="137883">
                      <a:moveTo>
                        <a:pt x="0" y="137883"/>
                      </a:moveTo>
                      <a:lnTo>
                        <a:pt x="374180" y="136779"/>
                      </a:lnTo>
                      <a:lnTo>
                        <a:pt x="506025" y="0"/>
                      </a:lnTo>
                      <a:lnTo>
                        <a:pt x="165868" y="0"/>
                      </a:lnTo>
                      <a:lnTo>
                        <a:pt x="0" y="137883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96" name="Groep 95"/>
            <p:cNvGrpSpPr/>
            <p:nvPr/>
          </p:nvGrpSpPr>
          <p:grpSpPr>
            <a:xfrm>
              <a:off x="12487778" y="6003628"/>
              <a:ext cx="1980859" cy="542924"/>
              <a:chOff x="12390702" y="6054428"/>
              <a:chExt cx="1980859" cy="542924"/>
            </a:xfrm>
          </p:grpSpPr>
          <p:sp>
            <p:nvSpPr>
              <p:cNvPr id="115" name="Rechthoek 114"/>
              <p:cNvSpPr/>
              <p:nvPr/>
            </p:nvSpPr>
            <p:spPr>
              <a:xfrm>
                <a:off x="12402284" y="6054428"/>
                <a:ext cx="1969277" cy="54292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116" name="Rechthoek 115"/>
              <p:cNvSpPr/>
              <p:nvPr/>
            </p:nvSpPr>
            <p:spPr>
              <a:xfrm>
                <a:off x="12662053" y="6062530"/>
                <a:ext cx="1268296" cy="2616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1100" dirty="0"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Change chart type</a:t>
                </a:r>
              </a:p>
            </p:txBody>
          </p:sp>
          <p:sp>
            <p:nvSpPr>
              <p:cNvPr id="117" name="Gelijkbenige driehoek 116"/>
              <p:cNvSpPr/>
              <p:nvPr/>
            </p:nvSpPr>
            <p:spPr>
              <a:xfrm rot="5400000">
                <a:off x="14210471" y="6150144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118" name="Afgeronde rechthoek 117"/>
              <p:cNvSpPr/>
              <p:nvPr/>
            </p:nvSpPr>
            <p:spPr>
              <a:xfrm>
                <a:off x="12390702" y="6322741"/>
                <a:ext cx="1973675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Edit data</a:t>
                </a:r>
              </a:p>
            </p:txBody>
          </p:sp>
          <p:grpSp>
            <p:nvGrpSpPr>
              <p:cNvPr id="119" name="Groep 118"/>
              <p:cNvGrpSpPr/>
              <p:nvPr/>
            </p:nvGrpSpPr>
            <p:grpSpPr>
              <a:xfrm>
                <a:off x="12461788" y="6100223"/>
                <a:ext cx="204691" cy="170000"/>
                <a:chOff x="15171969" y="1587338"/>
                <a:chExt cx="755407" cy="627385"/>
              </a:xfrm>
            </p:grpSpPr>
            <p:sp>
              <p:nvSpPr>
                <p:cNvPr id="136" name="Rechthoek 962"/>
                <p:cNvSpPr/>
                <p:nvPr userDrawn="1"/>
              </p:nvSpPr>
              <p:spPr>
                <a:xfrm>
                  <a:off x="15171969" y="2008934"/>
                  <a:ext cx="755407" cy="205789"/>
                </a:xfrm>
                <a:custGeom>
                  <a:avLst/>
                  <a:gdLst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664132 w 664132"/>
                    <a:gd name="connsiteY2" fmla="*/ 27778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664132"/>
                    <a:gd name="connsiteY0" fmla="*/ 0 h 290487"/>
                    <a:gd name="connsiteX1" fmla="*/ 664132 w 664132"/>
                    <a:gd name="connsiteY1" fmla="*/ 0 h 290487"/>
                    <a:gd name="connsiteX2" fmla="*/ 333932 w 664132"/>
                    <a:gd name="connsiteY2" fmla="*/ 290487 h 290487"/>
                    <a:gd name="connsiteX3" fmla="*/ 0 w 664132"/>
                    <a:gd name="connsiteY3" fmla="*/ 277787 h 290487"/>
                    <a:gd name="connsiteX4" fmla="*/ 0 w 664132"/>
                    <a:gd name="connsiteY4" fmla="*/ 0 h 290487"/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575232 w 664132"/>
                    <a:gd name="connsiteY2" fmla="*/ 27143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708582"/>
                    <a:gd name="connsiteY0" fmla="*/ 0 h 277787"/>
                    <a:gd name="connsiteX1" fmla="*/ 708582 w 708582"/>
                    <a:gd name="connsiteY1" fmla="*/ 31750 h 277787"/>
                    <a:gd name="connsiteX2" fmla="*/ 575232 w 708582"/>
                    <a:gd name="connsiteY2" fmla="*/ 271437 h 277787"/>
                    <a:gd name="connsiteX3" fmla="*/ 0 w 708582"/>
                    <a:gd name="connsiteY3" fmla="*/ 277787 h 277787"/>
                    <a:gd name="connsiteX4" fmla="*/ 0 w 708582"/>
                    <a:gd name="connsiteY4" fmla="*/ 0 h 277787"/>
                    <a:gd name="connsiteX0" fmla="*/ 228600 w 708582"/>
                    <a:gd name="connsiteY0" fmla="*/ 6350 h 246037"/>
                    <a:gd name="connsiteX1" fmla="*/ 708582 w 708582"/>
                    <a:gd name="connsiteY1" fmla="*/ 0 h 246037"/>
                    <a:gd name="connsiteX2" fmla="*/ 575232 w 708582"/>
                    <a:gd name="connsiteY2" fmla="*/ 239687 h 246037"/>
                    <a:gd name="connsiteX3" fmla="*/ 0 w 708582"/>
                    <a:gd name="connsiteY3" fmla="*/ 246037 h 246037"/>
                    <a:gd name="connsiteX4" fmla="*/ 228600 w 708582"/>
                    <a:gd name="connsiteY4" fmla="*/ 6350 h 246037"/>
                    <a:gd name="connsiteX0" fmla="*/ 228600 w 778432"/>
                    <a:gd name="connsiteY0" fmla="*/ 0 h 239687"/>
                    <a:gd name="connsiteX1" fmla="*/ 778432 w 778432"/>
                    <a:gd name="connsiteY1" fmla="*/ 25400 h 239687"/>
                    <a:gd name="connsiteX2" fmla="*/ 575232 w 778432"/>
                    <a:gd name="connsiteY2" fmla="*/ 233337 h 239687"/>
                    <a:gd name="connsiteX3" fmla="*/ 0 w 778432"/>
                    <a:gd name="connsiteY3" fmla="*/ 239687 h 239687"/>
                    <a:gd name="connsiteX4" fmla="*/ 228600 w 778432"/>
                    <a:gd name="connsiteY4" fmla="*/ 0 h 239687"/>
                    <a:gd name="connsiteX0" fmla="*/ 228600 w 778432"/>
                    <a:gd name="connsiteY0" fmla="*/ 0 h 214287"/>
                    <a:gd name="connsiteX1" fmla="*/ 778432 w 778432"/>
                    <a:gd name="connsiteY1" fmla="*/ 0 h 214287"/>
                    <a:gd name="connsiteX2" fmla="*/ 575232 w 778432"/>
                    <a:gd name="connsiteY2" fmla="*/ 207937 h 214287"/>
                    <a:gd name="connsiteX3" fmla="*/ 0 w 778432"/>
                    <a:gd name="connsiteY3" fmla="*/ 214287 h 214287"/>
                    <a:gd name="connsiteX4" fmla="*/ 228600 w 778432"/>
                    <a:gd name="connsiteY4" fmla="*/ 0 h 214287"/>
                    <a:gd name="connsiteX0" fmla="*/ 228600 w 730724"/>
                    <a:gd name="connsiteY0" fmla="*/ 3975 h 218262"/>
                    <a:gd name="connsiteX1" fmla="*/ 730724 w 730724"/>
                    <a:gd name="connsiteY1" fmla="*/ 0 h 218262"/>
                    <a:gd name="connsiteX2" fmla="*/ 575232 w 730724"/>
                    <a:gd name="connsiteY2" fmla="*/ 211912 h 218262"/>
                    <a:gd name="connsiteX3" fmla="*/ 0 w 730724"/>
                    <a:gd name="connsiteY3" fmla="*/ 218262 h 218262"/>
                    <a:gd name="connsiteX4" fmla="*/ 228600 w 730724"/>
                    <a:gd name="connsiteY4" fmla="*/ 3975 h 218262"/>
                    <a:gd name="connsiteX0" fmla="*/ 252454 w 754578"/>
                    <a:gd name="connsiteY0" fmla="*/ 3975 h 211912"/>
                    <a:gd name="connsiteX1" fmla="*/ 754578 w 754578"/>
                    <a:gd name="connsiteY1" fmla="*/ 0 h 211912"/>
                    <a:gd name="connsiteX2" fmla="*/ 599086 w 754578"/>
                    <a:gd name="connsiteY2" fmla="*/ 211912 h 211912"/>
                    <a:gd name="connsiteX3" fmla="*/ 0 w 754578"/>
                    <a:gd name="connsiteY3" fmla="*/ 210311 h 211912"/>
                    <a:gd name="connsiteX4" fmla="*/ 252454 w 754578"/>
                    <a:gd name="connsiteY4" fmla="*/ 3975 h 211912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599086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754578"/>
                    <a:gd name="connsiteY0" fmla="*/ 0 h 223840"/>
                    <a:gd name="connsiteX1" fmla="*/ 754578 w 754578"/>
                    <a:gd name="connsiteY1" fmla="*/ 7952 h 223840"/>
                    <a:gd name="connsiteX2" fmla="*/ 654745 w 754578"/>
                    <a:gd name="connsiteY2" fmla="*/ 223840 h 223840"/>
                    <a:gd name="connsiteX3" fmla="*/ 0 w 754578"/>
                    <a:gd name="connsiteY3" fmla="*/ 218263 h 223840"/>
                    <a:gd name="connsiteX4" fmla="*/ 172941 w 754578"/>
                    <a:gd name="connsiteY4" fmla="*/ 0 h 223840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646793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818189"/>
                    <a:gd name="connsiteY0" fmla="*/ 0 h 219864"/>
                    <a:gd name="connsiteX1" fmla="*/ 818189 w 818189"/>
                    <a:gd name="connsiteY1" fmla="*/ 31806 h 219864"/>
                    <a:gd name="connsiteX2" fmla="*/ 646793 w 818189"/>
                    <a:gd name="connsiteY2" fmla="*/ 219864 h 219864"/>
                    <a:gd name="connsiteX3" fmla="*/ 0 w 818189"/>
                    <a:gd name="connsiteY3" fmla="*/ 218263 h 219864"/>
                    <a:gd name="connsiteX4" fmla="*/ 172941 w 818189"/>
                    <a:gd name="connsiteY4" fmla="*/ 0 h 219864"/>
                    <a:gd name="connsiteX0" fmla="*/ 172941 w 806262"/>
                    <a:gd name="connsiteY0" fmla="*/ 0 h 219864"/>
                    <a:gd name="connsiteX1" fmla="*/ 806262 w 806262"/>
                    <a:gd name="connsiteY1" fmla="*/ 11928 h 219864"/>
                    <a:gd name="connsiteX2" fmla="*/ 646793 w 806262"/>
                    <a:gd name="connsiteY2" fmla="*/ 219864 h 219864"/>
                    <a:gd name="connsiteX3" fmla="*/ 0 w 806262"/>
                    <a:gd name="connsiteY3" fmla="*/ 218263 h 219864"/>
                    <a:gd name="connsiteX4" fmla="*/ 172941 w 806262"/>
                    <a:gd name="connsiteY4" fmla="*/ 0 h 219864"/>
                    <a:gd name="connsiteX0" fmla="*/ 172941 w 798310"/>
                    <a:gd name="connsiteY0" fmla="*/ 0 h 219864"/>
                    <a:gd name="connsiteX1" fmla="*/ 798310 w 798310"/>
                    <a:gd name="connsiteY1" fmla="*/ 15903 h 219864"/>
                    <a:gd name="connsiteX2" fmla="*/ 646793 w 798310"/>
                    <a:gd name="connsiteY2" fmla="*/ 219864 h 219864"/>
                    <a:gd name="connsiteX3" fmla="*/ 0 w 798310"/>
                    <a:gd name="connsiteY3" fmla="*/ 218263 h 219864"/>
                    <a:gd name="connsiteX4" fmla="*/ 172941 w 798310"/>
                    <a:gd name="connsiteY4" fmla="*/ 0 h 219864"/>
                    <a:gd name="connsiteX0" fmla="*/ 172941 w 798310"/>
                    <a:gd name="connsiteY0" fmla="*/ 0 h 259620"/>
                    <a:gd name="connsiteX1" fmla="*/ 798310 w 798310"/>
                    <a:gd name="connsiteY1" fmla="*/ 15903 h 259620"/>
                    <a:gd name="connsiteX2" fmla="*/ 614988 w 798310"/>
                    <a:gd name="connsiteY2" fmla="*/ 259620 h 259620"/>
                    <a:gd name="connsiteX3" fmla="*/ 0 w 798310"/>
                    <a:gd name="connsiteY3" fmla="*/ 218263 h 259620"/>
                    <a:gd name="connsiteX4" fmla="*/ 172941 w 798310"/>
                    <a:gd name="connsiteY4" fmla="*/ 0 h 259620"/>
                    <a:gd name="connsiteX0" fmla="*/ 188843 w 814212"/>
                    <a:gd name="connsiteY0" fmla="*/ 0 h 259620"/>
                    <a:gd name="connsiteX1" fmla="*/ 814212 w 814212"/>
                    <a:gd name="connsiteY1" fmla="*/ 15903 h 259620"/>
                    <a:gd name="connsiteX2" fmla="*/ 630890 w 814212"/>
                    <a:gd name="connsiteY2" fmla="*/ 259620 h 259620"/>
                    <a:gd name="connsiteX3" fmla="*/ 0 w 814212"/>
                    <a:gd name="connsiteY3" fmla="*/ 254043 h 259620"/>
                    <a:gd name="connsiteX4" fmla="*/ 188843 w 814212"/>
                    <a:gd name="connsiteY4" fmla="*/ 0 h 259620"/>
                    <a:gd name="connsiteX0" fmla="*/ 208721 w 834090"/>
                    <a:gd name="connsiteY0" fmla="*/ 0 h 259620"/>
                    <a:gd name="connsiteX1" fmla="*/ 834090 w 834090"/>
                    <a:gd name="connsiteY1" fmla="*/ 15903 h 259620"/>
                    <a:gd name="connsiteX2" fmla="*/ 650768 w 834090"/>
                    <a:gd name="connsiteY2" fmla="*/ 259620 h 259620"/>
                    <a:gd name="connsiteX3" fmla="*/ 0 w 834090"/>
                    <a:gd name="connsiteY3" fmla="*/ 254043 h 259620"/>
                    <a:gd name="connsiteX4" fmla="*/ 208721 w 834090"/>
                    <a:gd name="connsiteY4" fmla="*/ 0 h 259620"/>
                    <a:gd name="connsiteX0" fmla="*/ 268356 w 893725"/>
                    <a:gd name="connsiteY0" fmla="*/ 0 h 259620"/>
                    <a:gd name="connsiteX1" fmla="*/ 893725 w 893725"/>
                    <a:gd name="connsiteY1" fmla="*/ 15903 h 259620"/>
                    <a:gd name="connsiteX2" fmla="*/ 710403 w 893725"/>
                    <a:gd name="connsiteY2" fmla="*/ 259620 h 259620"/>
                    <a:gd name="connsiteX3" fmla="*/ 0 w 893725"/>
                    <a:gd name="connsiteY3" fmla="*/ 254043 h 259620"/>
                    <a:gd name="connsiteX4" fmla="*/ 268356 w 893725"/>
                    <a:gd name="connsiteY4" fmla="*/ 0 h 259620"/>
                    <a:gd name="connsiteX0" fmla="*/ 260405 w 885774"/>
                    <a:gd name="connsiteY0" fmla="*/ 0 h 259620"/>
                    <a:gd name="connsiteX1" fmla="*/ 885774 w 885774"/>
                    <a:gd name="connsiteY1" fmla="*/ 15903 h 259620"/>
                    <a:gd name="connsiteX2" fmla="*/ 702452 w 885774"/>
                    <a:gd name="connsiteY2" fmla="*/ 259620 h 259620"/>
                    <a:gd name="connsiteX3" fmla="*/ 0 w 885774"/>
                    <a:gd name="connsiteY3" fmla="*/ 254043 h 259620"/>
                    <a:gd name="connsiteX4" fmla="*/ 260405 w 885774"/>
                    <a:gd name="connsiteY4" fmla="*/ 0 h 259620"/>
                    <a:gd name="connsiteX0" fmla="*/ 220648 w 885774"/>
                    <a:gd name="connsiteY0" fmla="*/ 0 h 243717"/>
                    <a:gd name="connsiteX1" fmla="*/ 885774 w 885774"/>
                    <a:gd name="connsiteY1" fmla="*/ 0 h 243717"/>
                    <a:gd name="connsiteX2" fmla="*/ 702452 w 885774"/>
                    <a:gd name="connsiteY2" fmla="*/ 243717 h 243717"/>
                    <a:gd name="connsiteX3" fmla="*/ 0 w 885774"/>
                    <a:gd name="connsiteY3" fmla="*/ 238140 h 243717"/>
                    <a:gd name="connsiteX4" fmla="*/ 220648 w 885774"/>
                    <a:gd name="connsiteY4" fmla="*/ 0 h 243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5774" h="243717">
                      <a:moveTo>
                        <a:pt x="220648" y="0"/>
                      </a:moveTo>
                      <a:lnTo>
                        <a:pt x="885774" y="0"/>
                      </a:lnTo>
                      <a:lnTo>
                        <a:pt x="702452" y="243717"/>
                      </a:lnTo>
                      <a:lnTo>
                        <a:pt x="0" y="238140"/>
                      </a:lnTo>
                      <a:lnTo>
                        <a:pt x="220648" y="0"/>
                      </a:lnTo>
                      <a:close/>
                    </a:path>
                  </a:pathLst>
                </a:custGeom>
                <a:solidFill>
                  <a:srgbClr val="FFFFFF">
                    <a:lumMod val="50000"/>
                  </a:srgbClr>
                </a:solidFill>
                <a:ln w="25400" cap="flat" cmpd="sng" algn="ctr">
                  <a:noFill/>
                  <a:prstDash val="solid"/>
                </a:ln>
                <a:effectLst>
                  <a:softEdge rad="31750"/>
                </a:effectLst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137" name="Groep 136"/>
                <p:cNvGrpSpPr/>
                <p:nvPr userDrawn="1"/>
              </p:nvGrpSpPr>
              <p:grpSpPr>
                <a:xfrm>
                  <a:off x="15281106" y="1587338"/>
                  <a:ext cx="511775" cy="560304"/>
                  <a:chOff x="10604642" y="969717"/>
                  <a:chExt cx="1290643" cy="1427163"/>
                </a:xfrm>
              </p:grpSpPr>
              <p:grpSp>
                <p:nvGrpSpPr>
                  <p:cNvPr id="138" name="Group 879"/>
                  <p:cNvGrpSpPr>
                    <a:grpSpLocks noChangeAspect="1"/>
                  </p:cNvGrpSpPr>
                  <p:nvPr userDrawn="1"/>
                </p:nvGrpSpPr>
                <p:grpSpPr bwMode="auto">
                  <a:xfrm>
                    <a:off x="10604642" y="969717"/>
                    <a:ext cx="1290643" cy="1427163"/>
                    <a:chOff x="4798" y="1515"/>
                    <a:chExt cx="813" cy="899"/>
                  </a:xfrm>
                </p:grpSpPr>
                <p:sp>
                  <p:nvSpPr>
                    <p:cNvPr id="140" name="Freeform 886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269" y="1515"/>
                      <a:ext cx="71" cy="898"/>
                    </a:xfrm>
                    <a:custGeom>
                      <a:avLst/>
                      <a:gdLst>
                        <a:gd name="T0" fmla="*/ 282 w 282"/>
                        <a:gd name="T1" fmla="*/ 0 h 3595"/>
                        <a:gd name="T2" fmla="*/ 282 w 282"/>
                        <a:gd name="T3" fmla="*/ 3138 h 3595"/>
                        <a:gd name="T4" fmla="*/ 0 w 282"/>
                        <a:gd name="T5" fmla="*/ 3595 h 3595"/>
                        <a:gd name="T6" fmla="*/ 0 w 282"/>
                        <a:gd name="T7" fmla="*/ 285 h 3595"/>
                        <a:gd name="T8" fmla="*/ 282 w 282"/>
                        <a:gd name="T9" fmla="*/ 0 h 359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82" h="3595">
                          <a:moveTo>
                            <a:pt x="282" y="0"/>
                          </a:moveTo>
                          <a:lnTo>
                            <a:pt x="282" y="3138"/>
                          </a:lnTo>
                          <a:lnTo>
                            <a:pt x="0" y="3595"/>
                          </a:lnTo>
                          <a:lnTo>
                            <a:pt x="0" y="285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solidFill>
                      <a:srgbClr val="FFC000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1" name="Rectangle 880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515"/>
                      <a:ext cx="813" cy="899"/>
                    </a:xfrm>
                    <a:prstGeom prst="rect">
                      <a:avLst/>
                    </a:prstGeom>
                    <a:noFill/>
                    <a:ln w="0">
                      <a:noFill/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2" name="Rectangle 881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857"/>
                      <a:ext cx="228" cy="55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002060"/>
                        </a:gs>
                        <a:gs pos="100000">
                          <a:srgbClr val="1929FF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3" name="Freeform 882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4798" y="1771"/>
                      <a:ext cx="314" cy="86"/>
                    </a:xfrm>
                    <a:custGeom>
                      <a:avLst/>
                      <a:gdLst>
                        <a:gd name="T0" fmla="*/ 411 w 1255"/>
                        <a:gd name="T1" fmla="*/ 0 h 342"/>
                        <a:gd name="T2" fmla="*/ 1255 w 1255"/>
                        <a:gd name="T3" fmla="*/ 0 h 342"/>
                        <a:gd name="T4" fmla="*/ 913 w 1255"/>
                        <a:gd name="T5" fmla="*/ 342 h 342"/>
                        <a:gd name="T6" fmla="*/ 0 w 1255"/>
                        <a:gd name="T7" fmla="*/ 342 h 342"/>
                        <a:gd name="T8" fmla="*/ 411 w 1255"/>
                        <a:gd name="T9" fmla="*/ 0 h 3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55" h="342">
                          <a:moveTo>
                            <a:pt x="411" y="0"/>
                          </a:moveTo>
                          <a:lnTo>
                            <a:pt x="1255" y="0"/>
                          </a:lnTo>
                          <a:lnTo>
                            <a:pt x="913" y="342"/>
                          </a:lnTo>
                          <a:lnTo>
                            <a:pt x="0" y="342"/>
                          </a:lnTo>
                          <a:lnTo>
                            <a:pt x="411" y="0"/>
                          </a:lnTo>
                          <a:close/>
                        </a:path>
                      </a:pathLst>
                    </a:custGeom>
                    <a:solidFill>
                      <a:srgbClr val="0039AC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4" name="Freeform 883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26" y="1771"/>
                      <a:ext cx="85" cy="642"/>
                    </a:xfrm>
                    <a:custGeom>
                      <a:avLst/>
                      <a:gdLst>
                        <a:gd name="T0" fmla="*/ 342 w 342"/>
                        <a:gd name="T1" fmla="*/ 0 h 2568"/>
                        <a:gd name="T2" fmla="*/ 342 w 342"/>
                        <a:gd name="T3" fmla="*/ 2111 h 2568"/>
                        <a:gd name="T4" fmla="*/ 0 w 342"/>
                        <a:gd name="T5" fmla="*/ 2568 h 2568"/>
                        <a:gd name="T6" fmla="*/ 0 w 342"/>
                        <a:gd name="T7" fmla="*/ 342 h 2568"/>
                        <a:gd name="T8" fmla="*/ 342 w 342"/>
                        <a:gd name="T9" fmla="*/ 0 h 25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568">
                          <a:moveTo>
                            <a:pt x="342" y="0"/>
                          </a:moveTo>
                          <a:lnTo>
                            <a:pt x="342" y="2111"/>
                          </a:lnTo>
                          <a:lnTo>
                            <a:pt x="0" y="2568"/>
                          </a:lnTo>
                          <a:lnTo>
                            <a:pt x="0" y="342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000075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5" name="Freeform 884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54" y="1515"/>
                      <a:ext cx="286" cy="72"/>
                    </a:xfrm>
                    <a:custGeom>
                      <a:avLst/>
                      <a:gdLst>
                        <a:gd name="T0" fmla="*/ 318 w 1140"/>
                        <a:gd name="T1" fmla="*/ 0 h 289"/>
                        <a:gd name="T2" fmla="*/ 1140 w 1140"/>
                        <a:gd name="T3" fmla="*/ 0 h 289"/>
                        <a:gd name="T4" fmla="*/ 855 w 1140"/>
                        <a:gd name="T5" fmla="*/ 289 h 289"/>
                        <a:gd name="T6" fmla="*/ 0 w 1140"/>
                        <a:gd name="T7" fmla="*/ 289 h 289"/>
                        <a:gd name="T8" fmla="*/ 318 w 1140"/>
                        <a:gd name="T9" fmla="*/ 0 h 2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140" h="289">
                          <a:moveTo>
                            <a:pt x="318" y="0"/>
                          </a:moveTo>
                          <a:lnTo>
                            <a:pt x="1140" y="0"/>
                          </a:lnTo>
                          <a:lnTo>
                            <a:pt x="855" y="289"/>
                          </a:lnTo>
                          <a:lnTo>
                            <a:pt x="0" y="289"/>
                          </a:lnTo>
                          <a:lnTo>
                            <a:pt x="318" y="0"/>
                          </a:lnTo>
                          <a:close/>
                        </a:path>
                      </a:pathLst>
                    </a:custGeom>
                    <a:solidFill>
                      <a:srgbClr val="EEFF26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6" name="Rectangle 885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054" y="1587"/>
                      <a:ext cx="215" cy="82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FFC000"/>
                        </a:gs>
                        <a:gs pos="100000">
                          <a:srgbClr val="FFFF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7" name="Rectangle 887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298" y="1771"/>
                      <a:ext cx="228" cy="643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B80004"/>
                        </a:gs>
                        <a:gs pos="100000">
                          <a:srgbClr val="FF00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8" name="Freeform 888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526" y="1686"/>
                      <a:ext cx="85" cy="727"/>
                    </a:xfrm>
                    <a:custGeom>
                      <a:avLst/>
                      <a:gdLst>
                        <a:gd name="T0" fmla="*/ 342 w 342"/>
                        <a:gd name="T1" fmla="*/ 0 h 2911"/>
                        <a:gd name="T2" fmla="*/ 342 w 342"/>
                        <a:gd name="T3" fmla="*/ 2477 h 2911"/>
                        <a:gd name="T4" fmla="*/ 0 w 342"/>
                        <a:gd name="T5" fmla="*/ 2911 h 2911"/>
                        <a:gd name="T6" fmla="*/ 0 w 342"/>
                        <a:gd name="T7" fmla="*/ 334 h 2911"/>
                        <a:gd name="T8" fmla="*/ 342 w 342"/>
                        <a:gd name="T9" fmla="*/ 0 h 29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911">
                          <a:moveTo>
                            <a:pt x="342" y="0"/>
                          </a:moveTo>
                          <a:lnTo>
                            <a:pt x="342" y="2477"/>
                          </a:lnTo>
                          <a:lnTo>
                            <a:pt x="0" y="2911"/>
                          </a:lnTo>
                          <a:lnTo>
                            <a:pt x="0" y="334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C2001B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</p:grpSp>
              <p:sp>
                <p:nvSpPr>
                  <p:cNvPr id="139" name="Vrije vorm 138"/>
                  <p:cNvSpPr/>
                  <p:nvPr userDrawn="1"/>
                </p:nvSpPr>
                <p:spPr>
                  <a:xfrm>
                    <a:off x="11389225" y="1241176"/>
                    <a:ext cx="506025" cy="137883"/>
                  </a:xfrm>
                  <a:custGeom>
                    <a:avLst/>
                    <a:gdLst>
                      <a:gd name="connsiteX0" fmla="*/ 0 w 508407"/>
                      <a:gd name="connsiteY0" fmla="*/ 142646 h 146304"/>
                      <a:gd name="connsiteX1" fmla="*/ 369418 w 508407"/>
                      <a:gd name="connsiteY1" fmla="*/ 146304 h 146304"/>
                      <a:gd name="connsiteX2" fmla="*/ 508407 w 508407"/>
                      <a:gd name="connsiteY2" fmla="*/ 0 h 146304"/>
                      <a:gd name="connsiteX3" fmla="*/ 168250 w 508407"/>
                      <a:gd name="connsiteY3" fmla="*/ 0 h 146304"/>
                      <a:gd name="connsiteX4" fmla="*/ 0 w 508407"/>
                      <a:gd name="connsiteY4" fmla="*/ 142646 h 146304"/>
                      <a:gd name="connsiteX0" fmla="*/ 0 w 508407"/>
                      <a:gd name="connsiteY0" fmla="*/ 142646 h 142646"/>
                      <a:gd name="connsiteX1" fmla="*/ 376562 w 508407"/>
                      <a:gd name="connsiteY1" fmla="*/ 136779 h 142646"/>
                      <a:gd name="connsiteX2" fmla="*/ 508407 w 508407"/>
                      <a:gd name="connsiteY2" fmla="*/ 0 h 142646"/>
                      <a:gd name="connsiteX3" fmla="*/ 168250 w 508407"/>
                      <a:gd name="connsiteY3" fmla="*/ 0 h 142646"/>
                      <a:gd name="connsiteX4" fmla="*/ 0 w 508407"/>
                      <a:gd name="connsiteY4" fmla="*/ 142646 h 142646"/>
                      <a:gd name="connsiteX0" fmla="*/ 0 w 506025"/>
                      <a:gd name="connsiteY0" fmla="*/ 137883 h 137883"/>
                      <a:gd name="connsiteX1" fmla="*/ 374180 w 506025"/>
                      <a:gd name="connsiteY1" fmla="*/ 136779 h 137883"/>
                      <a:gd name="connsiteX2" fmla="*/ 506025 w 506025"/>
                      <a:gd name="connsiteY2" fmla="*/ 0 h 137883"/>
                      <a:gd name="connsiteX3" fmla="*/ 165868 w 506025"/>
                      <a:gd name="connsiteY3" fmla="*/ 0 h 137883"/>
                      <a:gd name="connsiteX4" fmla="*/ 0 w 506025"/>
                      <a:gd name="connsiteY4" fmla="*/ 137883 h 137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6025" h="137883">
                        <a:moveTo>
                          <a:pt x="0" y="137883"/>
                        </a:moveTo>
                        <a:lnTo>
                          <a:pt x="374180" y="136779"/>
                        </a:lnTo>
                        <a:lnTo>
                          <a:pt x="506025" y="0"/>
                        </a:lnTo>
                        <a:lnTo>
                          <a:pt x="165868" y="0"/>
                        </a:lnTo>
                        <a:lnTo>
                          <a:pt x="0" y="137883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  <p:grpSp>
            <p:nvGrpSpPr>
              <p:cNvPr id="120" name="Groep 119"/>
              <p:cNvGrpSpPr/>
              <p:nvPr/>
            </p:nvGrpSpPr>
            <p:grpSpPr>
              <a:xfrm>
                <a:off x="12468521" y="6356844"/>
                <a:ext cx="133446" cy="114786"/>
                <a:chOff x="14587469" y="6356844"/>
                <a:chExt cx="133446" cy="114786"/>
              </a:xfrm>
            </p:grpSpPr>
            <p:sp>
              <p:nvSpPr>
                <p:cNvPr id="126" name="Rectangle 6"/>
                <p:cNvSpPr>
                  <a:spLocks noChangeArrowheads="1"/>
                </p:cNvSpPr>
                <p:nvPr userDrawn="1"/>
              </p:nvSpPr>
              <p:spPr bwMode="auto">
                <a:xfrm>
                  <a:off x="14588703" y="6379233"/>
                  <a:ext cx="130780" cy="91699"/>
                </a:xfrm>
                <a:prstGeom prst="rect">
                  <a:avLst/>
                </a:prstGeom>
                <a:solidFill>
                  <a:srgbClr val="F2FAFF"/>
                </a:solidFill>
                <a:ln w="0">
                  <a:solidFill>
                    <a:schemeClr val="bg2">
                      <a:lumMod val="5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7" name="Rectangle 15"/>
                <p:cNvSpPr>
                  <a:spLocks noChangeArrowheads="1"/>
                </p:cNvSpPr>
                <p:nvPr userDrawn="1"/>
              </p:nvSpPr>
              <p:spPr bwMode="auto">
                <a:xfrm>
                  <a:off x="14587469" y="6423761"/>
                  <a:ext cx="131076" cy="1446"/>
                </a:xfrm>
                <a:prstGeom prst="rect">
                  <a:avLst/>
                </a:prstGeom>
                <a:gradFill flip="none" rotWithShape="1">
                  <a:gsLst>
                    <a:gs pos="20000">
                      <a:srgbClr val="0039AC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Freeform 14"/>
                <p:cNvSpPr>
                  <a:spLocks noEditPoints="1"/>
                </p:cNvSpPr>
                <p:nvPr userDrawn="1"/>
              </p:nvSpPr>
              <p:spPr bwMode="auto">
                <a:xfrm>
                  <a:off x="14588901" y="6356844"/>
                  <a:ext cx="132014" cy="114786"/>
                </a:xfrm>
                <a:custGeom>
                  <a:avLst/>
                  <a:gdLst>
                    <a:gd name="T0" fmla="*/ 48 w 5347"/>
                    <a:gd name="T1" fmla="*/ 48 h 4605"/>
                    <a:gd name="T2" fmla="*/ 48 w 5347"/>
                    <a:gd name="T3" fmla="*/ 4557 h 4605"/>
                    <a:gd name="T4" fmla="*/ 5299 w 5347"/>
                    <a:gd name="T5" fmla="*/ 4557 h 4605"/>
                    <a:gd name="T6" fmla="*/ 5299 w 5347"/>
                    <a:gd name="T7" fmla="*/ 48 h 4605"/>
                    <a:gd name="T8" fmla="*/ 48 w 5347"/>
                    <a:gd name="T9" fmla="*/ 48 h 4605"/>
                    <a:gd name="T10" fmla="*/ 0 w 5347"/>
                    <a:gd name="T11" fmla="*/ 0 h 4605"/>
                    <a:gd name="T12" fmla="*/ 5347 w 5347"/>
                    <a:gd name="T13" fmla="*/ 0 h 4605"/>
                    <a:gd name="T14" fmla="*/ 5347 w 5347"/>
                    <a:gd name="T15" fmla="*/ 4605 h 4605"/>
                    <a:gd name="T16" fmla="*/ 0 w 5347"/>
                    <a:gd name="T17" fmla="*/ 4605 h 4605"/>
                    <a:gd name="T18" fmla="*/ 0 w 5347"/>
                    <a:gd name="T19" fmla="*/ 0 h 46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347" h="4605">
                      <a:moveTo>
                        <a:pt x="48" y="48"/>
                      </a:moveTo>
                      <a:lnTo>
                        <a:pt x="48" y="4557"/>
                      </a:lnTo>
                      <a:lnTo>
                        <a:pt x="5299" y="4557"/>
                      </a:lnTo>
                      <a:lnTo>
                        <a:pt x="5299" y="48"/>
                      </a:lnTo>
                      <a:lnTo>
                        <a:pt x="48" y="48"/>
                      </a:lnTo>
                      <a:close/>
                      <a:moveTo>
                        <a:pt x="0" y="0"/>
                      </a:moveTo>
                      <a:lnTo>
                        <a:pt x="5347" y="0"/>
                      </a:lnTo>
                      <a:lnTo>
                        <a:pt x="5347" y="4605"/>
                      </a:lnTo>
                      <a:lnTo>
                        <a:pt x="0" y="46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E5D88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cxnSp>
              <p:nvCxnSpPr>
                <p:cNvPr id="129" name="Rechte verbindingslijn 128"/>
                <p:cNvCxnSpPr/>
                <p:nvPr userDrawn="1"/>
              </p:nvCxnSpPr>
              <p:spPr>
                <a:xfrm flipH="1">
                  <a:off x="14654334" y="6382168"/>
                  <a:ext cx="162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0" name="Rechte verbindingslijn 129"/>
                <p:cNvCxnSpPr/>
                <p:nvPr userDrawn="1"/>
              </p:nvCxnSpPr>
              <p:spPr>
                <a:xfrm>
                  <a:off x="14689188" y="6382168"/>
                  <a:ext cx="0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Rechte verbindingslijn 130"/>
                <p:cNvCxnSpPr/>
                <p:nvPr userDrawn="1"/>
              </p:nvCxnSpPr>
              <p:spPr>
                <a:xfrm>
                  <a:off x="14619892" y="6382040"/>
                  <a:ext cx="0" cy="8577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2" name="Rechte verbindingslijn 131"/>
                <p:cNvCxnSpPr/>
                <p:nvPr userDrawn="1"/>
              </p:nvCxnSpPr>
              <p:spPr>
                <a:xfrm flipH="1">
                  <a:off x="14593115" y="6400164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3" name="Rechte verbindingslijn 132"/>
                <p:cNvCxnSpPr/>
                <p:nvPr userDrawn="1"/>
              </p:nvCxnSpPr>
              <p:spPr>
                <a:xfrm flipH="1">
                  <a:off x="14593115" y="6423860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4" name="Rechte verbindingslijn 133"/>
                <p:cNvCxnSpPr/>
                <p:nvPr userDrawn="1"/>
              </p:nvCxnSpPr>
              <p:spPr>
                <a:xfrm flipH="1">
                  <a:off x="14593115" y="6447556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35" name="Rectangle 13"/>
                <p:cNvSpPr>
                  <a:spLocks noChangeArrowheads="1"/>
                </p:cNvSpPr>
                <p:nvPr userDrawn="1"/>
              </p:nvSpPr>
              <p:spPr bwMode="auto">
                <a:xfrm>
                  <a:off x="14590283" y="6359138"/>
                  <a:ext cx="128657" cy="19347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1929FF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21" name="Groep 120"/>
              <p:cNvGrpSpPr/>
              <p:nvPr/>
            </p:nvGrpSpPr>
            <p:grpSpPr>
              <a:xfrm>
                <a:off x="12529899" y="6421402"/>
                <a:ext cx="97399" cy="97399"/>
                <a:chOff x="14546483" y="5323041"/>
                <a:chExt cx="242460" cy="242460"/>
              </a:xfrm>
            </p:grpSpPr>
            <p:sp>
              <p:nvSpPr>
                <p:cNvPr id="122" name="Rechthoek 121"/>
                <p:cNvSpPr/>
                <p:nvPr userDrawn="1"/>
              </p:nvSpPr>
              <p:spPr>
                <a:xfrm>
                  <a:off x="14546483" y="5323041"/>
                  <a:ext cx="242460" cy="2424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rgbClr val="00A4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123" name="Groep 122"/>
                <p:cNvGrpSpPr/>
                <p:nvPr/>
              </p:nvGrpSpPr>
              <p:grpSpPr>
                <a:xfrm>
                  <a:off x="14568035" y="5357818"/>
                  <a:ext cx="199836" cy="175226"/>
                  <a:chOff x="14559757" y="5349611"/>
                  <a:chExt cx="216392" cy="191641"/>
                </a:xfrm>
              </p:grpSpPr>
              <p:sp>
                <p:nvSpPr>
                  <p:cNvPr id="124" name="Parallellogram 123"/>
                  <p:cNvSpPr/>
                  <p:nvPr/>
                </p:nvSpPr>
                <p:spPr>
                  <a:xfrm>
                    <a:off x="14559757" y="5369222"/>
                    <a:ext cx="214316" cy="147762"/>
                  </a:xfrm>
                  <a:prstGeom prst="parallelogram">
                    <a:avLst>
                      <a:gd name="adj" fmla="val 93909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25" name="Parallellogram 124"/>
                  <p:cNvSpPr/>
                  <p:nvPr/>
                </p:nvSpPr>
                <p:spPr>
                  <a:xfrm flipH="1">
                    <a:off x="14561833" y="5349611"/>
                    <a:ext cx="214316" cy="191641"/>
                  </a:xfrm>
                  <a:prstGeom prst="parallelogram">
                    <a:avLst>
                      <a:gd name="adj" fmla="val 68946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sp>
          <p:nvSpPr>
            <p:cNvPr id="97" name="Rechthoek 96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CHART</a:t>
              </a:r>
            </a:p>
          </p:txBody>
        </p:sp>
        <p:sp>
          <p:nvSpPr>
            <p:cNvPr id="98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 chart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9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graph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00" name="Ovaal 99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01" name="Ovaal 100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02" name="Rechte verbindingslijn 101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3" name="Rechte verbindingslijn 102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4" name="Rechte verbindingslijn 103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05" name="Tekstvak 33"/>
            <p:cNvSpPr txBox="1"/>
            <p:nvPr/>
          </p:nvSpPr>
          <p:spPr>
            <a:xfrm>
              <a:off x="12479311" y="5259838"/>
              <a:ext cx="2588841" cy="447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chart,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‘Edit data’</a:t>
              </a:r>
            </a:p>
          </p:txBody>
        </p:sp>
        <p:cxnSp>
          <p:nvCxnSpPr>
            <p:cNvPr id="106" name="Rechte verbindingslijn 105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7" name="Groep 106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11" name="Afgeronde rechthoek 110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2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13" name="Rechte verbindingslijn 112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4" name="Gelijkbenige driehoek 113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08" name="Rechthoek 107"/>
            <p:cNvSpPr/>
            <p:nvPr/>
          </p:nvSpPr>
          <p:spPr>
            <a:xfrm>
              <a:off x="12483705" y="4856599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EDIT CHART</a:t>
              </a:r>
            </a:p>
          </p:txBody>
        </p:sp>
        <p:cxnSp>
          <p:nvCxnSpPr>
            <p:cNvPr id="109" name="Rechte verbindingslijn 108"/>
            <p:cNvCxnSpPr/>
            <p:nvPr/>
          </p:nvCxnSpPr>
          <p:spPr>
            <a:xfrm>
              <a:off x="12487778" y="5145063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10" name="Picture 3"/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254186" y="6395104"/>
              <a:ext cx="158644" cy="2564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16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6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6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6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7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68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69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70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71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72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73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74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75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30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31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32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6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9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0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1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76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8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9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10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1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25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12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13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0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1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2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3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4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14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5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7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8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9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7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95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96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7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1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2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3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4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5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6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7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8" name="Rechte verbindingslijn 24"/>
            <p:cNvCxnSpPr>
              <a:endCxn id="195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9" name="Rechte verbindingslijn 25"/>
            <p:cNvCxnSpPr>
              <a:endCxn id="230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82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84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85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86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7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8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9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90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91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93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94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57869735"/>
      </p:ext>
    </p:extLst>
  </p:cSld>
  <p:clrMapOvr>
    <a:masterClrMapping/>
  </p:clrMapOvr>
  <p:transition spd="med">
    <p:fade/>
  </p:transition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ph compa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Graph compare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Tijdelijke aanduiding voor inhoud 2"/>
          <p:cNvSpPr>
            <a:spLocks noGrp="1"/>
          </p:cNvSpPr>
          <p:nvPr>
            <p:ph idx="17"/>
          </p:nvPr>
        </p:nvSpPr>
        <p:spPr>
          <a:xfrm>
            <a:off x="6297329" y="1592688"/>
            <a:ext cx="5380322" cy="4681111"/>
          </a:xfrm>
          <a:solidFill>
            <a:srgbClr val="E5E9EC"/>
          </a:solidFill>
        </p:spPr>
        <p:txBody>
          <a:bodyPr anchor="ctr"/>
          <a:lstStyle>
            <a:lvl1pPr algn="ctr">
              <a:defRPr sz="14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/>
            </a:lvl1pPr>
          </a:lstStyle>
          <a:p>
            <a:fld id="{4F154394-2FC5-4628-81A3-089C82F08482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5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4" name="Instruction Chart &amp; Edit"/>
          <p:cNvGrpSpPr/>
          <p:nvPr userDrawn="1"/>
        </p:nvGrpSpPr>
        <p:grpSpPr>
          <a:xfrm>
            <a:off x="12382788" y="-5444"/>
            <a:ext cx="2697278" cy="6868888"/>
            <a:chOff x="12382788" y="-5444"/>
            <a:chExt cx="2697278" cy="6868888"/>
          </a:xfrm>
        </p:grpSpPr>
        <p:grpSp>
          <p:nvGrpSpPr>
            <p:cNvPr id="95" name="Groep 94"/>
            <p:cNvGrpSpPr/>
            <p:nvPr userDrawn="1"/>
          </p:nvGrpSpPr>
          <p:grpSpPr>
            <a:xfrm>
              <a:off x="12382788" y="1480224"/>
              <a:ext cx="689983" cy="573048"/>
              <a:chOff x="15171969" y="1587338"/>
              <a:chExt cx="755407" cy="627385"/>
            </a:xfrm>
          </p:grpSpPr>
          <p:sp>
            <p:nvSpPr>
              <p:cNvPr id="149" name="Rechthoek 962"/>
              <p:cNvSpPr/>
              <p:nvPr userDrawn="1"/>
            </p:nvSpPr>
            <p:spPr>
              <a:xfrm>
                <a:off x="15171969" y="2008934"/>
                <a:ext cx="755407" cy="205789"/>
              </a:xfrm>
              <a:custGeom>
                <a:avLst/>
                <a:gdLst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664132 w 664132"/>
                  <a:gd name="connsiteY2" fmla="*/ 27778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664132"/>
                  <a:gd name="connsiteY0" fmla="*/ 0 h 290487"/>
                  <a:gd name="connsiteX1" fmla="*/ 664132 w 664132"/>
                  <a:gd name="connsiteY1" fmla="*/ 0 h 290487"/>
                  <a:gd name="connsiteX2" fmla="*/ 333932 w 664132"/>
                  <a:gd name="connsiteY2" fmla="*/ 290487 h 290487"/>
                  <a:gd name="connsiteX3" fmla="*/ 0 w 664132"/>
                  <a:gd name="connsiteY3" fmla="*/ 277787 h 290487"/>
                  <a:gd name="connsiteX4" fmla="*/ 0 w 664132"/>
                  <a:gd name="connsiteY4" fmla="*/ 0 h 290487"/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575232 w 664132"/>
                  <a:gd name="connsiteY2" fmla="*/ 27143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708582"/>
                  <a:gd name="connsiteY0" fmla="*/ 0 h 277787"/>
                  <a:gd name="connsiteX1" fmla="*/ 708582 w 708582"/>
                  <a:gd name="connsiteY1" fmla="*/ 31750 h 277787"/>
                  <a:gd name="connsiteX2" fmla="*/ 575232 w 708582"/>
                  <a:gd name="connsiteY2" fmla="*/ 271437 h 277787"/>
                  <a:gd name="connsiteX3" fmla="*/ 0 w 708582"/>
                  <a:gd name="connsiteY3" fmla="*/ 277787 h 277787"/>
                  <a:gd name="connsiteX4" fmla="*/ 0 w 708582"/>
                  <a:gd name="connsiteY4" fmla="*/ 0 h 277787"/>
                  <a:gd name="connsiteX0" fmla="*/ 228600 w 708582"/>
                  <a:gd name="connsiteY0" fmla="*/ 6350 h 246037"/>
                  <a:gd name="connsiteX1" fmla="*/ 708582 w 708582"/>
                  <a:gd name="connsiteY1" fmla="*/ 0 h 246037"/>
                  <a:gd name="connsiteX2" fmla="*/ 575232 w 708582"/>
                  <a:gd name="connsiteY2" fmla="*/ 239687 h 246037"/>
                  <a:gd name="connsiteX3" fmla="*/ 0 w 708582"/>
                  <a:gd name="connsiteY3" fmla="*/ 246037 h 246037"/>
                  <a:gd name="connsiteX4" fmla="*/ 228600 w 708582"/>
                  <a:gd name="connsiteY4" fmla="*/ 6350 h 246037"/>
                  <a:gd name="connsiteX0" fmla="*/ 228600 w 778432"/>
                  <a:gd name="connsiteY0" fmla="*/ 0 h 239687"/>
                  <a:gd name="connsiteX1" fmla="*/ 778432 w 778432"/>
                  <a:gd name="connsiteY1" fmla="*/ 25400 h 239687"/>
                  <a:gd name="connsiteX2" fmla="*/ 575232 w 778432"/>
                  <a:gd name="connsiteY2" fmla="*/ 233337 h 239687"/>
                  <a:gd name="connsiteX3" fmla="*/ 0 w 778432"/>
                  <a:gd name="connsiteY3" fmla="*/ 239687 h 239687"/>
                  <a:gd name="connsiteX4" fmla="*/ 228600 w 778432"/>
                  <a:gd name="connsiteY4" fmla="*/ 0 h 239687"/>
                  <a:gd name="connsiteX0" fmla="*/ 228600 w 778432"/>
                  <a:gd name="connsiteY0" fmla="*/ 0 h 214287"/>
                  <a:gd name="connsiteX1" fmla="*/ 778432 w 778432"/>
                  <a:gd name="connsiteY1" fmla="*/ 0 h 214287"/>
                  <a:gd name="connsiteX2" fmla="*/ 575232 w 778432"/>
                  <a:gd name="connsiteY2" fmla="*/ 207937 h 214287"/>
                  <a:gd name="connsiteX3" fmla="*/ 0 w 778432"/>
                  <a:gd name="connsiteY3" fmla="*/ 214287 h 214287"/>
                  <a:gd name="connsiteX4" fmla="*/ 228600 w 778432"/>
                  <a:gd name="connsiteY4" fmla="*/ 0 h 214287"/>
                  <a:gd name="connsiteX0" fmla="*/ 228600 w 730724"/>
                  <a:gd name="connsiteY0" fmla="*/ 3975 h 218262"/>
                  <a:gd name="connsiteX1" fmla="*/ 730724 w 730724"/>
                  <a:gd name="connsiteY1" fmla="*/ 0 h 218262"/>
                  <a:gd name="connsiteX2" fmla="*/ 575232 w 730724"/>
                  <a:gd name="connsiteY2" fmla="*/ 211912 h 218262"/>
                  <a:gd name="connsiteX3" fmla="*/ 0 w 730724"/>
                  <a:gd name="connsiteY3" fmla="*/ 218262 h 218262"/>
                  <a:gd name="connsiteX4" fmla="*/ 228600 w 730724"/>
                  <a:gd name="connsiteY4" fmla="*/ 3975 h 218262"/>
                  <a:gd name="connsiteX0" fmla="*/ 252454 w 754578"/>
                  <a:gd name="connsiteY0" fmla="*/ 3975 h 211912"/>
                  <a:gd name="connsiteX1" fmla="*/ 754578 w 754578"/>
                  <a:gd name="connsiteY1" fmla="*/ 0 h 211912"/>
                  <a:gd name="connsiteX2" fmla="*/ 599086 w 754578"/>
                  <a:gd name="connsiteY2" fmla="*/ 211912 h 211912"/>
                  <a:gd name="connsiteX3" fmla="*/ 0 w 754578"/>
                  <a:gd name="connsiteY3" fmla="*/ 210311 h 211912"/>
                  <a:gd name="connsiteX4" fmla="*/ 252454 w 754578"/>
                  <a:gd name="connsiteY4" fmla="*/ 3975 h 211912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599086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754578"/>
                  <a:gd name="connsiteY0" fmla="*/ 0 h 223840"/>
                  <a:gd name="connsiteX1" fmla="*/ 754578 w 754578"/>
                  <a:gd name="connsiteY1" fmla="*/ 7952 h 223840"/>
                  <a:gd name="connsiteX2" fmla="*/ 654745 w 754578"/>
                  <a:gd name="connsiteY2" fmla="*/ 223840 h 223840"/>
                  <a:gd name="connsiteX3" fmla="*/ 0 w 754578"/>
                  <a:gd name="connsiteY3" fmla="*/ 218263 h 223840"/>
                  <a:gd name="connsiteX4" fmla="*/ 172941 w 754578"/>
                  <a:gd name="connsiteY4" fmla="*/ 0 h 223840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646793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818189"/>
                  <a:gd name="connsiteY0" fmla="*/ 0 h 219864"/>
                  <a:gd name="connsiteX1" fmla="*/ 818189 w 818189"/>
                  <a:gd name="connsiteY1" fmla="*/ 31806 h 219864"/>
                  <a:gd name="connsiteX2" fmla="*/ 646793 w 818189"/>
                  <a:gd name="connsiteY2" fmla="*/ 219864 h 219864"/>
                  <a:gd name="connsiteX3" fmla="*/ 0 w 818189"/>
                  <a:gd name="connsiteY3" fmla="*/ 218263 h 219864"/>
                  <a:gd name="connsiteX4" fmla="*/ 172941 w 818189"/>
                  <a:gd name="connsiteY4" fmla="*/ 0 h 219864"/>
                  <a:gd name="connsiteX0" fmla="*/ 172941 w 806262"/>
                  <a:gd name="connsiteY0" fmla="*/ 0 h 219864"/>
                  <a:gd name="connsiteX1" fmla="*/ 806262 w 806262"/>
                  <a:gd name="connsiteY1" fmla="*/ 11928 h 219864"/>
                  <a:gd name="connsiteX2" fmla="*/ 646793 w 806262"/>
                  <a:gd name="connsiteY2" fmla="*/ 219864 h 219864"/>
                  <a:gd name="connsiteX3" fmla="*/ 0 w 806262"/>
                  <a:gd name="connsiteY3" fmla="*/ 218263 h 219864"/>
                  <a:gd name="connsiteX4" fmla="*/ 172941 w 806262"/>
                  <a:gd name="connsiteY4" fmla="*/ 0 h 219864"/>
                  <a:gd name="connsiteX0" fmla="*/ 172941 w 798310"/>
                  <a:gd name="connsiteY0" fmla="*/ 0 h 219864"/>
                  <a:gd name="connsiteX1" fmla="*/ 798310 w 798310"/>
                  <a:gd name="connsiteY1" fmla="*/ 15903 h 219864"/>
                  <a:gd name="connsiteX2" fmla="*/ 646793 w 798310"/>
                  <a:gd name="connsiteY2" fmla="*/ 219864 h 219864"/>
                  <a:gd name="connsiteX3" fmla="*/ 0 w 798310"/>
                  <a:gd name="connsiteY3" fmla="*/ 218263 h 219864"/>
                  <a:gd name="connsiteX4" fmla="*/ 172941 w 798310"/>
                  <a:gd name="connsiteY4" fmla="*/ 0 h 219864"/>
                  <a:gd name="connsiteX0" fmla="*/ 172941 w 798310"/>
                  <a:gd name="connsiteY0" fmla="*/ 0 h 259620"/>
                  <a:gd name="connsiteX1" fmla="*/ 798310 w 798310"/>
                  <a:gd name="connsiteY1" fmla="*/ 15903 h 259620"/>
                  <a:gd name="connsiteX2" fmla="*/ 614988 w 798310"/>
                  <a:gd name="connsiteY2" fmla="*/ 259620 h 259620"/>
                  <a:gd name="connsiteX3" fmla="*/ 0 w 798310"/>
                  <a:gd name="connsiteY3" fmla="*/ 218263 h 259620"/>
                  <a:gd name="connsiteX4" fmla="*/ 172941 w 798310"/>
                  <a:gd name="connsiteY4" fmla="*/ 0 h 259620"/>
                  <a:gd name="connsiteX0" fmla="*/ 188843 w 814212"/>
                  <a:gd name="connsiteY0" fmla="*/ 0 h 259620"/>
                  <a:gd name="connsiteX1" fmla="*/ 814212 w 814212"/>
                  <a:gd name="connsiteY1" fmla="*/ 15903 h 259620"/>
                  <a:gd name="connsiteX2" fmla="*/ 630890 w 814212"/>
                  <a:gd name="connsiteY2" fmla="*/ 259620 h 259620"/>
                  <a:gd name="connsiteX3" fmla="*/ 0 w 814212"/>
                  <a:gd name="connsiteY3" fmla="*/ 254043 h 259620"/>
                  <a:gd name="connsiteX4" fmla="*/ 188843 w 814212"/>
                  <a:gd name="connsiteY4" fmla="*/ 0 h 259620"/>
                  <a:gd name="connsiteX0" fmla="*/ 208721 w 834090"/>
                  <a:gd name="connsiteY0" fmla="*/ 0 h 259620"/>
                  <a:gd name="connsiteX1" fmla="*/ 834090 w 834090"/>
                  <a:gd name="connsiteY1" fmla="*/ 15903 h 259620"/>
                  <a:gd name="connsiteX2" fmla="*/ 650768 w 834090"/>
                  <a:gd name="connsiteY2" fmla="*/ 259620 h 259620"/>
                  <a:gd name="connsiteX3" fmla="*/ 0 w 834090"/>
                  <a:gd name="connsiteY3" fmla="*/ 254043 h 259620"/>
                  <a:gd name="connsiteX4" fmla="*/ 208721 w 834090"/>
                  <a:gd name="connsiteY4" fmla="*/ 0 h 259620"/>
                  <a:gd name="connsiteX0" fmla="*/ 268356 w 893725"/>
                  <a:gd name="connsiteY0" fmla="*/ 0 h 259620"/>
                  <a:gd name="connsiteX1" fmla="*/ 893725 w 893725"/>
                  <a:gd name="connsiteY1" fmla="*/ 15903 h 259620"/>
                  <a:gd name="connsiteX2" fmla="*/ 710403 w 893725"/>
                  <a:gd name="connsiteY2" fmla="*/ 259620 h 259620"/>
                  <a:gd name="connsiteX3" fmla="*/ 0 w 893725"/>
                  <a:gd name="connsiteY3" fmla="*/ 254043 h 259620"/>
                  <a:gd name="connsiteX4" fmla="*/ 268356 w 893725"/>
                  <a:gd name="connsiteY4" fmla="*/ 0 h 259620"/>
                  <a:gd name="connsiteX0" fmla="*/ 260405 w 885774"/>
                  <a:gd name="connsiteY0" fmla="*/ 0 h 259620"/>
                  <a:gd name="connsiteX1" fmla="*/ 885774 w 885774"/>
                  <a:gd name="connsiteY1" fmla="*/ 15903 h 259620"/>
                  <a:gd name="connsiteX2" fmla="*/ 702452 w 885774"/>
                  <a:gd name="connsiteY2" fmla="*/ 259620 h 259620"/>
                  <a:gd name="connsiteX3" fmla="*/ 0 w 885774"/>
                  <a:gd name="connsiteY3" fmla="*/ 254043 h 259620"/>
                  <a:gd name="connsiteX4" fmla="*/ 260405 w 885774"/>
                  <a:gd name="connsiteY4" fmla="*/ 0 h 259620"/>
                  <a:gd name="connsiteX0" fmla="*/ 220648 w 885774"/>
                  <a:gd name="connsiteY0" fmla="*/ 0 h 243717"/>
                  <a:gd name="connsiteX1" fmla="*/ 885774 w 885774"/>
                  <a:gd name="connsiteY1" fmla="*/ 0 h 243717"/>
                  <a:gd name="connsiteX2" fmla="*/ 702452 w 885774"/>
                  <a:gd name="connsiteY2" fmla="*/ 243717 h 243717"/>
                  <a:gd name="connsiteX3" fmla="*/ 0 w 885774"/>
                  <a:gd name="connsiteY3" fmla="*/ 238140 h 243717"/>
                  <a:gd name="connsiteX4" fmla="*/ 220648 w 885774"/>
                  <a:gd name="connsiteY4" fmla="*/ 0 h 24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5774" h="243717">
                    <a:moveTo>
                      <a:pt x="220648" y="0"/>
                    </a:moveTo>
                    <a:lnTo>
                      <a:pt x="885774" y="0"/>
                    </a:lnTo>
                    <a:lnTo>
                      <a:pt x="702452" y="243717"/>
                    </a:lnTo>
                    <a:lnTo>
                      <a:pt x="0" y="238140"/>
                    </a:lnTo>
                    <a:lnTo>
                      <a:pt x="220648" y="0"/>
                    </a:lnTo>
                    <a:close/>
                  </a:path>
                </a:pathLst>
              </a:custGeom>
              <a:solidFill>
                <a:srgbClr val="FFFFFF">
                  <a:lumMod val="50000"/>
                </a:srgbClr>
              </a:solidFill>
              <a:ln w="25400" cap="flat" cmpd="sng" algn="ctr">
                <a:noFill/>
                <a:prstDash val="solid"/>
              </a:ln>
              <a:effectLst>
                <a:softEdge rad="31750"/>
              </a:effectLst>
            </p:spPr>
            <p:txBody>
              <a:bodyPr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0" name="Groep 149"/>
              <p:cNvGrpSpPr/>
              <p:nvPr userDrawn="1"/>
            </p:nvGrpSpPr>
            <p:grpSpPr>
              <a:xfrm>
                <a:off x="15281106" y="1587338"/>
                <a:ext cx="511775" cy="560304"/>
                <a:chOff x="10604642" y="969717"/>
                <a:chExt cx="1290643" cy="1427163"/>
              </a:xfrm>
            </p:grpSpPr>
            <p:grpSp>
              <p:nvGrpSpPr>
                <p:cNvPr id="151" name="Group 879"/>
                <p:cNvGrpSpPr>
                  <a:grpSpLocks noChangeAspect="1"/>
                </p:cNvGrpSpPr>
                <p:nvPr userDrawn="1"/>
              </p:nvGrpSpPr>
              <p:grpSpPr bwMode="auto">
                <a:xfrm>
                  <a:off x="10604642" y="969717"/>
                  <a:ext cx="1290643" cy="1427163"/>
                  <a:chOff x="4798" y="1515"/>
                  <a:chExt cx="813" cy="899"/>
                </a:xfrm>
              </p:grpSpPr>
              <p:sp>
                <p:nvSpPr>
                  <p:cNvPr id="153" name="Freeform 886"/>
                  <p:cNvSpPr>
                    <a:spLocks/>
                  </p:cNvSpPr>
                  <p:nvPr userDrawn="1"/>
                </p:nvSpPr>
                <p:spPr bwMode="auto">
                  <a:xfrm>
                    <a:off x="5269" y="1515"/>
                    <a:ext cx="71" cy="898"/>
                  </a:xfrm>
                  <a:custGeom>
                    <a:avLst/>
                    <a:gdLst>
                      <a:gd name="T0" fmla="*/ 282 w 282"/>
                      <a:gd name="T1" fmla="*/ 0 h 3595"/>
                      <a:gd name="T2" fmla="*/ 282 w 282"/>
                      <a:gd name="T3" fmla="*/ 3138 h 3595"/>
                      <a:gd name="T4" fmla="*/ 0 w 282"/>
                      <a:gd name="T5" fmla="*/ 3595 h 3595"/>
                      <a:gd name="T6" fmla="*/ 0 w 282"/>
                      <a:gd name="T7" fmla="*/ 285 h 3595"/>
                      <a:gd name="T8" fmla="*/ 282 w 282"/>
                      <a:gd name="T9" fmla="*/ 0 h 35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2" h="3595">
                        <a:moveTo>
                          <a:pt x="282" y="0"/>
                        </a:moveTo>
                        <a:lnTo>
                          <a:pt x="282" y="3138"/>
                        </a:lnTo>
                        <a:lnTo>
                          <a:pt x="0" y="3595"/>
                        </a:lnTo>
                        <a:lnTo>
                          <a:pt x="0" y="285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solidFill>
                    <a:srgbClr val="FFC000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4" name="Rectangle 880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515"/>
                    <a:ext cx="813" cy="899"/>
                  </a:xfrm>
                  <a:prstGeom prst="rect">
                    <a:avLst/>
                  </a:prstGeom>
                  <a:noFill/>
                  <a:ln w="0">
                    <a:noFill/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5" name="Rectangle 881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857"/>
                    <a:ext cx="228" cy="55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002060"/>
                      </a:gs>
                      <a:gs pos="100000">
                        <a:srgbClr val="1929FF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6" name="Freeform 882"/>
                  <p:cNvSpPr>
                    <a:spLocks/>
                  </p:cNvSpPr>
                  <p:nvPr userDrawn="1"/>
                </p:nvSpPr>
                <p:spPr bwMode="auto">
                  <a:xfrm>
                    <a:off x="4798" y="1771"/>
                    <a:ext cx="314" cy="86"/>
                  </a:xfrm>
                  <a:custGeom>
                    <a:avLst/>
                    <a:gdLst>
                      <a:gd name="T0" fmla="*/ 411 w 1255"/>
                      <a:gd name="T1" fmla="*/ 0 h 342"/>
                      <a:gd name="T2" fmla="*/ 1255 w 1255"/>
                      <a:gd name="T3" fmla="*/ 0 h 342"/>
                      <a:gd name="T4" fmla="*/ 913 w 1255"/>
                      <a:gd name="T5" fmla="*/ 342 h 342"/>
                      <a:gd name="T6" fmla="*/ 0 w 1255"/>
                      <a:gd name="T7" fmla="*/ 342 h 342"/>
                      <a:gd name="T8" fmla="*/ 411 w 1255"/>
                      <a:gd name="T9" fmla="*/ 0 h 3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55" h="342">
                        <a:moveTo>
                          <a:pt x="411" y="0"/>
                        </a:moveTo>
                        <a:lnTo>
                          <a:pt x="1255" y="0"/>
                        </a:lnTo>
                        <a:lnTo>
                          <a:pt x="913" y="342"/>
                        </a:lnTo>
                        <a:lnTo>
                          <a:pt x="0" y="342"/>
                        </a:lnTo>
                        <a:lnTo>
                          <a:pt x="411" y="0"/>
                        </a:lnTo>
                        <a:close/>
                      </a:path>
                    </a:pathLst>
                  </a:custGeom>
                  <a:solidFill>
                    <a:srgbClr val="0039AC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7" name="Freeform 883"/>
                  <p:cNvSpPr>
                    <a:spLocks/>
                  </p:cNvSpPr>
                  <p:nvPr userDrawn="1"/>
                </p:nvSpPr>
                <p:spPr bwMode="auto">
                  <a:xfrm>
                    <a:off x="5026" y="1771"/>
                    <a:ext cx="85" cy="642"/>
                  </a:xfrm>
                  <a:custGeom>
                    <a:avLst/>
                    <a:gdLst>
                      <a:gd name="T0" fmla="*/ 342 w 342"/>
                      <a:gd name="T1" fmla="*/ 0 h 2568"/>
                      <a:gd name="T2" fmla="*/ 342 w 342"/>
                      <a:gd name="T3" fmla="*/ 2111 h 2568"/>
                      <a:gd name="T4" fmla="*/ 0 w 342"/>
                      <a:gd name="T5" fmla="*/ 2568 h 2568"/>
                      <a:gd name="T6" fmla="*/ 0 w 342"/>
                      <a:gd name="T7" fmla="*/ 342 h 2568"/>
                      <a:gd name="T8" fmla="*/ 342 w 342"/>
                      <a:gd name="T9" fmla="*/ 0 h 25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568">
                        <a:moveTo>
                          <a:pt x="342" y="0"/>
                        </a:moveTo>
                        <a:lnTo>
                          <a:pt x="342" y="2111"/>
                        </a:lnTo>
                        <a:lnTo>
                          <a:pt x="0" y="2568"/>
                        </a:lnTo>
                        <a:lnTo>
                          <a:pt x="0" y="342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000075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8" name="Freeform 884"/>
                  <p:cNvSpPr>
                    <a:spLocks/>
                  </p:cNvSpPr>
                  <p:nvPr userDrawn="1"/>
                </p:nvSpPr>
                <p:spPr bwMode="auto">
                  <a:xfrm>
                    <a:off x="5054" y="1515"/>
                    <a:ext cx="286" cy="72"/>
                  </a:xfrm>
                  <a:custGeom>
                    <a:avLst/>
                    <a:gdLst>
                      <a:gd name="T0" fmla="*/ 318 w 1140"/>
                      <a:gd name="T1" fmla="*/ 0 h 289"/>
                      <a:gd name="T2" fmla="*/ 1140 w 1140"/>
                      <a:gd name="T3" fmla="*/ 0 h 289"/>
                      <a:gd name="T4" fmla="*/ 855 w 1140"/>
                      <a:gd name="T5" fmla="*/ 289 h 289"/>
                      <a:gd name="T6" fmla="*/ 0 w 1140"/>
                      <a:gd name="T7" fmla="*/ 289 h 289"/>
                      <a:gd name="T8" fmla="*/ 318 w 1140"/>
                      <a:gd name="T9" fmla="*/ 0 h 2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40" h="289">
                        <a:moveTo>
                          <a:pt x="318" y="0"/>
                        </a:moveTo>
                        <a:lnTo>
                          <a:pt x="1140" y="0"/>
                        </a:lnTo>
                        <a:lnTo>
                          <a:pt x="855" y="289"/>
                        </a:lnTo>
                        <a:lnTo>
                          <a:pt x="0" y="289"/>
                        </a:lnTo>
                        <a:lnTo>
                          <a:pt x="318" y="0"/>
                        </a:lnTo>
                        <a:close/>
                      </a:path>
                    </a:pathLst>
                  </a:custGeom>
                  <a:solidFill>
                    <a:srgbClr val="EEFF26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9" name="Rectangle 885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054" y="1587"/>
                    <a:ext cx="215" cy="82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FFC000"/>
                      </a:gs>
                      <a:gs pos="100000">
                        <a:srgbClr val="FFFF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60" name="Rectangle 887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298" y="1771"/>
                    <a:ext cx="228" cy="643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B80004"/>
                      </a:gs>
                      <a:gs pos="100000">
                        <a:srgbClr val="FF00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61" name="Freeform 888"/>
                  <p:cNvSpPr>
                    <a:spLocks/>
                  </p:cNvSpPr>
                  <p:nvPr userDrawn="1"/>
                </p:nvSpPr>
                <p:spPr bwMode="auto">
                  <a:xfrm>
                    <a:off x="5526" y="1686"/>
                    <a:ext cx="85" cy="727"/>
                  </a:xfrm>
                  <a:custGeom>
                    <a:avLst/>
                    <a:gdLst>
                      <a:gd name="T0" fmla="*/ 342 w 342"/>
                      <a:gd name="T1" fmla="*/ 0 h 2911"/>
                      <a:gd name="T2" fmla="*/ 342 w 342"/>
                      <a:gd name="T3" fmla="*/ 2477 h 2911"/>
                      <a:gd name="T4" fmla="*/ 0 w 342"/>
                      <a:gd name="T5" fmla="*/ 2911 h 2911"/>
                      <a:gd name="T6" fmla="*/ 0 w 342"/>
                      <a:gd name="T7" fmla="*/ 334 h 2911"/>
                      <a:gd name="T8" fmla="*/ 342 w 342"/>
                      <a:gd name="T9" fmla="*/ 0 h 29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911">
                        <a:moveTo>
                          <a:pt x="342" y="0"/>
                        </a:moveTo>
                        <a:lnTo>
                          <a:pt x="342" y="2477"/>
                        </a:lnTo>
                        <a:lnTo>
                          <a:pt x="0" y="2911"/>
                        </a:lnTo>
                        <a:lnTo>
                          <a:pt x="0" y="334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C2001B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  <p:sp>
              <p:nvSpPr>
                <p:cNvPr id="152" name="Vrije vorm 151"/>
                <p:cNvSpPr/>
                <p:nvPr userDrawn="1"/>
              </p:nvSpPr>
              <p:spPr>
                <a:xfrm>
                  <a:off x="11389225" y="1241176"/>
                  <a:ext cx="506025" cy="137883"/>
                </a:xfrm>
                <a:custGeom>
                  <a:avLst/>
                  <a:gdLst>
                    <a:gd name="connsiteX0" fmla="*/ 0 w 508407"/>
                    <a:gd name="connsiteY0" fmla="*/ 142646 h 146304"/>
                    <a:gd name="connsiteX1" fmla="*/ 369418 w 508407"/>
                    <a:gd name="connsiteY1" fmla="*/ 146304 h 146304"/>
                    <a:gd name="connsiteX2" fmla="*/ 508407 w 508407"/>
                    <a:gd name="connsiteY2" fmla="*/ 0 h 146304"/>
                    <a:gd name="connsiteX3" fmla="*/ 168250 w 508407"/>
                    <a:gd name="connsiteY3" fmla="*/ 0 h 146304"/>
                    <a:gd name="connsiteX4" fmla="*/ 0 w 508407"/>
                    <a:gd name="connsiteY4" fmla="*/ 142646 h 146304"/>
                    <a:gd name="connsiteX0" fmla="*/ 0 w 508407"/>
                    <a:gd name="connsiteY0" fmla="*/ 142646 h 142646"/>
                    <a:gd name="connsiteX1" fmla="*/ 376562 w 508407"/>
                    <a:gd name="connsiteY1" fmla="*/ 136779 h 142646"/>
                    <a:gd name="connsiteX2" fmla="*/ 508407 w 508407"/>
                    <a:gd name="connsiteY2" fmla="*/ 0 h 142646"/>
                    <a:gd name="connsiteX3" fmla="*/ 168250 w 508407"/>
                    <a:gd name="connsiteY3" fmla="*/ 0 h 142646"/>
                    <a:gd name="connsiteX4" fmla="*/ 0 w 508407"/>
                    <a:gd name="connsiteY4" fmla="*/ 142646 h 142646"/>
                    <a:gd name="connsiteX0" fmla="*/ 0 w 506025"/>
                    <a:gd name="connsiteY0" fmla="*/ 137883 h 137883"/>
                    <a:gd name="connsiteX1" fmla="*/ 374180 w 506025"/>
                    <a:gd name="connsiteY1" fmla="*/ 136779 h 137883"/>
                    <a:gd name="connsiteX2" fmla="*/ 506025 w 506025"/>
                    <a:gd name="connsiteY2" fmla="*/ 0 h 137883"/>
                    <a:gd name="connsiteX3" fmla="*/ 165868 w 506025"/>
                    <a:gd name="connsiteY3" fmla="*/ 0 h 137883"/>
                    <a:gd name="connsiteX4" fmla="*/ 0 w 506025"/>
                    <a:gd name="connsiteY4" fmla="*/ 137883 h 137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6025" h="137883">
                      <a:moveTo>
                        <a:pt x="0" y="137883"/>
                      </a:moveTo>
                      <a:lnTo>
                        <a:pt x="374180" y="136779"/>
                      </a:lnTo>
                      <a:lnTo>
                        <a:pt x="506025" y="0"/>
                      </a:lnTo>
                      <a:lnTo>
                        <a:pt x="165868" y="0"/>
                      </a:lnTo>
                      <a:lnTo>
                        <a:pt x="0" y="137883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96" name="Groep 95"/>
            <p:cNvGrpSpPr/>
            <p:nvPr/>
          </p:nvGrpSpPr>
          <p:grpSpPr>
            <a:xfrm>
              <a:off x="12487778" y="6003628"/>
              <a:ext cx="1980859" cy="542924"/>
              <a:chOff x="12390702" y="6054428"/>
              <a:chExt cx="1980859" cy="542924"/>
            </a:xfrm>
          </p:grpSpPr>
          <p:sp>
            <p:nvSpPr>
              <p:cNvPr id="115" name="Rechthoek 114"/>
              <p:cNvSpPr/>
              <p:nvPr/>
            </p:nvSpPr>
            <p:spPr>
              <a:xfrm>
                <a:off x="12402284" y="6054428"/>
                <a:ext cx="1969277" cy="54292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116" name="Rechthoek 115"/>
              <p:cNvSpPr/>
              <p:nvPr/>
            </p:nvSpPr>
            <p:spPr>
              <a:xfrm>
                <a:off x="12662053" y="6062530"/>
                <a:ext cx="1268296" cy="2616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1100" dirty="0"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Change chart type</a:t>
                </a:r>
              </a:p>
            </p:txBody>
          </p:sp>
          <p:sp>
            <p:nvSpPr>
              <p:cNvPr id="117" name="Gelijkbenige driehoek 116"/>
              <p:cNvSpPr/>
              <p:nvPr/>
            </p:nvSpPr>
            <p:spPr>
              <a:xfrm rot="5400000">
                <a:off x="14210471" y="6150144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118" name="Afgeronde rechthoek 117"/>
              <p:cNvSpPr/>
              <p:nvPr/>
            </p:nvSpPr>
            <p:spPr>
              <a:xfrm>
                <a:off x="12390702" y="6322741"/>
                <a:ext cx="1973675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Edit data</a:t>
                </a:r>
              </a:p>
            </p:txBody>
          </p:sp>
          <p:grpSp>
            <p:nvGrpSpPr>
              <p:cNvPr id="119" name="Groep 118"/>
              <p:cNvGrpSpPr/>
              <p:nvPr/>
            </p:nvGrpSpPr>
            <p:grpSpPr>
              <a:xfrm>
                <a:off x="12461788" y="6100223"/>
                <a:ext cx="204691" cy="170000"/>
                <a:chOff x="15171969" y="1587338"/>
                <a:chExt cx="755407" cy="627385"/>
              </a:xfrm>
            </p:grpSpPr>
            <p:sp>
              <p:nvSpPr>
                <p:cNvPr id="136" name="Rechthoek 962"/>
                <p:cNvSpPr/>
                <p:nvPr userDrawn="1"/>
              </p:nvSpPr>
              <p:spPr>
                <a:xfrm>
                  <a:off x="15171969" y="2008934"/>
                  <a:ext cx="755407" cy="205789"/>
                </a:xfrm>
                <a:custGeom>
                  <a:avLst/>
                  <a:gdLst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664132 w 664132"/>
                    <a:gd name="connsiteY2" fmla="*/ 27778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664132"/>
                    <a:gd name="connsiteY0" fmla="*/ 0 h 290487"/>
                    <a:gd name="connsiteX1" fmla="*/ 664132 w 664132"/>
                    <a:gd name="connsiteY1" fmla="*/ 0 h 290487"/>
                    <a:gd name="connsiteX2" fmla="*/ 333932 w 664132"/>
                    <a:gd name="connsiteY2" fmla="*/ 290487 h 290487"/>
                    <a:gd name="connsiteX3" fmla="*/ 0 w 664132"/>
                    <a:gd name="connsiteY3" fmla="*/ 277787 h 290487"/>
                    <a:gd name="connsiteX4" fmla="*/ 0 w 664132"/>
                    <a:gd name="connsiteY4" fmla="*/ 0 h 290487"/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575232 w 664132"/>
                    <a:gd name="connsiteY2" fmla="*/ 27143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708582"/>
                    <a:gd name="connsiteY0" fmla="*/ 0 h 277787"/>
                    <a:gd name="connsiteX1" fmla="*/ 708582 w 708582"/>
                    <a:gd name="connsiteY1" fmla="*/ 31750 h 277787"/>
                    <a:gd name="connsiteX2" fmla="*/ 575232 w 708582"/>
                    <a:gd name="connsiteY2" fmla="*/ 271437 h 277787"/>
                    <a:gd name="connsiteX3" fmla="*/ 0 w 708582"/>
                    <a:gd name="connsiteY3" fmla="*/ 277787 h 277787"/>
                    <a:gd name="connsiteX4" fmla="*/ 0 w 708582"/>
                    <a:gd name="connsiteY4" fmla="*/ 0 h 277787"/>
                    <a:gd name="connsiteX0" fmla="*/ 228600 w 708582"/>
                    <a:gd name="connsiteY0" fmla="*/ 6350 h 246037"/>
                    <a:gd name="connsiteX1" fmla="*/ 708582 w 708582"/>
                    <a:gd name="connsiteY1" fmla="*/ 0 h 246037"/>
                    <a:gd name="connsiteX2" fmla="*/ 575232 w 708582"/>
                    <a:gd name="connsiteY2" fmla="*/ 239687 h 246037"/>
                    <a:gd name="connsiteX3" fmla="*/ 0 w 708582"/>
                    <a:gd name="connsiteY3" fmla="*/ 246037 h 246037"/>
                    <a:gd name="connsiteX4" fmla="*/ 228600 w 708582"/>
                    <a:gd name="connsiteY4" fmla="*/ 6350 h 246037"/>
                    <a:gd name="connsiteX0" fmla="*/ 228600 w 778432"/>
                    <a:gd name="connsiteY0" fmla="*/ 0 h 239687"/>
                    <a:gd name="connsiteX1" fmla="*/ 778432 w 778432"/>
                    <a:gd name="connsiteY1" fmla="*/ 25400 h 239687"/>
                    <a:gd name="connsiteX2" fmla="*/ 575232 w 778432"/>
                    <a:gd name="connsiteY2" fmla="*/ 233337 h 239687"/>
                    <a:gd name="connsiteX3" fmla="*/ 0 w 778432"/>
                    <a:gd name="connsiteY3" fmla="*/ 239687 h 239687"/>
                    <a:gd name="connsiteX4" fmla="*/ 228600 w 778432"/>
                    <a:gd name="connsiteY4" fmla="*/ 0 h 239687"/>
                    <a:gd name="connsiteX0" fmla="*/ 228600 w 778432"/>
                    <a:gd name="connsiteY0" fmla="*/ 0 h 214287"/>
                    <a:gd name="connsiteX1" fmla="*/ 778432 w 778432"/>
                    <a:gd name="connsiteY1" fmla="*/ 0 h 214287"/>
                    <a:gd name="connsiteX2" fmla="*/ 575232 w 778432"/>
                    <a:gd name="connsiteY2" fmla="*/ 207937 h 214287"/>
                    <a:gd name="connsiteX3" fmla="*/ 0 w 778432"/>
                    <a:gd name="connsiteY3" fmla="*/ 214287 h 214287"/>
                    <a:gd name="connsiteX4" fmla="*/ 228600 w 778432"/>
                    <a:gd name="connsiteY4" fmla="*/ 0 h 214287"/>
                    <a:gd name="connsiteX0" fmla="*/ 228600 w 730724"/>
                    <a:gd name="connsiteY0" fmla="*/ 3975 h 218262"/>
                    <a:gd name="connsiteX1" fmla="*/ 730724 w 730724"/>
                    <a:gd name="connsiteY1" fmla="*/ 0 h 218262"/>
                    <a:gd name="connsiteX2" fmla="*/ 575232 w 730724"/>
                    <a:gd name="connsiteY2" fmla="*/ 211912 h 218262"/>
                    <a:gd name="connsiteX3" fmla="*/ 0 w 730724"/>
                    <a:gd name="connsiteY3" fmla="*/ 218262 h 218262"/>
                    <a:gd name="connsiteX4" fmla="*/ 228600 w 730724"/>
                    <a:gd name="connsiteY4" fmla="*/ 3975 h 218262"/>
                    <a:gd name="connsiteX0" fmla="*/ 252454 w 754578"/>
                    <a:gd name="connsiteY0" fmla="*/ 3975 h 211912"/>
                    <a:gd name="connsiteX1" fmla="*/ 754578 w 754578"/>
                    <a:gd name="connsiteY1" fmla="*/ 0 h 211912"/>
                    <a:gd name="connsiteX2" fmla="*/ 599086 w 754578"/>
                    <a:gd name="connsiteY2" fmla="*/ 211912 h 211912"/>
                    <a:gd name="connsiteX3" fmla="*/ 0 w 754578"/>
                    <a:gd name="connsiteY3" fmla="*/ 210311 h 211912"/>
                    <a:gd name="connsiteX4" fmla="*/ 252454 w 754578"/>
                    <a:gd name="connsiteY4" fmla="*/ 3975 h 211912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599086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754578"/>
                    <a:gd name="connsiteY0" fmla="*/ 0 h 223840"/>
                    <a:gd name="connsiteX1" fmla="*/ 754578 w 754578"/>
                    <a:gd name="connsiteY1" fmla="*/ 7952 h 223840"/>
                    <a:gd name="connsiteX2" fmla="*/ 654745 w 754578"/>
                    <a:gd name="connsiteY2" fmla="*/ 223840 h 223840"/>
                    <a:gd name="connsiteX3" fmla="*/ 0 w 754578"/>
                    <a:gd name="connsiteY3" fmla="*/ 218263 h 223840"/>
                    <a:gd name="connsiteX4" fmla="*/ 172941 w 754578"/>
                    <a:gd name="connsiteY4" fmla="*/ 0 h 223840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646793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818189"/>
                    <a:gd name="connsiteY0" fmla="*/ 0 h 219864"/>
                    <a:gd name="connsiteX1" fmla="*/ 818189 w 818189"/>
                    <a:gd name="connsiteY1" fmla="*/ 31806 h 219864"/>
                    <a:gd name="connsiteX2" fmla="*/ 646793 w 818189"/>
                    <a:gd name="connsiteY2" fmla="*/ 219864 h 219864"/>
                    <a:gd name="connsiteX3" fmla="*/ 0 w 818189"/>
                    <a:gd name="connsiteY3" fmla="*/ 218263 h 219864"/>
                    <a:gd name="connsiteX4" fmla="*/ 172941 w 818189"/>
                    <a:gd name="connsiteY4" fmla="*/ 0 h 219864"/>
                    <a:gd name="connsiteX0" fmla="*/ 172941 w 806262"/>
                    <a:gd name="connsiteY0" fmla="*/ 0 h 219864"/>
                    <a:gd name="connsiteX1" fmla="*/ 806262 w 806262"/>
                    <a:gd name="connsiteY1" fmla="*/ 11928 h 219864"/>
                    <a:gd name="connsiteX2" fmla="*/ 646793 w 806262"/>
                    <a:gd name="connsiteY2" fmla="*/ 219864 h 219864"/>
                    <a:gd name="connsiteX3" fmla="*/ 0 w 806262"/>
                    <a:gd name="connsiteY3" fmla="*/ 218263 h 219864"/>
                    <a:gd name="connsiteX4" fmla="*/ 172941 w 806262"/>
                    <a:gd name="connsiteY4" fmla="*/ 0 h 219864"/>
                    <a:gd name="connsiteX0" fmla="*/ 172941 w 798310"/>
                    <a:gd name="connsiteY0" fmla="*/ 0 h 219864"/>
                    <a:gd name="connsiteX1" fmla="*/ 798310 w 798310"/>
                    <a:gd name="connsiteY1" fmla="*/ 15903 h 219864"/>
                    <a:gd name="connsiteX2" fmla="*/ 646793 w 798310"/>
                    <a:gd name="connsiteY2" fmla="*/ 219864 h 219864"/>
                    <a:gd name="connsiteX3" fmla="*/ 0 w 798310"/>
                    <a:gd name="connsiteY3" fmla="*/ 218263 h 219864"/>
                    <a:gd name="connsiteX4" fmla="*/ 172941 w 798310"/>
                    <a:gd name="connsiteY4" fmla="*/ 0 h 219864"/>
                    <a:gd name="connsiteX0" fmla="*/ 172941 w 798310"/>
                    <a:gd name="connsiteY0" fmla="*/ 0 h 259620"/>
                    <a:gd name="connsiteX1" fmla="*/ 798310 w 798310"/>
                    <a:gd name="connsiteY1" fmla="*/ 15903 h 259620"/>
                    <a:gd name="connsiteX2" fmla="*/ 614988 w 798310"/>
                    <a:gd name="connsiteY2" fmla="*/ 259620 h 259620"/>
                    <a:gd name="connsiteX3" fmla="*/ 0 w 798310"/>
                    <a:gd name="connsiteY3" fmla="*/ 218263 h 259620"/>
                    <a:gd name="connsiteX4" fmla="*/ 172941 w 798310"/>
                    <a:gd name="connsiteY4" fmla="*/ 0 h 259620"/>
                    <a:gd name="connsiteX0" fmla="*/ 188843 w 814212"/>
                    <a:gd name="connsiteY0" fmla="*/ 0 h 259620"/>
                    <a:gd name="connsiteX1" fmla="*/ 814212 w 814212"/>
                    <a:gd name="connsiteY1" fmla="*/ 15903 h 259620"/>
                    <a:gd name="connsiteX2" fmla="*/ 630890 w 814212"/>
                    <a:gd name="connsiteY2" fmla="*/ 259620 h 259620"/>
                    <a:gd name="connsiteX3" fmla="*/ 0 w 814212"/>
                    <a:gd name="connsiteY3" fmla="*/ 254043 h 259620"/>
                    <a:gd name="connsiteX4" fmla="*/ 188843 w 814212"/>
                    <a:gd name="connsiteY4" fmla="*/ 0 h 259620"/>
                    <a:gd name="connsiteX0" fmla="*/ 208721 w 834090"/>
                    <a:gd name="connsiteY0" fmla="*/ 0 h 259620"/>
                    <a:gd name="connsiteX1" fmla="*/ 834090 w 834090"/>
                    <a:gd name="connsiteY1" fmla="*/ 15903 h 259620"/>
                    <a:gd name="connsiteX2" fmla="*/ 650768 w 834090"/>
                    <a:gd name="connsiteY2" fmla="*/ 259620 h 259620"/>
                    <a:gd name="connsiteX3" fmla="*/ 0 w 834090"/>
                    <a:gd name="connsiteY3" fmla="*/ 254043 h 259620"/>
                    <a:gd name="connsiteX4" fmla="*/ 208721 w 834090"/>
                    <a:gd name="connsiteY4" fmla="*/ 0 h 259620"/>
                    <a:gd name="connsiteX0" fmla="*/ 268356 w 893725"/>
                    <a:gd name="connsiteY0" fmla="*/ 0 h 259620"/>
                    <a:gd name="connsiteX1" fmla="*/ 893725 w 893725"/>
                    <a:gd name="connsiteY1" fmla="*/ 15903 h 259620"/>
                    <a:gd name="connsiteX2" fmla="*/ 710403 w 893725"/>
                    <a:gd name="connsiteY2" fmla="*/ 259620 h 259620"/>
                    <a:gd name="connsiteX3" fmla="*/ 0 w 893725"/>
                    <a:gd name="connsiteY3" fmla="*/ 254043 h 259620"/>
                    <a:gd name="connsiteX4" fmla="*/ 268356 w 893725"/>
                    <a:gd name="connsiteY4" fmla="*/ 0 h 259620"/>
                    <a:gd name="connsiteX0" fmla="*/ 260405 w 885774"/>
                    <a:gd name="connsiteY0" fmla="*/ 0 h 259620"/>
                    <a:gd name="connsiteX1" fmla="*/ 885774 w 885774"/>
                    <a:gd name="connsiteY1" fmla="*/ 15903 h 259620"/>
                    <a:gd name="connsiteX2" fmla="*/ 702452 w 885774"/>
                    <a:gd name="connsiteY2" fmla="*/ 259620 h 259620"/>
                    <a:gd name="connsiteX3" fmla="*/ 0 w 885774"/>
                    <a:gd name="connsiteY3" fmla="*/ 254043 h 259620"/>
                    <a:gd name="connsiteX4" fmla="*/ 260405 w 885774"/>
                    <a:gd name="connsiteY4" fmla="*/ 0 h 259620"/>
                    <a:gd name="connsiteX0" fmla="*/ 220648 w 885774"/>
                    <a:gd name="connsiteY0" fmla="*/ 0 h 243717"/>
                    <a:gd name="connsiteX1" fmla="*/ 885774 w 885774"/>
                    <a:gd name="connsiteY1" fmla="*/ 0 h 243717"/>
                    <a:gd name="connsiteX2" fmla="*/ 702452 w 885774"/>
                    <a:gd name="connsiteY2" fmla="*/ 243717 h 243717"/>
                    <a:gd name="connsiteX3" fmla="*/ 0 w 885774"/>
                    <a:gd name="connsiteY3" fmla="*/ 238140 h 243717"/>
                    <a:gd name="connsiteX4" fmla="*/ 220648 w 885774"/>
                    <a:gd name="connsiteY4" fmla="*/ 0 h 243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5774" h="243717">
                      <a:moveTo>
                        <a:pt x="220648" y="0"/>
                      </a:moveTo>
                      <a:lnTo>
                        <a:pt x="885774" y="0"/>
                      </a:lnTo>
                      <a:lnTo>
                        <a:pt x="702452" y="243717"/>
                      </a:lnTo>
                      <a:lnTo>
                        <a:pt x="0" y="238140"/>
                      </a:lnTo>
                      <a:lnTo>
                        <a:pt x="220648" y="0"/>
                      </a:lnTo>
                      <a:close/>
                    </a:path>
                  </a:pathLst>
                </a:custGeom>
                <a:solidFill>
                  <a:srgbClr val="FFFFFF">
                    <a:lumMod val="50000"/>
                  </a:srgbClr>
                </a:solidFill>
                <a:ln w="25400" cap="flat" cmpd="sng" algn="ctr">
                  <a:noFill/>
                  <a:prstDash val="solid"/>
                </a:ln>
                <a:effectLst>
                  <a:softEdge rad="31750"/>
                </a:effectLst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137" name="Groep 136"/>
                <p:cNvGrpSpPr/>
                <p:nvPr userDrawn="1"/>
              </p:nvGrpSpPr>
              <p:grpSpPr>
                <a:xfrm>
                  <a:off x="15281106" y="1587338"/>
                  <a:ext cx="511775" cy="560304"/>
                  <a:chOff x="10604642" y="969717"/>
                  <a:chExt cx="1290643" cy="1427163"/>
                </a:xfrm>
              </p:grpSpPr>
              <p:grpSp>
                <p:nvGrpSpPr>
                  <p:cNvPr id="138" name="Group 879"/>
                  <p:cNvGrpSpPr>
                    <a:grpSpLocks noChangeAspect="1"/>
                  </p:cNvGrpSpPr>
                  <p:nvPr userDrawn="1"/>
                </p:nvGrpSpPr>
                <p:grpSpPr bwMode="auto">
                  <a:xfrm>
                    <a:off x="10604642" y="969717"/>
                    <a:ext cx="1290643" cy="1427163"/>
                    <a:chOff x="4798" y="1515"/>
                    <a:chExt cx="813" cy="899"/>
                  </a:xfrm>
                </p:grpSpPr>
                <p:sp>
                  <p:nvSpPr>
                    <p:cNvPr id="140" name="Freeform 886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269" y="1515"/>
                      <a:ext cx="71" cy="898"/>
                    </a:xfrm>
                    <a:custGeom>
                      <a:avLst/>
                      <a:gdLst>
                        <a:gd name="T0" fmla="*/ 282 w 282"/>
                        <a:gd name="T1" fmla="*/ 0 h 3595"/>
                        <a:gd name="T2" fmla="*/ 282 w 282"/>
                        <a:gd name="T3" fmla="*/ 3138 h 3595"/>
                        <a:gd name="T4" fmla="*/ 0 w 282"/>
                        <a:gd name="T5" fmla="*/ 3595 h 3595"/>
                        <a:gd name="T6" fmla="*/ 0 w 282"/>
                        <a:gd name="T7" fmla="*/ 285 h 3595"/>
                        <a:gd name="T8" fmla="*/ 282 w 282"/>
                        <a:gd name="T9" fmla="*/ 0 h 359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82" h="3595">
                          <a:moveTo>
                            <a:pt x="282" y="0"/>
                          </a:moveTo>
                          <a:lnTo>
                            <a:pt x="282" y="3138"/>
                          </a:lnTo>
                          <a:lnTo>
                            <a:pt x="0" y="3595"/>
                          </a:lnTo>
                          <a:lnTo>
                            <a:pt x="0" y="285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solidFill>
                      <a:srgbClr val="FFC000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1" name="Rectangle 880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515"/>
                      <a:ext cx="813" cy="899"/>
                    </a:xfrm>
                    <a:prstGeom prst="rect">
                      <a:avLst/>
                    </a:prstGeom>
                    <a:noFill/>
                    <a:ln w="0">
                      <a:noFill/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2" name="Rectangle 881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857"/>
                      <a:ext cx="228" cy="55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002060"/>
                        </a:gs>
                        <a:gs pos="100000">
                          <a:srgbClr val="1929FF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3" name="Freeform 882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4798" y="1771"/>
                      <a:ext cx="314" cy="86"/>
                    </a:xfrm>
                    <a:custGeom>
                      <a:avLst/>
                      <a:gdLst>
                        <a:gd name="T0" fmla="*/ 411 w 1255"/>
                        <a:gd name="T1" fmla="*/ 0 h 342"/>
                        <a:gd name="T2" fmla="*/ 1255 w 1255"/>
                        <a:gd name="T3" fmla="*/ 0 h 342"/>
                        <a:gd name="T4" fmla="*/ 913 w 1255"/>
                        <a:gd name="T5" fmla="*/ 342 h 342"/>
                        <a:gd name="T6" fmla="*/ 0 w 1255"/>
                        <a:gd name="T7" fmla="*/ 342 h 342"/>
                        <a:gd name="T8" fmla="*/ 411 w 1255"/>
                        <a:gd name="T9" fmla="*/ 0 h 3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55" h="342">
                          <a:moveTo>
                            <a:pt x="411" y="0"/>
                          </a:moveTo>
                          <a:lnTo>
                            <a:pt x="1255" y="0"/>
                          </a:lnTo>
                          <a:lnTo>
                            <a:pt x="913" y="342"/>
                          </a:lnTo>
                          <a:lnTo>
                            <a:pt x="0" y="342"/>
                          </a:lnTo>
                          <a:lnTo>
                            <a:pt x="411" y="0"/>
                          </a:lnTo>
                          <a:close/>
                        </a:path>
                      </a:pathLst>
                    </a:custGeom>
                    <a:solidFill>
                      <a:srgbClr val="0039AC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4" name="Freeform 883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26" y="1771"/>
                      <a:ext cx="85" cy="642"/>
                    </a:xfrm>
                    <a:custGeom>
                      <a:avLst/>
                      <a:gdLst>
                        <a:gd name="T0" fmla="*/ 342 w 342"/>
                        <a:gd name="T1" fmla="*/ 0 h 2568"/>
                        <a:gd name="T2" fmla="*/ 342 w 342"/>
                        <a:gd name="T3" fmla="*/ 2111 h 2568"/>
                        <a:gd name="T4" fmla="*/ 0 w 342"/>
                        <a:gd name="T5" fmla="*/ 2568 h 2568"/>
                        <a:gd name="T6" fmla="*/ 0 w 342"/>
                        <a:gd name="T7" fmla="*/ 342 h 2568"/>
                        <a:gd name="T8" fmla="*/ 342 w 342"/>
                        <a:gd name="T9" fmla="*/ 0 h 25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568">
                          <a:moveTo>
                            <a:pt x="342" y="0"/>
                          </a:moveTo>
                          <a:lnTo>
                            <a:pt x="342" y="2111"/>
                          </a:lnTo>
                          <a:lnTo>
                            <a:pt x="0" y="2568"/>
                          </a:lnTo>
                          <a:lnTo>
                            <a:pt x="0" y="342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000075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5" name="Freeform 884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54" y="1515"/>
                      <a:ext cx="286" cy="72"/>
                    </a:xfrm>
                    <a:custGeom>
                      <a:avLst/>
                      <a:gdLst>
                        <a:gd name="T0" fmla="*/ 318 w 1140"/>
                        <a:gd name="T1" fmla="*/ 0 h 289"/>
                        <a:gd name="T2" fmla="*/ 1140 w 1140"/>
                        <a:gd name="T3" fmla="*/ 0 h 289"/>
                        <a:gd name="T4" fmla="*/ 855 w 1140"/>
                        <a:gd name="T5" fmla="*/ 289 h 289"/>
                        <a:gd name="T6" fmla="*/ 0 w 1140"/>
                        <a:gd name="T7" fmla="*/ 289 h 289"/>
                        <a:gd name="T8" fmla="*/ 318 w 1140"/>
                        <a:gd name="T9" fmla="*/ 0 h 2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140" h="289">
                          <a:moveTo>
                            <a:pt x="318" y="0"/>
                          </a:moveTo>
                          <a:lnTo>
                            <a:pt x="1140" y="0"/>
                          </a:lnTo>
                          <a:lnTo>
                            <a:pt x="855" y="289"/>
                          </a:lnTo>
                          <a:lnTo>
                            <a:pt x="0" y="289"/>
                          </a:lnTo>
                          <a:lnTo>
                            <a:pt x="318" y="0"/>
                          </a:lnTo>
                          <a:close/>
                        </a:path>
                      </a:pathLst>
                    </a:custGeom>
                    <a:solidFill>
                      <a:srgbClr val="EEFF26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6" name="Rectangle 885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054" y="1587"/>
                      <a:ext cx="215" cy="82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FFC000"/>
                        </a:gs>
                        <a:gs pos="100000">
                          <a:srgbClr val="FFFF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7" name="Rectangle 887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298" y="1771"/>
                      <a:ext cx="228" cy="643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B80004"/>
                        </a:gs>
                        <a:gs pos="100000">
                          <a:srgbClr val="FF00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8" name="Freeform 888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526" y="1686"/>
                      <a:ext cx="85" cy="727"/>
                    </a:xfrm>
                    <a:custGeom>
                      <a:avLst/>
                      <a:gdLst>
                        <a:gd name="T0" fmla="*/ 342 w 342"/>
                        <a:gd name="T1" fmla="*/ 0 h 2911"/>
                        <a:gd name="T2" fmla="*/ 342 w 342"/>
                        <a:gd name="T3" fmla="*/ 2477 h 2911"/>
                        <a:gd name="T4" fmla="*/ 0 w 342"/>
                        <a:gd name="T5" fmla="*/ 2911 h 2911"/>
                        <a:gd name="T6" fmla="*/ 0 w 342"/>
                        <a:gd name="T7" fmla="*/ 334 h 2911"/>
                        <a:gd name="T8" fmla="*/ 342 w 342"/>
                        <a:gd name="T9" fmla="*/ 0 h 29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911">
                          <a:moveTo>
                            <a:pt x="342" y="0"/>
                          </a:moveTo>
                          <a:lnTo>
                            <a:pt x="342" y="2477"/>
                          </a:lnTo>
                          <a:lnTo>
                            <a:pt x="0" y="2911"/>
                          </a:lnTo>
                          <a:lnTo>
                            <a:pt x="0" y="334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C2001B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</p:grpSp>
              <p:sp>
                <p:nvSpPr>
                  <p:cNvPr id="139" name="Vrije vorm 138"/>
                  <p:cNvSpPr/>
                  <p:nvPr userDrawn="1"/>
                </p:nvSpPr>
                <p:spPr>
                  <a:xfrm>
                    <a:off x="11389225" y="1241176"/>
                    <a:ext cx="506025" cy="137883"/>
                  </a:xfrm>
                  <a:custGeom>
                    <a:avLst/>
                    <a:gdLst>
                      <a:gd name="connsiteX0" fmla="*/ 0 w 508407"/>
                      <a:gd name="connsiteY0" fmla="*/ 142646 h 146304"/>
                      <a:gd name="connsiteX1" fmla="*/ 369418 w 508407"/>
                      <a:gd name="connsiteY1" fmla="*/ 146304 h 146304"/>
                      <a:gd name="connsiteX2" fmla="*/ 508407 w 508407"/>
                      <a:gd name="connsiteY2" fmla="*/ 0 h 146304"/>
                      <a:gd name="connsiteX3" fmla="*/ 168250 w 508407"/>
                      <a:gd name="connsiteY3" fmla="*/ 0 h 146304"/>
                      <a:gd name="connsiteX4" fmla="*/ 0 w 508407"/>
                      <a:gd name="connsiteY4" fmla="*/ 142646 h 146304"/>
                      <a:gd name="connsiteX0" fmla="*/ 0 w 508407"/>
                      <a:gd name="connsiteY0" fmla="*/ 142646 h 142646"/>
                      <a:gd name="connsiteX1" fmla="*/ 376562 w 508407"/>
                      <a:gd name="connsiteY1" fmla="*/ 136779 h 142646"/>
                      <a:gd name="connsiteX2" fmla="*/ 508407 w 508407"/>
                      <a:gd name="connsiteY2" fmla="*/ 0 h 142646"/>
                      <a:gd name="connsiteX3" fmla="*/ 168250 w 508407"/>
                      <a:gd name="connsiteY3" fmla="*/ 0 h 142646"/>
                      <a:gd name="connsiteX4" fmla="*/ 0 w 508407"/>
                      <a:gd name="connsiteY4" fmla="*/ 142646 h 142646"/>
                      <a:gd name="connsiteX0" fmla="*/ 0 w 506025"/>
                      <a:gd name="connsiteY0" fmla="*/ 137883 h 137883"/>
                      <a:gd name="connsiteX1" fmla="*/ 374180 w 506025"/>
                      <a:gd name="connsiteY1" fmla="*/ 136779 h 137883"/>
                      <a:gd name="connsiteX2" fmla="*/ 506025 w 506025"/>
                      <a:gd name="connsiteY2" fmla="*/ 0 h 137883"/>
                      <a:gd name="connsiteX3" fmla="*/ 165868 w 506025"/>
                      <a:gd name="connsiteY3" fmla="*/ 0 h 137883"/>
                      <a:gd name="connsiteX4" fmla="*/ 0 w 506025"/>
                      <a:gd name="connsiteY4" fmla="*/ 137883 h 137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6025" h="137883">
                        <a:moveTo>
                          <a:pt x="0" y="137883"/>
                        </a:moveTo>
                        <a:lnTo>
                          <a:pt x="374180" y="136779"/>
                        </a:lnTo>
                        <a:lnTo>
                          <a:pt x="506025" y="0"/>
                        </a:lnTo>
                        <a:lnTo>
                          <a:pt x="165868" y="0"/>
                        </a:lnTo>
                        <a:lnTo>
                          <a:pt x="0" y="137883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  <p:grpSp>
            <p:nvGrpSpPr>
              <p:cNvPr id="120" name="Groep 119"/>
              <p:cNvGrpSpPr/>
              <p:nvPr/>
            </p:nvGrpSpPr>
            <p:grpSpPr>
              <a:xfrm>
                <a:off x="12468521" y="6356844"/>
                <a:ext cx="133446" cy="114786"/>
                <a:chOff x="14587469" y="6356844"/>
                <a:chExt cx="133446" cy="114786"/>
              </a:xfrm>
            </p:grpSpPr>
            <p:sp>
              <p:nvSpPr>
                <p:cNvPr id="126" name="Rectangle 6"/>
                <p:cNvSpPr>
                  <a:spLocks noChangeArrowheads="1"/>
                </p:cNvSpPr>
                <p:nvPr userDrawn="1"/>
              </p:nvSpPr>
              <p:spPr bwMode="auto">
                <a:xfrm>
                  <a:off x="14588703" y="6379233"/>
                  <a:ext cx="130780" cy="91699"/>
                </a:xfrm>
                <a:prstGeom prst="rect">
                  <a:avLst/>
                </a:prstGeom>
                <a:solidFill>
                  <a:srgbClr val="F2FAFF"/>
                </a:solidFill>
                <a:ln w="0">
                  <a:solidFill>
                    <a:schemeClr val="bg2">
                      <a:lumMod val="5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7" name="Rectangle 15"/>
                <p:cNvSpPr>
                  <a:spLocks noChangeArrowheads="1"/>
                </p:cNvSpPr>
                <p:nvPr userDrawn="1"/>
              </p:nvSpPr>
              <p:spPr bwMode="auto">
                <a:xfrm>
                  <a:off x="14587469" y="6423761"/>
                  <a:ext cx="131076" cy="1446"/>
                </a:xfrm>
                <a:prstGeom prst="rect">
                  <a:avLst/>
                </a:prstGeom>
                <a:gradFill flip="none" rotWithShape="1">
                  <a:gsLst>
                    <a:gs pos="20000">
                      <a:srgbClr val="0039AC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Freeform 14"/>
                <p:cNvSpPr>
                  <a:spLocks noEditPoints="1"/>
                </p:cNvSpPr>
                <p:nvPr userDrawn="1"/>
              </p:nvSpPr>
              <p:spPr bwMode="auto">
                <a:xfrm>
                  <a:off x="14588901" y="6356844"/>
                  <a:ext cx="132014" cy="114786"/>
                </a:xfrm>
                <a:custGeom>
                  <a:avLst/>
                  <a:gdLst>
                    <a:gd name="T0" fmla="*/ 48 w 5347"/>
                    <a:gd name="T1" fmla="*/ 48 h 4605"/>
                    <a:gd name="T2" fmla="*/ 48 w 5347"/>
                    <a:gd name="T3" fmla="*/ 4557 h 4605"/>
                    <a:gd name="T4" fmla="*/ 5299 w 5347"/>
                    <a:gd name="T5" fmla="*/ 4557 h 4605"/>
                    <a:gd name="T6" fmla="*/ 5299 w 5347"/>
                    <a:gd name="T7" fmla="*/ 48 h 4605"/>
                    <a:gd name="T8" fmla="*/ 48 w 5347"/>
                    <a:gd name="T9" fmla="*/ 48 h 4605"/>
                    <a:gd name="T10" fmla="*/ 0 w 5347"/>
                    <a:gd name="T11" fmla="*/ 0 h 4605"/>
                    <a:gd name="T12" fmla="*/ 5347 w 5347"/>
                    <a:gd name="T13" fmla="*/ 0 h 4605"/>
                    <a:gd name="T14" fmla="*/ 5347 w 5347"/>
                    <a:gd name="T15" fmla="*/ 4605 h 4605"/>
                    <a:gd name="T16" fmla="*/ 0 w 5347"/>
                    <a:gd name="T17" fmla="*/ 4605 h 4605"/>
                    <a:gd name="T18" fmla="*/ 0 w 5347"/>
                    <a:gd name="T19" fmla="*/ 0 h 46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347" h="4605">
                      <a:moveTo>
                        <a:pt x="48" y="48"/>
                      </a:moveTo>
                      <a:lnTo>
                        <a:pt x="48" y="4557"/>
                      </a:lnTo>
                      <a:lnTo>
                        <a:pt x="5299" y="4557"/>
                      </a:lnTo>
                      <a:lnTo>
                        <a:pt x="5299" y="48"/>
                      </a:lnTo>
                      <a:lnTo>
                        <a:pt x="48" y="48"/>
                      </a:lnTo>
                      <a:close/>
                      <a:moveTo>
                        <a:pt x="0" y="0"/>
                      </a:moveTo>
                      <a:lnTo>
                        <a:pt x="5347" y="0"/>
                      </a:lnTo>
                      <a:lnTo>
                        <a:pt x="5347" y="4605"/>
                      </a:lnTo>
                      <a:lnTo>
                        <a:pt x="0" y="46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E5D88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cxnSp>
              <p:nvCxnSpPr>
                <p:cNvPr id="129" name="Rechte verbindingslijn 128"/>
                <p:cNvCxnSpPr/>
                <p:nvPr userDrawn="1"/>
              </p:nvCxnSpPr>
              <p:spPr>
                <a:xfrm flipH="1">
                  <a:off x="14654334" y="6382168"/>
                  <a:ext cx="162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0" name="Rechte verbindingslijn 129"/>
                <p:cNvCxnSpPr/>
                <p:nvPr userDrawn="1"/>
              </p:nvCxnSpPr>
              <p:spPr>
                <a:xfrm>
                  <a:off x="14689188" y="6382168"/>
                  <a:ext cx="0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Rechte verbindingslijn 130"/>
                <p:cNvCxnSpPr/>
                <p:nvPr userDrawn="1"/>
              </p:nvCxnSpPr>
              <p:spPr>
                <a:xfrm>
                  <a:off x="14619892" y="6382040"/>
                  <a:ext cx="0" cy="8577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2" name="Rechte verbindingslijn 131"/>
                <p:cNvCxnSpPr/>
                <p:nvPr userDrawn="1"/>
              </p:nvCxnSpPr>
              <p:spPr>
                <a:xfrm flipH="1">
                  <a:off x="14593115" y="6400164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3" name="Rechte verbindingslijn 132"/>
                <p:cNvCxnSpPr/>
                <p:nvPr userDrawn="1"/>
              </p:nvCxnSpPr>
              <p:spPr>
                <a:xfrm flipH="1">
                  <a:off x="14593115" y="6423860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4" name="Rechte verbindingslijn 133"/>
                <p:cNvCxnSpPr/>
                <p:nvPr userDrawn="1"/>
              </p:nvCxnSpPr>
              <p:spPr>
                <a:xfrm flipH="1">
                  <a:off x="14593115" y="6447556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35" name="Rectangle 13"/>
                <p:cNvSpPr>
                  <a:spLocks noChangeArrowheads="1"/>
                </p:cNvSpPr>
                <p:nvPr userDrawn="1"/>
              </p:nvSpPr>
              <p:spPr bwMode="auto">
                <a:xfrm>
                  <a:off x="14590283" y="6359138"/>
                  <a:ext cx="128657" cy="19347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1929FF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21" name="Groep 120"/>
              <p:cNvGrpSpPr/>
              <p:nvPr/>
            </p:nvGrpSpPr>
            <p:grpSpPr>
              <a:xfrm>
                <a:off x="12529899" y="6421402"/>
                <a:ext cx="97399" cy="97399"/>
                <a:chOff x="14546483" y="5323041"/>
                <a:chExt cx="242460" cy="242460"/>
              </a:xfrm>
            </p:grpSpPr>
            <p:sp>
              <p:nvSpPr>
                <p:cNvPr id="122" name="Rechthoek 121"/>
                <p:cNvSpPr/>
                <p:nvPr userDrawn="1"/>
              </p:nvSpPr>
              <p:spPr>
                <a:xfrm>
                  <a:off x="14546483" y="5323041"/>
                  <a:ext cx="242460" cy="2424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rgbClr val="00A4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123" name="Groep 122"/>
                <p:cNvGrpSpPr/>
                <p:nvPr/>
              </p:nvGrpSpPr>
              <p:grpSpPr>
                <a:xfrm>
                  <a:off x="14568035" y="5357818"/>
                  <a:ext cx="199836" cy="175226"/>
                  <a:chOff x="14559757" y="5349611"/>
                  <a:chExt cx="216392" cy="191641"/>
                </a:xfrm>
              </p:grpSpPr>
              <p:sp>
                <p:nvSpPr>
                  <p:cNvPr id="124" name="Parallellogram 123"/>
                  <p:cNvSpPr/>
                  <p:nvPr/>
                </p:nvSpPr>
                <p:spPr>
                  <a:xfrm>
                    <a:off x="14559757" y="5369222"/>
                    <a:ext cx="214316" cy="147762"/>
                  </a:xfrm>
                  <a:prstGeom prst="parallelogram">
                    <a:avLst>
                      <a:gd name="adj" fmla="val 93909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25" name="Parallellogram 124"/>
                  <p:cNvSpPr/>
                  <p:nvPr/>
                </p:nvSpPr>
                <p:spPr>
                  <a:xfrm flipH="1">
                    <a:off x="14561833" y="5349611"/>
                    <a:ext cx="214316" cy="191641"/>
                  </a:xfrm>
                  <a:prstGeom prst="parallelogram">
                    <a:avLst>
                      <a:gd name="adj" fmla="val 68946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sp>
          <p:nvSpPr>
            <p:cNvPr id="97" name="Rechthoek 96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CHART</a:t>
              </a:r>
            </a:p>
          </p:txBody>
        </p:sp>
        <p:sp>
          <p:nvSpPr>
            <p:cNvPr id="98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 chart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9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graph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00" name="Ovaal 99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01" name="Ovaal 100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02" name="Rechte verbindingslijn 101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3" name="Rechte verbindingslijn 102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4" name="Rechte verbindingslijn 103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05" name="Tekstvak 33"/>
            <p:cNvSpPr txBox="1"/>
            <p:nvPr/>
          </p:nvSpPr>
          <p:spPr>
            <a:xfrm>
              <a:off x="12479311" y="5259838"/>
              <a:ext cx="2588841" cy="447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chart,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‘Edit data’</a:t>
              </a:r>
            </a:p>
          </p:txBody>
        </p:sp>
        <p:cxnSp>
          <p:nvCxnSpPr>
            <p:cNvPr id="106" name="Rechte verbindingslijn 105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7" name="Groep 106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11" name="Afgeronde rechthoek 110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2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13" name="Rechte verbindingslijn 112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4" name="Gelijkbenige driehoek 113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08" name="Rechthoek 107"/>
            <p:cNvSpPr/>
            <p:nvPr/>
          </p:nvSpPr>
          <p:spPr>
            <a:xfrm>
              <a:off x="12483705" y="4856599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EDIT CHART</a:t>
              </a:r>
            </a:p>
          </p:txBody>
        </p:sp>
        <p:cxnSp>
          <p:nvCxnSpPr>
            <p:cNvPr id="109" name="Rechte verbindingslijn 108"/>
            <p:cNvCxnSpPr/>
            <p:nvPr/>
          </p:nvCxnSpPr>
          <p:spPr>
            <a:xfrm>
              <a:off x="12487778" y="5145063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10" name="Picture 3"/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254186" y="6395104"/>
              <a:ext cx="158644" cy="2564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sp>
        <p:nvSpPr>
          <p:cNvPr id="162" name="Tijdelijke aanduiding voor inhoud 2"/>
          <p:cNvSpPr>
            <a:spLocks noGrp="1"/>
          </p:cNvSpPr>
          <p:nvPr>
            <p:ph idx="21"/>
          </p:nvPr>
        </p:nvSpPr>
        <p:spPr>
          <a:xfrm>
            <a:off x="522196" y="1592688"/>
            <a:ext cx="5470935" cy="4681111"/>
          </a:xfrm>
          <a:solidFill>
            <a:srgbClr val="E5E9EC"/>
          </a:solidFill>
        </p:spPr>
        <p:txBody>
          <a:bodyPr anchor="ctr"/>
          <a:lstStyle>
            <a:lvl1pPr algn="ctr">
              <a:defRPr sz="14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3" name="Tijdelijke aanduiding voor tekst 2"/>
          <p:cNvSpPr>
            <a:spLocks noGrp="1"/>
          </p:cNvSpPr>
          <p:nvPr>
            <p:ph type="body" idx="22"/>
          </p:nvPr>
        </p:nvSpPr>
        <p:spPr>
          <a:xfrm>
            <a:off x="6297329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245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46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47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48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49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50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51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52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53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54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55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56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57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58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313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14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315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6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7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8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9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20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21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22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23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24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25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59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91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92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93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94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308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9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0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1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2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95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96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303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04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05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06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07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97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98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9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00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01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02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60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78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79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80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1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2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3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4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5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6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7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8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9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90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61" name="Rechte verbindingslijn 24"/>
            <p:cNvCxnSpPr>
              <a:endCxn id="278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62" name="Rechte verbindingslijn 25"/>
            <p:cNvCxnSpPr>
              <a:endCxn id="313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63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64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65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66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67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68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69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70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71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72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73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74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76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77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75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54770193"/>
      </p:ext>
    </p:extLst>
  </p:cSld>
  <p:clrMapOvr>
    <a:masterClrMapping/>
  </p:clrMapOvr>
  <p:transition spd="med">
    <p:fade/>
  </p:transition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ph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11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Graph (XL)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Tijdelijke aanduiding voor inhoud 2"/>
          <p:cNvSpPr>
            <a:spLocks noGrp="1"/>
          </p:cNvSpPr>
          <p:nvPr>
            <p:ph idx="17"/>
          </p:nvPr>
        </p:nvSpPr>
        <p:spPr>
          <a:xfrm>
            <a:off x="517525" y="1592689"/>
            <a:ext cx="11160125" cy="4681112"/>
          </a:xfrm>
          <a:solidFill>
            <a:srgbClr val="E5E9EC"/>
          </a:solidFill>
        </p:spPr>
        <p:txBody>
          <a:bodyPr anchor="ctr"/>
          <a:lstStyle>
            <a:lvl1pPr algn="ctr">
              <a:defRPr sz="14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/>
            </a:lvl1pPr>
          </a:lstStyle>
          <a:p>
            <a:fld id="{2F16C7DF-FA48-4A8F-81E5-425111209FF4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7" name="Instruction Chart &amp; Edit"/>
          <p:cNvGrpSpPr/>
          <p:nvPr userDrawn="1"/>
        </p:nvGrpSpPr>
        <p:grpSpPr>
          <a:xfrm>
            <a:off x="12382788" y="-5444"/>
            <a:ext cx="2697278" cy="6868888"/>
            <a:chOff x="12382788" y="-5444"/>
            <a:chExt cx="2697278" cy="6868888"/>
          </a:xfrm>
        </p:grpSpPr>
        <p:grpSp>
          <p:nvGrpSpPr>
            <p:cNvPr id="9" name="Groep 8"/>
            <p:cNvGrpSpPr/>
            <p:nvPr userDrawn="1"/>
          </p:nvGrpSpPr>
          <p:grpSpPr>
            <a:xfrm>
              <a:off x="12382788" y="1480224"/>
              <a:ext cx="689983" cy="573048"/>
              <a:chOff x="15171969" y="1587338"/>
              <a:chExt cx="755407" cy="627385"/>
            </a:xfrm>
          </p:grpSpPr>
          <p:sp>
            <p:nvSpPr>
              <p:cNvPr id="65" name="Rechthoek 962"/>
              <p:cNvSpPr/>
              <p:nvPr userDrawn="1"/>
            </p:nvSpPr>
            <p:spPr>
              <a:xfrm>
                <a:off x="15171969" y="2008934"/>
                <a:ext cx="755407" cy="205789"/>
              </a:xfrm>
              <a:custGeom>
                <a:avLst/>
                <a:gdLst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664132 w 664132"/>
                  <a:gd name="connsiteY2" fmla="*/ 27778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664132"/>
                  <a:gd name="connsiteY0" fmla="*/ 0 h 290487"/>
                  <a:gd name="connsiteX1" fmla="*/ 664132 w 664132"/>
                  <a:gd name="connsiteY1" fmla="*/ 0 h 290487"/>
                  <a:gd name="connsiteX2" fmla="*/ 333932 w 664132"/>
                  <a:gd name="connsiteY2" fmla="*/ 290487 h 290487"/>
                  <a:gd name="connsiteX3" fmla="*/ 0 w 664132"/>
                  <a:gd name="connsiteY3" fmla="*/ 277787 h 290487"/>
                  <a:gd name="connsiteX4" fmla="*/ 0 w 664132"/>
                  <a:gd name="connsiteY4" fmla="*/ 0 h 290487"/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575232 w 664132"/>
                  <a:gd name="connsiteY2" fmla="*/ 27143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708582"/>
                  <a:gd name="connsiteY0" fmla="*/ 0 h 277787"/>
                  <a:gd name="connsiteX1" fmla="*/ 708582 w 708582"/>
                  <a:gd name="connsiteY1" fmla="*/ 31750 h 277787"/>
                  <a:gd name="connsiteX2" fmla="*/ 575232 w 708582"/>
                  <a:gd name="connsiteY2" fmla="*/ 271437 h 277787"/>
                  <a:gd name="connsiteX3" fmla="*/ 0 w 708582"/>
                  <a:gd name="connsiteY3" fmla="*/ 277787 h 277787"/>
                  <a:gd name="connsiteX4" fmla="*/ 0 w 708582"/>
                  <a:gd name="connsiteY4" fmla="*/ 0 h 277787"/>
                  <a:gd name="connsiteX0" fmla="*/ 228600 w 708582"/>
                  <a:gd name="connsiteY0" fmla="*/ 6350 h 246037"/>
                  <a:gd name="connsiteX1" fmla="*/ 708582 w 708582"/>
                  <a:gd name="connsiteY1" fmla="*/ 0 h 246037"/>
                  <a:gd name="connsiteX2" fmla="*/ 575232 w 708582"/>
                  <a:gd name="connsiteY2" fmla="*/ 239687 h 246037"/>
                  <a:gd name="connsiteX3" fmla="*/ 0 w 708582"/>
                  <a:gd name="connsiteY3" fmla="*/ 246037 h 246037"/>
                  <a:gd name="connsiteX4" fmla="*/ 228600 w 708582"/>
                  <a:gd name="connsiteY4" fmla="*/ 6350 h 246037"/>
                  <a:gd name="connsiteX0" fmla="*/ 228600 w 778432"/>
                  <a:gd name="connsiteY0" fmla="*/ 0 h 239687"/>
                  <a:gd name="connsiteX1" fmla="*/ 778432 w 778432"/>
                  <a:gd name="connsiteY1" fmla="*/ 25400 h 239687"/>
                  <a:gd name="connsiteX2" fmla="*/ 575232 w 778432"/>
                  <a:gd name="connsiteY2" fmla="*/ 233337 h 239687"/>
                  <a:gd name="connsiteX3" fmla="*/ 0 w 778432"/>
                  <a:gd name="connsiteY3" fmla="*/ 239687 h 239687"/>
                  <a:gd name="connsiteX4" fmla="*/ 228600 w 778432"/>
                  <a:gd name="connsiteY4" fmla="*/ 0 h 239687"/>
                  <a:gd name="connsiteX0" fmla="*/ 228600 w 778432"/>
                  <a:gd name="connsiteY0" fmla="*/ 0 h 214287"/>
                  <a:gd name="connsiteX1" fmla="*/ 778432 w 778432"/>
                  <a:gd name="connsiteY1" fmla="*/ 0 h 214287"/>
                  <a:gd name="connsiteX2" fmla="*/ 575232 w 778432"/>
                  <a:gd name="connsiteY2" fmla="*/ 207937 h 214287"/>
                  <a:gd name="connsiteX3" fmla="*/ 0 w 778432"/>
                  <a:gd name="connsiteY3" fmla="*/ 214287 h 214287"/>
                  <a:gd name="connsiteX4" fmla="*/ 228600 w 778432"/>
                  <a:gd name="connsiteY4" fmla="*/ 0 h 214287"/>
                  <a:gd name="connsiteX0" fmla="*/ 228600 w 730724"/>
                  <a:gd name="connsiteY0" fmla="*/ 3975 h 218262"/>
                  <a:gd name="connsiteX1" fmla="*/ 730724 w 730724"/>
                  <a:gd name="connsiteY1" fmla="*/ 0 h 218262"/>
                  <a:gd name="connsiteX2" fmla="*/ 575232 w 730724"/>
                  <a:gd name="connsiteY2" fmla="*/ 211912 h 218262"/>
                  <a:gd name="connsiteX3" fmla="*/ 0 w 730724"/>
                  <a:gd name="connsiteY3" fmla="*/ 218262 h 218262"/>
                  <a:gd name="connsiteX4" fmla="*/ 228600 w 730724"/>
                  <a:gd name="connsiteY4" fmla="*/ 3975 h 218262"/>
                  <a:gd name="connsiteX0" fmla="*/ 252454 w 754578"/>
                  <a:gd name="connsiteY0" fmla="*/ 3975 h 211912"/>
                  <a:gd name="connsiteX1" fmla="*/ 754578 w 754578"/>
                  <a:gd name="connsiteY1" fmla="*/ 0 h 211912"/>
                  <a:gd name="connsiteX2" fmla="*/ 599086 w 754578"/>
                  <a:gd name="connsiteY2" fmla="*/ 211912 h 211912"/>
                  <a:gd name="connsiteX3" fmla="*/ 0 w 754578"/>
                  <a:gd name="connsiteY3" fmla="*/ 210311 h 211912"/>
                  <a:gd name="connsiteX4" fmla="*/ 252454 w 754578"/>
                  <a:gd name="connsiteY4" fmla="*/ 3975 h 211912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599086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754578"/>
                  <a:gd name="connsiteY0" fmla="*/ 0 h 223840"/>
                  <a:gd name="connsiteX1" fmla="*/ 754578 w 754578"/>
                  <a:gd name="connsiteY1" fmla="*/ 7952 h 223840"/>
                  <a:gd name="connsiteX2" fmla="*/ 654745 w 754578"/>
                  <a:gd name="connsiteY2" fmla="*/ 223840 h 223840"/>
                  <a:gd name="connsiteX3" fmla="*/ 0 w 754578"/>
                  <a:gd name="connsiteY3" fmla="*/ 218263 h 223840"/>
                  <a:gd name="connsiteX4" fmla="*/ 172941 w 754578"/>
                  <a:gd name="connsiteY4" fmla="*/ 0 h 223840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646793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818189"/>
                  <a:gd name="connsiteY0" fmla="*/ 0 h 219864"/>
                  <a:gd name="connsiteX1" fmla="*/ 818189 w 818189"/>
                  <a:gd name="connsiteY1" fmla="*/ 31806 h 219864"/>
                  <a:gd name="connsiteX2" fmla="*/ 646793 w 818189"/>
                  <a:gd name="connsiteY2" fmla="*/ 219864 h 219864"/>
                  <a:gd name="connsiteX3" fmla="*/ 0 w 818189"/>
                  <a:gd name="connsiteY3" fmla="*/ 218263 h 219864"/>
                  <a:gd name="connsiteX4" fmla="*/ 172941 w 818189"/>
                  <a:gd name="connsiteY4" fmla="*/ 0 h 219864"/>
                  <a:gd name="connsiteX0" fmla="*/ 172941 w 806262"/>
                  <a:gd name="connsiteY0" fmla="*/ 0 h 219864"/>
                  <a:gd name="connsiteX1" fmla="*/ 806262 w 806262"/>
                  <a:gd name="connsiteY1" fmla="*/ 11928 h 219864"/>
                  <a:gd name="connsiteX2" fmla="*/ 646793 w 806262"/>
                  <a:gd name="connsiteY2" fmla="*/ 219864 h 219864"/>
                  <a:gd name="connsiteX3" fmla="*/ 0 w 806262"/>
                  <a:gd name="connsiteY3" fmla="*/ 218263 h 219864"/>
                  <a:gd name="connsiteX4" fmla="*/ 172941 w 806262"/>
                  <a:gd name="connsiteY4" fmla="*/ 0 h 219864"/>
                  <a:gd name="connsiteX0" fmla="*/ 172941 w 798310"/>
                  <a:gd name="connsiteY0" fmla="*/ 0 h 219864"/>
                  <a:gd name="connsiteX1" fmla="*/ 798310 w 798310"/>
                  <a:gd name="connsiteY1" fmla="*/ 15903 h 219864"/>
                  <a:gd name="connsiteX2" fmla="*/ 646793 w 798310"/>
                  <a:gd name="connsiteY2" fmla="*/ 219864 h 219864"/>
                  <a:gd name="connsiteX3" fmla="*/ 0 w 798310"/>
                  <a:gd name="connsiteY3" fmla="*/ 218263 h 219864"/>
                  <a:gd name="connsiteX4" fmla="*/ 172941 w 798310"/>
                  <a:gd name="connsiteY4" fmla="*/ 0 h 219864"/>
                  <a:gd name="connsiteX0" fmla="*/ 172941 w 798310"/>
                  <a:gd name="connsiteY0" fmla="*/ 0 h 259620"/>
                  <a:gd name="connsiteX1" fmla="*/ 798310 w 798310"/>
                  <a:gd name="connsiteY1" fmla="*/ 15903 h 259620"/>
                  <a:gd name="connsiteX2" fmla="*/ 614988 w 798310"/>
                  <a:gd name="connsiteY2" fmla="*/ 259620 h 259620"/>
                  <a:gd name="connsiteX3" fmla="*/ 0 w 798310"/>
                  <a:gd name="connsiteY3" fmla="*/ 218263 h 259620"/>
                  <a:gd name="connsiteX4" fmla="*/ 172941 w 798310"/>
                  <a:gd name="connsiteY4" fmla="*/ 0 h 259620"/>
                  <a:gd name="connsiteX0" fmla="*/ 188843 w 814212"/>
                  <a:gd name="connsiteY0" fmla="*/ 0 h 259620"/>
                  <a:gd name="connsiteX1" fmla="*/ 814212 w 814212"/>
                  <a:gd name="connsiteY1" fmla="*/ 15903 h 259620"/>
                  <a:gd name="connsiteX2" fmla="*/ 630890 w 814212"/>
                  <a:gd name="connsiteY2" fmla="*/ 259620 h 259620"/>
                  <a:gd name="connsiteX3" fmla="*/ 0 w 814212"/>
                  <a:gd name="connsiteY3" fmla="*/ 254043 h 259620"/>
                  <a:gd name="connsiteX4" fmla="*/ 188843 w 814212"/>
                  <a:gd name="connsiteY4" fmla="*/ 0 h 259620"/>
                  <a:gd name="connsiteX0" fmla="*/ 208721 w 834090"/>
                  <a:gd name="connsiteY0" fmla="*/ 0 h 259620"/>
                  <a:gd name="connsiteX1" fmla="*/ 834090 w 834090"/>
                  <a:gd name="connsiteY1" fmla="*/ 15903 h 259620"/>
                  <a:gd name="connsiteX2" fmla="*/ 650768 w 834090"/>
                  <a:gd name="connsiteY2" fmla="*/ 259620 h 259620"/>
                  <a:gd name="connsiteX3" fmla="*/ 0 w 834090"/>
                  <a:gd name="connsiteY3" fmla="*/ 254043 h 259620"/>
                  <a:gd name="connsiteX4" fmla="*/ 208721 w 834090"/>
                  <a:gd name="connsiteY4" fmla="*/ 0 h 259620"/>
                  <a:gd name="connsiteX0" fmla="*/ 268356 w 893725"/>
                  <a:gd name="connsiteY0" fmla="*/ 0 h 259620"/>
                  <a:gd name="connsiteX1" fmla="*/ 893725 w 893725"/>
                  <a:gd name="connsiteY1" fmla="*/ 15903 h 259620"/>
                  <a:gd name="connsiteX2" fmla="*/ 710403 w 893725"/>
                  <a:gd name="connsiteY2" fmla="*/ 259620 h 259620"/>
                  <a:gd name="connsiteX3" fmla="*/ 0 w 893725"/>
                  <a:gd name="connsiteY3" fmla="*/ 254043 h 259620"/>
                  <a:gd name="connsiteX4" fmla="*/ 268356 w 893725"/>
                  <a:gd name="connsiteY4" fmla="*/ 0 h 259620"/>
                  <a:gd name="connsiteX0" fmla="*/ 260405 w 885774"/>
                  <a:gd name="connsiteY0" fmla="*/ 0 h 259620"/>
                  <a:gd name="connsiteX1" fmla="*/ 885774 w 885774"/>
                  <a:gd name="connsiteY1" fmla="*/ 15903 h 259620"/>
                  <a:gd name="connsiteX2" fmla="*/ 702452 w 885774"/>
                  <a:gd name="connsiteY2" fmla="*/ 259620 h 259620"/>
                  <a:gd name="connsiteX3" fmla="*/ 0 w 885774"/>
                  <a:gd name="connsiteY3" fmla="*/ 254043 h 259620"/>
                  <a:gd name="connsiteX4" fmla="*/ 260405 w 885774"/>
                  <a:gd name="connsiteY4" fmla="*/ 0 h 259620"/>
                  <a:gd name="connsiteX0" fmla="*/ 220648 w 885774"/>
                  <a:gd name="connsiteY0" fmla="*/ 0 h 243717"/>
                  <a:gd name="connsiteX1" fmla="*/ 885774 w 885774"/>
                  <a:gd name="connsiteY1" fmla="*/ 0 h 243717"/>
                  <a:gd name="connsiteX2" fmla="*/ 702452 w 885774"/>
                  <a:gd name="connsiteY2" fmla="*/ 243717 h 243717"/>
                  <a:gd name="connsiteX3" fmla="*/ 0 w 885774"/>
                  <a:gd name="connsiteY3" fmla="*/ 238140 h 243717"/>
                  <a:gd name="connsiteX4" fmla="*/ 220648 w 885774"/>
                  <a:gd name="connsiteY4" fmla="*/ 0 h 24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5774" h="243717">
                    <a:moveTo>
                      <a:pt x="220648" y="0"/>
                    </a:moveTo>
                    <a:lnTo>
                      <a:pt x="885774" y="0"/>
                    </a:lnTo>
                    <a:lnTo>
                      <a:pt x="702452" y="243717"/>
                    </a:lnTo>
                    <a:lnTo>
                      <a:pt x="0" y="238140"/>
                    </a:lnTo>
                    <a:lnTo>
                      <a:pt x="220648" y="0"/>
                    </a:lnTo>
                    <a:close/>
                  </a:path>
                </a:pathLst>
              </a:custGeom>
              <a:solidFill>
                <a:srgbClr val="FFFFFF">
                  <a:lumMod val="50000"/>
                </a:srgbClr>
              </a:solidFill>
              <a:ln w="25400" cap="flat" cmpd="sng" algn="ctr">
                <a:noFill/>
                <a:prstDash val="solid"/>
              </a:ln>
              <a:effectLst>
                <a:softEdge rad="31750"/>
              </a:effectLst>
            </p:spPr>
            <p:txBody>
              <a:bodyPr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66" name="Groep 65"/>
              <p:cNvGrpSpPr/>
              <p:nvPr userDrawn="1"/>
            </p:nvGrpSpPr>
            <p:grpSpPr>
              <a:xfrm>
                <a:off x="15281106" y="1587338"/>
                <a:ext cx="511775" cy="560304"/>
                <a:chOff x="10604642" y="969717"/>
                <a:chExt cx="1290643" cy="1427163"/>
              </a:xfrm>
            </p:grpSpPr>
            <p:grpSp>
              <p:nvGrpSpPr>
                <p:cNvPr id="67" name="Group 879"/>
                <p:cNvGrpSpPr>
                  <a:grpSpLocks noChangeAspect="1"/>
                </p:cNvGrpSpPr>
                <p:nvPr userDrawn="1"/>
              </p:nvGrpSpPr>
              <p:grpSpPr bwMode="auto">
                <a:xfrm>
                  <a:off x="10604642" y="969717"/>
                  <a:ext cx="1290643" cy="1427163"/>
                  <a:chOff x="4798" y="1515"/>
                  <a:chExt cx="813" cy="899"/>
                </a:xfrm>
              </p:grpSpPr>
              <p:sp>
                <p:nvSpPr>
                  <p:cNvPr id="69" name="Freeform 886"/>
                  <p:cNvSpPr>
                    <a:spLocks/>
                  </p:cNvSpPr>
                  <p:nvPr userDrawn="1"/>
                </p:nvSpPr>
                <p:spPr bwMode="auto">
                  <a:xfrm>
                    <a:off x="5269" y="1515"/>
                    <a:ext cx="71" cy="898"/>
                  </a:xfrm>
                  <a:custGeom>
                    <a:avLst/>
                    <a:gdLst>
                      <a:gd name="T0" fmla="*/ 282 w 282"/>
                      <a:gd name="T1" fmla="*/ 0 h 3595"/>
                      <a:gd name="T2" fmla="*/ 282 w 282"/>
                      <a:gd name="T3" fmla="*/ 3138 h 3595"/>
                      <a:gd name="T4" fmla="*/ 0 w 282"/>
                      <a:gd name="T5" fmla="*/ 3595 h 3595"/>
                      <a:gd name="T6" fmla="*/ 0 w 282"/>
                      <a:gd name="T7" fmla="*/ 285 h 3595"/>
                      <a:gd name="T8" fmla="*/ 282 w 282"/>
                      <a:gd name="T9" fmla="*/ 0 h 35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2" h="3595">
                        <a:moveTo>
                          <a:pt x="282" y="0"/>
                        </a:moveTo>
                        <a:lnTo>
                          <a:pt x="282" y="3138"/>
                        </a:lnTo>
                        <a:lnTo>
                          <a:pt x="0" y="3595"/>
                        </a:lnTo>
                        <a:lnTo>
                          <a:pt x="0" y="285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solidFill>
                    <a:srgbClr val="FFC000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0" name="Rectangle 880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515"/>
                    <a:ext cx="813" cy="899"/>
                  </a:xfrm>
                  <a:prstGeom prst="rect">
                    <a:avLst/>
                  </a:prstGeom>
                  <a:noFill/>
                  <a:ln w="0">
                    <a:noFill/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1" name="Rectangle 881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857"/>
                    <a:ext cx="228" cy="55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002060"/>
                      </a:gs>
                      <a:gs pos="100000">
                        <a:srgbClr val="1929FF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2" name="Freeform 882"/>
                  <p:cNvSpPr>
                    <a:spLocks/>
                  </p:cNvSpPr>
                  <p:nvPr userDrawn="1"/>
                </p:nvSpPr>
                <p:spPr bwMode="auto">
                  <a:xfrm>
                    <a:off x="4798" y="1771"/>
                    <a:ext cx="314" cy="86"/>
                  </a:xfrm>
                  <a:custGeom>
                    <a:avLst/>
                    <a:gdLst>
                      <a:gd name="T0" fmla="*/ 411 w 1255"/>
                      <a:gd name="T1" fmla="*/ 0 h 342"/>
                      <a:gd name="T2" fmla="*/ 1255 w 1255"/>
                      <a:gd name="T3" fmla="*/ 0 h 342"/>
                      <a:gd name="T4" fmla="*/ 913 w 1255"/>
                      <a:gd name="T5" fmla="*/ 342 h 342"/>
                      <a:gd name="T6" fmla="*/ 0 w 1255"/>
                      <a:gd name="T7" fmla="*/ 342 h 342"/>
                      <a:gd name="T8" fmla="*/ 411 w 1255"/>
                      <a:gd name="T9" fmla="*/ 0 h 3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55" h="342">
                        <a:moveTo>
                          <a:pt x="411" y="0"/>
                        </a:moveTo>
                        <a:lnTo>
                          <a:pt x="1255" y="0"/>
                        </a:lnTo>
                        <a:lnTo>
                          <a:pt x="913" y="342"/>
                        </a:lnTo>
                        <a:lnTo>
                          <a:pt x="0" y="342"/>
                        </a:lnTo>
                        <a:lnTo>
                          <a:pt x="411" y="0"/>
                        </a:lnTo>
                        <a:close/>
                      </a:path>
                    </a:pathLst>
                  </a:custGeom>
                  <a:solidFill>
                    <a:srgbClr val="0039AC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3" name="Freeform 883"/>
                  <p:cNvSpPr>
                    <a:spLocks/>
                  </p:cNvSpPr>
                  <p:nvPr userDrawn="1"/>
                </p:nvSpPr>
                <p:spPr bwMode="auto">
                  <a:xfrm>
                    <a:off x="5026" y="1771"/>
                    <a:ext cx="85" cy="642"/>
                  </a:xfrm>
                  <a:custGeom>
                    <a:avLst/>
                    <a:gdLst>
                      <a:gd name="T0" fmla="*/ 342 w 342"/>
                      <a:gd name="T1" fmla="*/ 0 h 2568"/>
                      <a:gd name="T2" fmla="*/ 342 w 342"/>
                      <a:gd name="T3" fmla="*/ 2111 h 2568"/>
                      <a:gd name="T4" fmla="*/ 0 w 342"/>
                      <a:gd name="T5" fmla="*/ 2568 h 2568"/>
                      <a:gd name="T6" fmla="*/ 0 w 342"/>
                      <a:gd name="T7" fmla="*/ 342 h 2568"/>
                      <a:gd name="T8" fmla="*/ 342 w 342"/>
                      <a:gd name="T9" fmla="*/ 0 h 25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568">
                        <a:moveTo>
                          <a:pt x="342" y="0"/>
                        </a:moveTo>
                        <a:lnTo>
                          <a:pt x="342" y="2111"/>
                        </a:lnTo>
                        <a:lnTo>
                          <a:pt x="0" y="2568"/>
                        </a:lnTo>
                        <a:lnTo>
                          <a:pt x="0" y="342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000075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4" name="Freeform 884"/>
                  <p:cNvSpPr>
                    <a:spLocks/>
                  </p:cNvSpPr>
                  <p:nvPr userDrawn="1"/>
                </p:nvSpPr>
                <p:spPr bwMode="auto">
                  <a:xfrm>
                    <a:off x="5054" y="1515"/>
                    <a:ext cx="286" cy="72"/>
                  </a:xfrm>
                  <a:custGeom>
                    <a:avLst/>
                    <a:gdLst>
                      <a:gd name="T0" fmla="*/ 318 w 1140"/>
                      <a:gd name="T1" fmla="*/ 0 h 289"/>
                      <a:gd name="T2" fmla="*/ 1140 w 1140"/>
                      <a:gd name="T3" fmla="*/ 0 h 289"/>
                      <a:gd name="T4" fmla="*/ 855 w 1140"/>
                      <a:gd name="T5" fmla="*/ 289 h 289"/>
                      <a:gd name="T6" fmla="*/ 0 w 1140"/>
                      <a:gd name="T7" fmla="*/ 289 h 289"/>
                      <a:gd name="T8" fmla="*/ 318 w 1140"/>
                      <a:gd name="T9" fmla="*/ 0 h 2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40" h="289">
                        <a:moveTo>
                          <a:pt x="318" y="0"/>
                        </a:moveTo>
                        <a:lnTo>
                          <a:pt x="1140" y="0"/>
                        </a:lnTo>
                        <a:lnTo>
                          <a:pt x="855" y="289"/>
                        </a:lnTo>
                        <a:lnTo>
                          <a:pt x="0" y="289"/>
                        </a:lnTo>
                        <a:lnTo>
                          <a:pt x="318" y="0"/>
                        </a:lnTo>
                        <a:close/>
                      </a:path>
                    </a:pathLst>
                  </a:custGeom>
                  <a:solidFill>
                    <a:srgbClr val="EEFF26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5" name="Rectangle 885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054" y="1587"/>
                    <a:ext cx="215" cy="82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FFC000"/>
                      </a:gs>
                      <a:gs pos="100000">
                        <a:srgbClr val="FFFF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6" name="Rectangle 887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298" y="1771"/>
                    <a:ext cx="228" cy="643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B80004"/>
                      </a:gs>
                      <a:gs pos="100000">
                        <a:srgbClr val="FF00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7" name="Freeform 888"/>
                  <p:cNvSpPr>
                    <a:spLocks/>
                  </p:cNvSpPr>
                  <p:nvPr userDrawn="1"/>
                </p:nvSpPr>
                <p:spPr bwMode="auto">
                  <a:xfrm>
                    <a:off x="5526" y="1686"/>
                    <a:ext cx="85" cy="727"/>
                  </a:xfrm>
                  <a:custGeom>
                    <a:avLst/>
                    <a:gdLst>
                      <a:gd name="T0" fmla="*/ 342 w 342"/>
                      <a:gd name="T1" fmla="*/ 0 h 2911"/>
                      <a:gd name="T2" fmla="*/ 342 w 342"/>
                      <a:gd name="T3" fmla="*/ 2477 h 2911"/>
                      <a:gd name="T4" fmla="*/ 0 w 342"/>
                      <a:gd name="T5" fmla="*/ 2911 h 2911"/>
                      <a:gd name="T6" fmla="*/ 0 w 342"/>
                      <a:gd name="T7" fmla="*/ 334 h 2911"/>
                      <a:gd name="T8" fmla="*/ 342 w 342"/>
                      <a:gd name="T9" fmla="*/ 0 h 29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911">
                        <a:moveTo>
                          <a:pt x="342" y="0"/>
                        </a:moveTo>
                        <a:lnTo>
                          <a:pt x="342" y="2477"/>
                        </a:lnTo>
                        <a:lnTo>
                          <a:pt x="0" y="2911"/>
                        </a:lnTo>
                        <a:lnTo>
                          <a:pt x="0" y="334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C2001B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  <p:sp>
              <p:nvSpPr>
                <p:cNvPr id="68" name="Vrije vorm 67"/>
                <p:cNvSpPr/>
                <p:nvPr userDrawn="1"/>
              </p:nvSpPr>
              <p:spPr>
                <a:xfrm>
                  <a:off x="11389225" y="1241176"/>
                  <a:ext cx="506025" cy="137883"/>
                </a:xfrm>
                <a:custGeom>
                  <a:avLst/>
                  <a:gdLst>
                    <a:gd name="connsiteX0" fmla="*/ 0 w 508407"/>
                    <a:gd name="connsiteY0" fmla="*/ 142646 h 146304"/>
                    <a:gd name="connsiteX1" fmla="*/ 369418 w 508407"/>
                    <a:gd name="connsiteY1" fmla="*/ 146304 h 146304"/>
                    <a:gd name="connsiteX2" fmla="*/ 508407 w 508407"/>
                    <a:gd name="connsiteY2" fmla="*/ 0 h 146304"/>
                    <a:gd name="connsiteX3" fmla="*/ 168250 w 508407"/>
                    <a:gd name="connsiteY3" fmla="*/ 0 h 146304"/>
                    <a:gd name="connsiteX4" fmla="*/ 0 w 508407"/>
                    <a:gd name="connsiteY4" fmla="*/ 142646 h 146304"/>
                    <a:gd name="connsiteX0" fmla="*/ 0 w 508407"/>
                    <a:gd name="connsiteY0" fmla="*/ 142646 h 142646"/>
                    <a:gd name="connsiteX1" fmla="*/ 376562 w 508407"/>
                    <a:gd name="connsiteY1" fmla="*/ 136779 h 142646"/>
                    <a:gd name="connsiteX2" fmla="*/ 508407 w 508407"/>
                    <a:gd name="connsiteY2" fmla="*/ 0 h 142646"/>
                    <a:gd name="connsiteX3" fmla="*/ 168250 w 508407"/>
                    <a:gd name="connsiteY3" fmla="*/ 0 h 142646"/>
                    <a:gd name="connsiteX4" fmla="*/ 0 w 508407"/>
                    <a:gd name="connsiteY4" fmla="*/ 142646 h 142646"/>
                    <a:gd name="connsiteX0" fmla="*/ 0 w 506025"/>
                    <a:gd name="connsiteY0" fmla="*/ 137883 h 137883"/>
                    <a:gd name="connsiteX1" fmla="*/ 374180 w 506025"/>
                    <a:gd name="connsiteY1" fmla="*/ 136779 h 137883"/>
                    <a:gd name="connsiteX2" fmla="*/ 506025 w 506025"/>
                    <a:gd name="connsiteY2" fmla="*/ 0 h 137883"/>
                    <a:gd name="connsiteX3" fmla="*/ 165868 w 506025"/>
                    <a:gd name="connsiteY3" fmla="*/ 0 h 137883"/>
                    <a:gd name="connsiteX4" fmla="*/ 0 w 506025"/>
                    <a:gd name="connsiteY4" fmla="*/ 137883 h 137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6025" h="137883">
                      <a:moveTo>
                        <a:pt x="0" y="137883"/>
                      </a:moveTo>
                      <a:lnTo>
                        <a:pt x="374180" y="136779"/>
                      </a:lnTo>
                      <a:lnTo>
                        <a:pt x="506025" y="0"/>
                      </a:lnTo>
                      <a:lnTo>
                        <a:pt x="165868" y="0"/>
                      </a:lnTo>
                      <a:lnTo>
                        <a:pt x="0" y="137883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" name="Groep 9"/>
            <p:cNvGrpSpPr/>
            <p:nvPr/>
          </p:nvGrpSpPr>
          <p:grpSpPr>
            <a:xfrm>
              <a:off x="12487778" y="6003628"/>
              <a:ext cx="1980859" cy="542924"/>
              <a:chOff x="12390702" y="6054428"/>
              <a:chExt cx="1980859" cy="542924"/>
            </a:xfrm>
          </p:grpSpPr>
          <p:sp>
            <p:nvSpPr>
              <p:cNvPr id="31" name="Rechthoek 30"/>
              <p:cNvSpPr/>
              <p:nvPr/>
            </p:nvSpPr>
            <p:spPr>
              <a:xfrm>
                <a:off x="12402284" y="6054428"/>
                <a:ext cx="1969277" cy="54292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32" name="Rechthoek 31"/>
              <p:cNvSpPr/>
              <p:nvPr/>
            </p:nvSpPr>
            <p:spPr>
              <a:xfrm>
                <a:off x="12662053" y="6062530"/>
                <a:ext cx="1268296" cy="2616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1100" dirty="0"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Change chart type</a:t>
                </a:r>
              </a:p>
            </p:txBody>
          </p:sp>
          <p:sp>
            <p:nvSpPr>
              <p:cNvPr id="33" name="Gelijkbenige driehoek 32"/>
              <p:cNvSpPr/>
              <p:nvPr/>
            </p:nvSpPr>
            <p:spPr>
              <a:xfrm rot="5400000">
                <a:off x="14210471" y="6150144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34" name="Afgeronde rechthoek 33"/>
              <p:cNvSpPr/>
              <p:nvPr/>
            </p:nvSpPr>
            <p:spPr>
              <a:xfrm>
                <a:off x="12390702" y="6322741"/>
                <a:ext cx="1973675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Edit data</a:t>
                </a:r>
              </a:p>
            </p:txBody>
          </p:sp>
          <p:grpSp>
            <p:nvGrpSpPr>
              <p:cNvPr id="35" name="Groep 34"/>
              <p:cNvGrpSpPr/>
              <p:nvPr/>
            </p:nvGrpSpPr>
            <p:grpSpPr>
              <a:xfrm>
                <a:off x="12461788" y="6100223"/>
                <a:ext cx="204691" cy="170000"/>
                <a:chOff x="15171969" y="1587338"/>
                <a:chExt cx="755407" cy="627385"/>
              </a:xfrm>
            </p:grpSpPr>
            <p:sp>
              <p:nvSpPr>
                <p:cNvPr id="52" name="Rechthoek 962"/>
                <p:cNvSpPr/>
                <p:nvPr userDrawn="1"/>
              </p:nvSpPr>
              <p:spPr>
                <a:xfrm>
                  <a:off x="15171969" y="2008934"/>
                  <a:ext cx="755407" cy="205789"/>
                </a:xfrm>
                <a:custGeom>
                  <a:avLst/>
                  <a:gdLst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664132 w 664132"/>
                    <a:gd name="connsiteY2" fmla="*/ 27778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664132"/>
                    <a:gd name="connsiteY0" fmla="*/ 0 h 290487"/>
                    <a:gd name="connsiteX1" fmla="*/ 664132 w 664132"/>
                    <a:gd name="connsiteY1" fmla="*/ 0 h 290487"/>
                    <a:gd name="connsiteX2" fmla="*/ 333932 w 664132"/>
                    <a:gd name="connsiteY2" fmla="*/ 290487 h 290487"/>
                    <a:gd name="connsiteX3" fmla="*/ 0 w 664132"/>
                    <a:gd name="connsiteY3" fmla="*/ 277787 h 290487"/>
                    <a:gd name="connsiteX4" fmla="*/ 0 w 664132"/>
                    <a:gd name="connsiteY4" fmla="*/ 0 h 290487"/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575232 w 664132"/>
                    <a:gd name="connsiteY2" fmla="*/ 27143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708582"/>
                    <a:gd name="connsiteY0" fmla="*/ 0 h 277787"/>
                    <a:gd name="connsiteX1" fmla="*/ 708582 w 708582"/>
                    <a:gd name="connsiteY1" fmla="*/ 31750 h 277787"/>
                    <a:gd name="connsiteX2" fmla="*/ 575232 w 708582"/>
                    <a:gd name="connsiteY2" fmla="*/ 271437 h 277787"/>
                    <a:gd name="connsiteX3" fmla="*/ 0 w 708582"/>
                    <a:gd name="connsiteY3" fmla="*/ 277787 h 277787"/>
                    <a:gd name="connsiteX4" fmla="*/ 0 w 708582"/>
                    <a:gd name="connsiteY4" fmla="*/ 0 h 277787"/>
                    <a:gd name="connsiteX0" fmla="*/ 228600 w 708582"/>
                    <a:gd name="connsiteY0" fmla="*/ 6350 h 246037"/>
                    <a:gd name="connsiteX1" fmla="*/ 708582 w 708582"/>
                    <a:gd name="connsiteY1" fmla="*/ 0 h 246037"/>
                    <a:gd name="connsiteX2" fmla="*/ 575232 w 708582"/>
                    <a:gd name="connsiteY2" fmla="*/ 239687 h 246037"/>
                    <a:gd name="connsiteX3" fmla="*/ 0 w 708582"/>
                    <a:gd name="connsiteY3" fmla="*/ 246037 h 246037"/>
                    <a:gd name="connsiteX4" fmla="*/ 228600 w 708582"/>
                    <a:gd name="connsiteY4" fmla="*/ 6350 h 246037"/>
                    <a:gd name="connsiteX0" fmla="*/ 228600 w 778432"/>
                    <a:gd name="connsiteY0" fmla="*/ 0 h 239687"/>
                    <a:gd name="connsiteX1" fmla="*/ 778432 w 778432"/>
                    <a:gd name="connsiteY1" fmla="*/ 25400 h 239687"/>
                    <a:gd name="connsiteX2" fmla="*/ 575232 w 778432"/>
                    <a:gd name="connsiteY2" fmla="*/ 233337 h 239687"/>
                    <a:gd name="connsiteX3" fmla="*/ 0 w 778432"/>
                    <a:gd name="connsiteY3" fmla="*/ 239687 h 239687"/>
                    <a:gd name="connsiteX4" fmla="*/ 228600 w 778432"/>
                    <a:gd name="connsiteY4" fmla="*/ 0 h 239687"/>
                    <a:gd name="connsiteX0" fmla="*/ 228600 w 778432"/>
                    <a:gd name="connsiteY0" fmla="*/ 0 h 214287"/>
                    <a:gd name="connsiteX1" fmla="*/ 778432 w 778432"/>
                    <a:gd name="connsiteY1" fmla="*/ 0 h 214287"/>
                    <a:gd name="connsiteX2" fmla="*/ 575232 w 778432"/>
                    <a:gd name="connsiteY2" fmla="*/ 207937 h 214287"/>
                    <a:gd name="connsiteX3" fmla="*/ 0 w 778432"/>
                    <a:gd name="connsiteY3" fmla="*/ 214287 h 214287"/>
                    <a:gd name="connsiteX4" fmla="*/ 228600 w 778432"/>
                    <a:gd name="connsiteY4" fmla="*/ 0 h 214287"/>
                    <a:gd name="connsiteX0" fmla="*/ 228600 w 730724"/>
                    <a:gd name="connsiteY0" fmla="*/ 3975 h 218262"/>
                    <a:gd name="connsiteX1" fmla="*/ 730724 w 730724"/>
                    <a:gd name="connsiteY1" fmla="*/ 0 h 218262"/>
                    <a:gd name="connsiteX2" fmla="*/ 575232 w 730724"/>
                    <a:gd name="connsiteY2" fmla="*/ 211912 h 218262"/>
                    <a:gd name="connsiteX3" fmla="*/ 0 w 730724"/>
                    <a:gd name="connsiteY3" fmla="*/ 218262 h 218262"/>
                    <a:gd name="connsiteX4" fmla="*/ 228600 w 730724"/>
                    <a:gd name="connsiteY4" fmla="*/ 3975 h 218262"/>
                    <a:gd name="connsiteX0" fmla="*/ 252454 w 754578"/>
                    <a:gd name="connsiteY0" fmla="*/ 3975 h 211912"/>
                    <a:gd name="connsiteX1" fmla="*/ 754578 w 754578"/>
                    <a:gd name="connsiteY1" fmla="*/ 0 h 211912"/>
                    <a:gd name="connsiteX2" fmla="*/ 599086 w 754578"/>
                    <a:gd name="connsiteY2" fmla="*/ 211912 h 211912"/>
                    <a:gd name="connsiteX3" fmla="*/ 0 w 754578"/>
                    <a:gd name="connsiteY3" fmla="*/ 210311 h 211912"/>
                    <a:gd name="connsiteX4" fmla="*/ 252454 w 754578"/>
                    <a:gd name="connsiteY4" fmla="*/ 3975 h 211912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599086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754578"/>
                    <a:gd name="connsiteY0" fmla="*/ 0 h 223840"/>
                    <a:gd name="connsiteX1" fmla="*/ 754578 w 754578"/>
                    <a:gd name="connsiteY1" fmla="*/ 7952 h 223840"/>
                    <a:gd name="connsiteX2" fmla="*/ 654745 w 754578"/>
                    <a:gd name="connsiteY2" fmla="*/ 223840 h 223840"/>
                    <a:gd name="connsiteX3" fmla="*/ 0 w 754578"/>
                    <a:gd name="connsiteY3" fmla="*/ 218263 h 223840"/>
                    <a:gd name="connsiteX4" fmla="*/ 172941 w 754578"/>
                    <a:gd name="connsiteY4" fmla="*/ 0 h 223840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646793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818189"/>
                    <a:gd name="connsiteY0" fmla="*/ 0 h 219864"/>
                    <a:gd name="connsiteX1" fmla="*/ 818189 w 818189"/>
                    <a:gd name="connsiteY1" fmla="*/ 31806 h 219864"/>
                    <a:gd name="connsiteX2" fmla="*/ 646793 w 818189"/>
                    <a:gd name="connsiteY2" fmla="*/ 219864 h 219864"/>
                    <a:gd name="connsiteX3" fmla="*/ 0 w 818189"/>
                    <a:gd name="connsiteY3" fmla="*/ 218263 h 219864"/>
                    <a:gd name="connsiteX4" fmla="*/ 172941 w 818189"/>
                    <a:gd name="connsiteY4" fmla="*/ 0 h 219864"/>
                    <a:gd name="connsiteX0" fmla="*/ 172941 w 806262"/>
                    <a:gd name="connsiteY0" fmla="*/ 0 h 219864"/>
                    <a:gd name="connsiteX1" fmla="*/ 806262 w 806262"/>
                    <a:gd name="connsiteY1" fmla="*/ 11928 h 219864"/>
                    <a:gd name="connsiteX2" fmla="*/ 646793 w 806262"/>
                    <a:gd name="connsiteY2" fmla="*/ 219864 h 219864"/>
                    <a:gd name="connsiteX3" fmla="*/ 0 w 806262"/>
                    <a:gd name="connsiteY3" fmla="*/ 218263 h 219864"/>
                    <a:gd name="connsiteX4" fmla="*/ 172941 w 806262"/>
                    <a:gd name="connsiteY4" fmla="*/ 0 h 219864"/>
                    <a:gd name="connsiteX0" fmla="*/ 172941 w 798310"/>
                    <a:gd name="connsiteY0" fmla="*/ 0 h 219864"/>
                    <a:gd name="connsiteX1" fmla="*/ 798310 w 798310"/>
                    <a:gd name="connsiteY1" fmla="*/ 15903 h 219864"/>
                    <a:gd name="connsiteX2" fmla="*/ 646793 w 798310"/>
                    <a:gd name="connsiteY2" fmla="*/ 219864 h 219864"/>
                    <a:gd name="connsiteX3" fmla="*/ 0 w 798310"/>
                    <a:gd name="connsiteY3" fmla="*/ 218263 h 219864"/>
                    <a:gd name="connsiteX4" fmla="*/ 172941 w 798310"/>
                    <a:gd name="connsiteY4" fmla="*/ 0 h 219864"/>
                    <a:gd name="connsiteX0" fmla="*/ 172941 w 798310"/>
                    <a:gd name="connsiteY0" fmla="*/ 0 h 259620"/>
                    <a:gd name="connsiteX1" fmla="*/ 798310 w 798310"/>
                    <a:gd name="connsiteY1" fmla="*/ 15903 h 259620"/>
                    <a:gd name="connsiteX2" fmla="*/ 614988 w 798310"/>
                    <a:gd name="connsiteY2" fmla="*/ 259620 h 259620"/>
                    <a:gd name="connsiteX3" fmla="*/ 0 w 798310"/>
                    <a:gd name="connsiteY3" fmla="*/ 218263 h 259620"/>
                    <a:gd name="connsiteX4" fmla="*/ 172941 w 798310"/>
                    <a:gd name="connsiteY4" fmla="*/ 0 h 259620"/>
                    <a:gd name="connsiteX0" fmla="*/ 188843 w 814212"/>
                    <a:gd name="connsiteY0" fmla="*/ 0 h 259620"/>
                    <a:gd name="connsiteX1" fmla="*/ 814212 w 814212"/>
                    <a:gd name="connsiteY1" fmla="*/ 15903 h 259620"/>
                    <a:gd name="connsiteX2" fmla="*/ 630890 w 814212"/>
                    <a:gd name="connsiteY2" fmla="*/ 259620 h 259620"/>
                    <a:gd name="connsiteX3" fmla="*/ 0 w 814212"/>
                    <a:gd name="connsiteY3" fmla="*/ 254043 h 259620"/>
                    <a:gd name="connsiteX4" fmla="*/ 188843 w 814212"/>
                    <a:gd name="connsiteY4" fmla="*/ 0 h 259620"/>
                    <a:gd name="connsiteX0" fmla="*/ 208721 w 834090"/>
                    <a:gd name="connsiteY0" fmla="*/ 0 h 259620"/>
                    <a:gd name="connsiteX1" fmla="*/ 834090 w 834090"/>
                    <a:gd name="connsiteY1" fmla="*/ 15903 h 259620"/>
                    <a:gd name="connsiteX2" fmla="*/ 650768 w 834090"/>
                    <a:gd name="connsiteY2" fmla="*/ 259620 h 259620"/>
                    <a:gd name="connsiteX3" fmla="*/ 0 w 834090"/>
                    <a:gd name="connsiteY3" fmla="*/ 254043 h 259620"/>
                    <a:gd name="connsiteX4" fmla="*/ 208721 w 834090"/>
                    <a:gd name="connsiteY4" fmla="*/ 0 h 259620"/>
                    <a:gd name="connsiteX0" fmla="*/ 268356 w 893725"/>
                    <a:gd name="connsiteY0" fmla="*/ 0 h 259620"/>
                    <a:gd name="connsiteX1" fmla="*/ 893725 w 893725"/>
                    <a:gd name="connsiteY1" fmla="*/ 15903 h 259620"/>
                    <a:gd name="connsiteX2" fmla="*/ 710403 w 893725"/>
                    <a:gd name="connsiteY2" fmla="*/ 259620 h 259620"/>
                    <a:gd name="connsiteX3" fmla="*/ 0 w 893725"/>
                    <a:gd name="connsiteY3" fmla="*/ 254043 h 259620"/>
                    <a:gd name="connsiteX4" fmla="*/ 268356 w 893725"/>
                    <a:gd name="connsiteY4" fmla="*/ 0 h 259620"/>
                    <a:gd name="connsiteX0" fmla="*/ 260405 w 885774"/>
                    <a:gd name="connsiteY0" fmla="*/ 0 h 259620"/>
                    <a:gd name="connsiteX1" fmla="*/ 885774 w 885774"/>
                    <a:gd name="connsiteY1" fmla="*/ 15903 h 259620"/>
                    <a:gd name="connsiteX2" fmla="*/ 702452 w 885774"/>
                    <a:gd name="connsiteY2" fmla="*/ 259620 h 259620"/>
                    <a:gd name="connsiteX3" fmla="*/ 0 w 885774"/>
                    <a:gd name="connsiteY3" fmla="*/ 254043 h 259620"/>
                    <a:gd name="connsiteX4" fmla="*/ 260405 w 885774"/>
                    <a:gd name="connsiteY4" fmla="*/ 0 h 259620"/>
                    <a:gd name="connsiteX0" fmla="*/ 220648 w 885774"/>
                    <a:gd name="connsiteY0" fmla="*/ 0 h 243717"/>
                    <a:gd name="connsiteX1" fmla="*/ 885774 w 885774"/>
                    <a:gd name="connsiteY1" fmla="*/ 0 h 243717"/>
                    <a:gd name="connsiteX2" fmla="*/ 702452 w 885774"/>
                    <a:gd name="connsiteY2" fmla="*/ 243717 h 243717"/>
                    <a:gd name="connsiteX3" fmla="*/ 0 w 885774"/>
                    <a:gd name="connsiteY3" fmla="*/ 238140 h 243717"/>
                    <a:gd name="connsiteX4" fmla="*/ 220648 w 885774"/>
                    <a:gd name="connsiteY4" fmla="*/ 0 h 243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5774" h="243717">
                      <a:moveTo>
                        <a:pt x="220648" y="0"/>
                      </a:moveTo>
                      <a:lnTo>
                        <a:pt x="885774" y="0"/>
                      </a:lnTo>
                      <a:lnTo>
                        <a:pt x="702452" y="243717"/>
                      </a:lnTo>
                      <a:lnTo>
                        <a:pt x="0" y="238140"/>
                      </a:lnTo>
                      <a:lnTo>
                        <a:pt x="220648" y="0"/>
                      </a:lnTo>
                      <a:close/>
                    </a:path>
                  </a:pathLst>
                </a:custGeom>
                <a:solidFill>
                  <a:srgbClr val="FFFFFF">
                    <a:lumMod val="50000"/>
                  </a:srgbClr>
                </a:solidFill>
                <a:ln w="25400" cap="flat" cmpd="sng" algn="ctr">
                  <a:noFill/>
                  <a:prstDash val="solid"/>
                </a:ln>
                <a:effectLst>
                  <a:softEdge rad="31750"/>
                </a:effectLst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53" name="Groep 52"/>
                <p:cNvGrpSpPr/>
                <p:nvPr userDrawn="1"/>
              </p:nvGrpSpPr>
              <p:grpSpPr>
                <a:xfrm>
                  <a:off x="15281106" y="1587338"/>
                  <a:ext cx="511775" cy="560304"/>
                  <a:chOff x="10604642" y="969717"/>
                  <a:chExt cx="1290643" cy="1427163"/>
                </a:xfrm>
              </p:grpSpPr>
              <p:grpSp>
                <p:nvGrpSpPr>
                  <p:cNvPr id="54" name="Group 879"/>
                  <p:cNvGrpSpPr>
                    <a:grpSpLocks noChangeAspect="1"/>
                  </p:cNvGrpSpPr>
                  <p:nvPr userDrawn="1"/>
                </p:nvGrpSpPr>
                <p:grpSpPr bwMode="auto">
                  <a:xfrm>
                    <a:off x="10604642" y="969717"/>
                    <a:ext cx="1290643" cy="1427163"/>
                    <a:chOff x="4798" y="1515"/>
                    <a:chExt cx="813" cy="899"/>
                  </a:xfrm>
                </p:grpSpPr>
                <p:sp>
                  <p:nvSpPr>
                    <p:cNvPr id="56" name="Freeform 886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269" y="1515"/>
                      <a:ext cx="71" cy="898"/>
                    </a:xfrm>
                    <a:custGeom>
                      <a:avLst/>
                      <a:gdLst>
                        <a:gd name="T0" fmla="*/ 282 w 282"/>
                        <a:gd name="T1" fmla="*/ 0 h 3595"/>
                        <a:gd name="T2" fmla="*/ 282 w 282"/>
                        <a:gd name="T3" fmla="*/ 3138 h 3595"/>
                        <a:gd name="T4" fmla="*/ 0 w 282"/>
                        <a:gd name="T5" fmla="*/ 3595 h 3595"/>
                        <a:gd name="T6" fmla="*/ 0 w 282"/>
                        <a:gd name="T7" fmla="*/ 285 h 3595"/>
                        <a:gd name="T8" fmla="*/ 282 w 282"/>
                        <a:gd name="T9" fmla="*/ 0 h 359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82" h="3595">
                          <a:moveTo>
                            <a:pt x="282" y="0"/>
                          </a:moveTo>
                          <a:lnTo>
                            <a:pt x="282" y="3138"/>
                          </a:lnTo>
                          <a:lnTo>
                            <a:pt x="0" y="3595"/>
                          </a:lnTo>
                          <a:lnTo>
                            <a:pt x="0" y="285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solidFill>
                      <a:srgbClr val="FFC000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57" name="Rectangle 880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515"/>
                      <a:ext cx="813" cy="899"/>
                    </a:xfrm>
                    <a:prstGeom prst="rect">
                      <a:avLst/>
                    </a:prstGeom>
                    <a:noFill/>
                    <a:ln w="0">
                      <a:noFill/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58" name="Rectangle 881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857"/>
                      <a:ext cx="228" cy="55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002060"/>
                        </a:gs>
                        <a:gs pos="100000">
                          <a:srgbClr val="1929FF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59" name="Freeform 882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4798" y="1771"/>
                      <a:ext cx="314" cy="86"/>
                    </a:xfrm>
                    <a:custGeom>
                      <a:avLst/>
                      <a:gdLst>
                        <a:gd name="T0" fmla="*/ 411 w 1255"/>
                        <a:gd name="T1" fmla="*/ 0 h 342"/>
                        <a:gd name="T2" fmla="*/ 1255 w 1255"/>
                        <a:gd name="T3" fmla="*/ 0 h 342"/>
                        <a:gd name="T4" fmla="*/ 913 w 1255"/>
                        <a:gd name="T5" fmla="*/ 342 h 342"/>
                        <a:gd name="T6" fmla="*/ 0 w 1255"/>
                        <a:gd name="T7" fmla="*/ 342 h 342"/>
                        <a:gd name="T8" fmla="*/ 411 w 1255"/>
                        <a:gd name="T9" fmla="*/ 0 h 3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55" h="342">
                          <a:moveTo>
                            <a:pt x="411" y="0"/>
                          </a:moveTo>
                          <a:lnTo>
                            <a:pt x="1255" y="0"/>
                          </a:lnTo>
                          <a:lnTo>
                            <a:pt x="913" y="342"/>
                          </a:lnTo>
                          <a:lnTo>
                            <a:pt x="0" y="342"/>
                          </a:lnTo>
                          <a:lnTo>
                            <a:pt x="411" y="0"/>
                          </a:lnTo>
                          <a:close/>
                        </a:path>
                      </a:pathLst>
                    </a:custGeom>
                    <a:solidFill>
                      <a:srgbClr val="0039AC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0" name="Freeform 883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26" y="1771"/>
                      <a:ext cx="85" cy="642"/>
                    </a:xfrm>
                    <a:custGeom>
                      <a:avLst/>
                      <a:gdLst>
                        <a:gd name="T0" fmla="*/ 342 w 342"/>
                        <a:gd name="T1" fmla="*/ 0 h 2568"/>
                        <a:gd name="T2" fmla="*/ 342 w 342"/>
                        <a:gd name="T3" fmla="*/ 2111 h 2568"/>
                        <a:gd name="T4" fmla="*/ 0 w 342"/>
                        <a:gd name="T5" fmla="*/ 2568 h 2568"/>
                        <a:gd name="T6" fmla="*/ 0 w 342"/>
                        <a:gd name="T7" fmla="*/ 342 h 2568"/>
                        <a:gd name="T8" fmla="*/ 342 w 342"/>
                        <a:gd name="T9" fmla="*/ 0 h 25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568">
                          <a:moveTo>
                            <a:pt x="342" y="0"/>
                          </a:moveTo>
                          <a:lnTo>
                            <a:pt x="342" y="2111"/>
                          </a:lnTo>
                          <a:lnTo>
                            <a:pt x="0" y="2568"/>
                          </a:lnTo>
                          <a:lnTo>
                            <a:pt x="0" y="342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000075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1" name="Freeform 884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54" y="1515"/>
                      <a:ext cx="286" cy="72"/>
                    </a:xfrm>
                    <a:custGeom>
                      <a:avLst/>
                      <a:gdLst>
                        <a:gd name="T0" fmla="*/ 318 w 1140"/>
                        <a:gd name="T1" fmla="*/ 0 h 289"/>
                        <a:gd name="T2" fmla="*/ 1140 w 1140"/>
                        <a:gd name="T3" fmla="*/ 0 h 289"/>
                        <a:gd name="T4" fmla="*/ 855 w 1140"/>
                        <a:gd name="T5" fmla="*/ 289 h 289"/>
                        <a:gd name="T6" fmla="*/ 0 w 1140"/>
                        <a:gd name="T7" fmla="*/ 289 h 289"/>
                        <a:gd name="T8" fmla="*/ 318 w 1140"/>
                        <a:gd name="T9" fmla="*/ 0 h 2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140" h="289">
                          <a:moveTo>
                            <a:pt x="318" y="0"/>
                          </a:moveTo>
                          <a:lnTo>
                            <a:pt x="1140" y="0"/>
                          </a:lnTo>
                          <a:lnTo>
                            <a:pt x="855" y="289"/>
                          </a:lnTo>
                          <a:lnTo>
                            <a:pt x="0" y="289"/>
                          </a:lnTo>
                          <a:lnTo>
                            <a:pt x="318" y="0"/>
                          </a:lnTo>
                          <a:close/>
                        </a:path>
                      </a:pathLst>
                    </a:custGeom>
                    <a:solidFill>
                      <a:srgbClr val="EEFF26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2" name="Rectangle 885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054" y="1587"/>
                      <a:ext cx="215" cy="82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FFC000"/>
                        </a:gs>
                        <a:gs pos="100000">
                          <a:srgbClr val="FFFF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3" name="Rectangle 887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298" y="1771"/>
                      <a:ext cx="228" cy="643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B80004"/>
                        </a:gs>
                        <a:gs pos="100000">
                          <a:srgbClr val="FF00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4" name="Freeform 888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526" y="1686"/>
                      <a:ext cx="85" cy="727"/>
                    </a:xfrm>
                    <a:custGeom>
                      <a:avLst/>
                      <a:gdLst>
                        <a:gd name="T0" fmla="*/ 342 w 342"/>
                        <a:gd name="T1" fmla="*/ 0 h 2911"/>
                        <a:gd name="T2" fmla="*/ 342 w 342"/>
                        <a:gd name="T3" fmla="*/ 2477 h 2911"/>
                        <a:gd name="T4" fmla="*/ 0 w 342"/>
                        <a:gd name="T5" fmla="*/ 2911 h 2911"/>
                        <a:gd name="T6" fmla="*/ 0 w 342"/>
                        <a:gd name="T7" fmla="*/ 334 h 2911"/>
                        <a:gd name="T8" fmla="*/ 342 w 342"/>
                        <a:gd name="T9" fmla="*/ 0 h 29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911">
                          <a:moveTo>
                            <a:pt x="342" y="0"/>
                          </a:moveTo>
                          <a:lnTo>
                            <a:pt x="342" y="2477"/>
                          </a:lnTo>
                          <a:lnTo>
                            <a:pt x="0" y="2911"/>
                          </a:lnTo>
                          <a:lnTo>
                            <a:pt x="0" y="334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C2001B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</p:grpSp>
              <p:sp>
                <p:nvSpPr>
                  <p:cNvPr id="55" name="Vrije vorm 54"/>
                  <p:cNvSpPr/>
                  <p:nvPr userDrawn="1"/>
                </p:nvSpPr>
                <p:spPr>
                  <a:xfrm>
                    <a:off x="11389225" y="1241176"/>
                    <a:ext cx="506025" cy="137883"/>
                  </a:xfrm>
                  <a:custGeom>
                    <a:avLst/>
                    <a:gdLst>
                      <a:gd name="connsiteX0" fmla="*/ 0 w 508407"/>
                      <a:gd name="connsiteY0" fmla="*/ 142646 h 146304"/>
                      <a:gd name="connsiteX1" fmla="*/ 369418 w 508407"/>
                      <a:gd name="connsiteY1" fmla="*/ 146304 h 146304"/>
                      <a:gd name="connsiteX2" fmla="*/ 508407 w 508407"/>
                      <a:gd name="connsiteY2" fmla="*/ 0 h 146304"/>
                      <a:gd name="connsiteX3" fmla="*/ 168250 w 508407"/>
                      <a:gd name="connsiteY3" fmla="*/ 0 h 146304"/>
                      <a:gd name="connsiteX4" fmla="*/ 0 w 508407"/>
                      <a:gd name="connsiteY4" fmla="*/ 142646 h 146304"/>
                      <a:gd name="connsiteX0" fmla="*/ 0 w 508407"/>
                      <a:gd name="connsiteY0" fmla="*/ 142646 h 142646"/>
                      <a:gd name="connsiteX1" fmla="*/ 376562 w 508407"/>
                      <a:gd name="connsiteY1" fmla="*/ 136779 h 142646"/>
                      <a:gd name="connsiteX2" fmla="*/ 508407 w 508407"/>
                      <a:gd name="connsiteY2" fmla="*/ 0 h 142646"/>
                      <a:gd name="connsiteX3" fmla="*/ 168250 w 508407"/>
                      <a:gd name="connsiteY3" fmla="*/ 0 h 142646"/>
                      <a:gd name="connsiteX4" fmla="*/ 0 w 508407"/>
                      <a:gd name="connsiteY4" fmla="*/ 142646 h 142646"/>
                      <a:gd name="connsiteX0" fmla="*/ 0 w 506025"/>
                      <a:gd name="connsiteY0" fmla="*/ 137883 h 137883"/>
                      <a:gd name="connsiteX1" fmla="*/ 374180 w 506025"/>
                      <a:gd name="connsiteY1" fmla="*/ 136779 h 137883"/>
                      <a:gd name="connsiteX2" fmla="*/ 506025 w 506025"/>
                      <a:gd name="connsiteY2" fmla="*/ 0 h 137883"/>
                      <a:gd name="connsiteX3" fmla="*/ 165868 w 506025"/>
                      <a:gd name="connsiteY3" fmla="*/ 0 h 137883"/>
                      <a:gd name="connsiteX4" fmla="*/ 0 w 506025"/>
                      <a:gd name="connsiteY4" fmla="*/ 137883 h 137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6025" h="137883">
                        <a:moveTo>
                          <a:pt x="0" y="137883"/>
                        </a:moveTo>
                        <a:lnTo>
                          <a:pt x="374180" y="136779"/>
                        </a:lnTo>
                        <a:lnTo>
                          <a:pt x="506025" y="0"/>
                        </a:lnTo>
                        <a:lnTo>
                          <a:pt x="165868" y="0"/>
                        </a:lnTo>
                        <a:lnTo>
                          <a:pt x="0" y="137883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  <p:grpSp>
            <p:nvGrpSpPr>
              <p:cNvPr id="36" name="Groep 35"/>
              <p:cNvGrpSpPr/>
              <p:nvPr/>
            </p:nvGrpSpPr>
            <p:grpSpPr>
              <a:xfrm>
                <a:off x="12468521" y="6356844"/>
                <a:ext cx="133446" cy="114786"/>
                <a:chOff x="14587469" y="6356844"/>
                <a:chExt cx="133446" cy="114786"/>
              </a:xfrm>
            </p:grpSpPr>
            <p:sp>
              <p:nvSpPr>
                <p:cNvPr id="42" name="Rectangle 6"/>
                <p:cNvSpPr>
                  <a:spLocks noChangeArrowheads="1"/>
                </p:cNvSpPr>
                <p:nvPr userDrawn="1"/>
              </p:nvSpPr>
              <p:spPr bwMode="auto">
                <a:xfrm>
                  <a:off x="14588703" y="6379233"/>
                  <a:ext cx="130780" cy="91699"/>
                </a:xfrm>
                <a:prstGeom prst="rect">
                  <a:avLst/>
                </a:prstGeom>
                <a:solidFill>
                  <a:srgbClr val="F2FAFF"/>
                </a:solidFill>
                <a:ln w="0">
                  <a:solidFill>
                    <a:schemeClr val="bg2">
                      <a:lumMod val="5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43" name="Rectangle 15"/>
                <p:cNvSpPr>
                  <a:spLocks noChangeArrowheads="1"/>
                </p:cNvSpPr>
                <p:nvPr userDrawn="1"/>
              </p:nvSpPr>
              <p:spPr bwMode="auto">
                <a:xfrm>
                  <a:off x="14587469" y="6423761"/>
                  <a:ext cx="131076" cy="1446"/>
                </a:xfrm>
                <a:prstGeom prst="rect">
                  <a:avLst/>
                </a:prstGeom>
                <a:gradFill flip="none" rotWithShape="1">
                  <a:gsLst>
                    <a:gs pos="20000">
                      <a:srgbClr val="0039AC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44" name="Freeform 14"/>
                <p:cNvSpPr>
                  <a:spLocks noEditPoints="1"/>
                </p:cNvSpPr>
                <p:nvPr userDrawn="1"/>
              </p:nvSpPr>
              <p:spPr bwMode="auto">
                <a:xfrm>
                  <a:off x="14588901" y="6356844"/>
                  <a:ext cx="132014" cy="114786"/>
                </a:xfrm>
                <a:custGeom>
                  <a:avLst/>
                  <a:gdLst>
                    <a:gd name="T0" fmla="*/ 48 w 5347"/>
                    <a:gd name="T1" fmla="*/ 48 h 4605"/>
                    <a:gd name="T2" fmla="*/ 48 w 5347"/>
                    <a:gd name="T3" fmla="*/ 4557 h 4605"/>
                    <a:gd name="T4" fmla="*/ 5299 w 5347"/>
                    <a:gd name="T5" fmla="*/ 4557 h 4605"/>
                    <a:gd name="T6" fmla="*/ 5299 w 5347"/>
                    <a:gd name="T7" fmla="*/ 48 h 4605"/>
                    <a:gd name="T8" fmla="*/ 48 w 5347"/>
                    <a:gd name="T9" fmla="*/ 48 h 4605"/>
                    <a:gd name="T10" fmla="*/ 0 w 5347"/>
                    <a:gd name="T11" fmla="*/ 0 h 4605"/>
                    <a:gd name="T12" fmla="*/ 5347 w 5347"/>
                    <a:gd name="T13" fmla="*/ 0 h 4605"/>
                    <a:gd name="T14" fmla="*/ 5347 w 5347"/>
                    <a:gd name="T15" fmla="*/ 4605 h 4605"/>
                    <a:gd name="T16" fmla="*/ 0 w 5347"/>
                    <a:gd name="T17" fmla="*/ 4605 h 4605"/>
                    <a:gd name="T18" fmla="*/ 0 w 5347"/>
                    <a:gd name="T19" fmla="*/ 0 h 46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347" h="4605">
                      <a:moveTo>
                        <a:pt x="48" y="48"/>
                      </a:moveTo>
                      <a:lnTo>
                        <a:pt x="48" y="4557"/>
                      </a:lnTo>
                      <a:lnTo>
                        <a:pt x="5299" y="4557"/>
                      </a:lnTo>
                      <a:lnTo>
                        <a:pt x="5299" y="48"/>
                      </a:lnTo>
                      <a:lnTo>
                        <a:pt x="48" y="48"/>
                      </a:lnTo>
                      <a:close/>
                      <a:moveTo>
                        <a:pt x="0" y="0"/>
                      </a:moveTo>
                      <a:lnTo>
                        <a:pt x="5347" y="0"/>
                      </a:lnTo>
                      <a:lnTo>
                        <a:pt x="5347" y="4605"/>
                      </a:lnTo>
                      <a:lnTo>
                        <a:pt x="0" y="46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E5D88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cxnSp>
              <p:nvCxnSpPr>
                <p:cNvPr id="45" name="Rechte verbindingslijn 44"/>
                <p:cNvCxnSpPr/>
                <p:nvPr userDrawn="1"/>
              </p:nvCxnSpPr>
              <p:spPr>
                <a:xfrm flipH="1">
                  <a:off x="14654334" y="6382168"/>
                  <a:ext cx="162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" name="Rechte verbindingslijn 45"/>
                <p:cNvCxnSpPr/>
                <p:nvPr userDrawn="1"/>
              </p:nvCxnSpPr>
              <p:spPr>
                <a:xfrm>
                  <a:off x="14689188" y="6382168"/>
                  <a:ext cx="0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" name="Rechte verbindingslijn 46"/>
                <p:cNvCxnSpPr/>
                <p:nvPr userDrawn="1"/>
              </p:nvCxnSpPr>
              <p:spPr>
                <a:xfrm>
                  <a:off x="14619892" y="6382040"/>
                  <a:ext cx="0" cy="8577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" name="Rechte verbindingslijn 47"/>
                <p:cNvCxnSpPr/>
                <p:nvPr userDrawn="1"/>
              </p:nvCxnSpPr>
              <p:spPr>
                <a:xfrm flipH="1">
                  <a:off x="14593115" y="6400164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" name="Rechte verbindingslijn 48"/>
                <p:cNvCxnSpPr/>
                <p:nvPr userDrawn="1"/>
              </p:nvCxnSpPr>
              <p:spPr>
                <a:xfrm flipH="1">
                  <a:off x="14593115" y="6423860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" name="Rechte verbindingslijn 49"/>
                <p:cNvCxnSpPr/>
                <p:nvPr userDrawn="1"/>
              </p:nvCxnSpPr>
              <p:spPr>
                <a:xfrm flipH="1">
                  <a:off x="14593115" y="6447556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1" name="Rectangle 13"/>
                <p:cNvSpPr>
                  <a:spLocks noChangeArrowheads="1"/>
                </p:cNvSpPr>
                <p:nvPr userDrawn="1"/>
              </p:nvSpPr>
              <p:spPr bwMode="auto">
                <a:xfrm>
                  <a:off x="14590283" y="6359138"/>
                  <a:ext cx="128657" cy="19347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1929FF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37" name="Groep 36"/>
              <p:cNvGrpSpPr/>
              <p:nvPr/>
            </p:nvGrpSpPr>
            <p:grpSpPr>
              <a:xfrm>
                <a:off x="12529899" y="6421402"/>
                <a:ext cx="97399" cy="97399"/>
                <a:chOff x="14546483" y="5323041"/>
                <a:chExt cx="242460" cy="242460"/>
              </a:xfrm>
            </p:grpSpPr>
            <p:sp>
              <p:nvSpPr>
                <p:cNvPr id="38" name="Rechthoek 37"/>
                <p:cNvSpPr/>
                <p:nvPr userDrawn="1"/>
              </p:nvSpPr>
              <p:spPr>
                <a:xfrm>
                  <a:off x="14546483" y="5323041"/>
                  <a:ext cx="242460" cy="2424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rgbClr val="00A4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39" name="Groep 38"/>
                <p:cNvGrpSpPr/>
                <p:nvPr/>
              </p:nvGrpSpPr>
              <p:grpSpPr>
                <a:xfrm>
                  <a:off x="14568035" y="5357818"/>
                  <a:ext cx="199836" cy="175226"/>
                  <a:chOff x="14559757" y="5349611"/>
                  <a:chExt cx="216392" cy="191641"/>
                </a:xfrm>
              </p:grpSpPr>
              <p:sp>
                <p:nvSpPr>
                  <p:cNvPr id="40" name="Parallellogram 39"/>
                  <p:cNvSpPr/>
                  <p:nvPr/>
                </p:nvSpPr>
                <p:spPr>
                  <a:xfrm>
                    <a:off x="14559757" y="5369222"/>
                    <a:ext cx="214316" cy="147762"/>
                  </a:xfrm>
                  <a:prstGeom prst="parallelogram">
                    <a:avLst>
                      <a:gd name="adj" fmla="val 93909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41" name="Parallellogram 40"/>
                  <p:cNvSpPr/>
                  <p:nvPr/>
                </p:nvSpPr>
                <p:spPr>
                  <a:xfrm flipH="1">
                    <a:off x="14561833" y="5349611"/>
                    <a:ext cx="214316" cy="191641"/>
                  </a:xfrm>
                  <a:prstGeom prst="parallelogram">
                    <a:avLst>
                      <a:gd name="adj" fmla="val 68946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sp>
          <p:nvSpPr>
            <p:cNvPr id="12" name="Rechthoek 11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CHART</a:t>
              </a:r>
            </a:p>
          </p:txBody>
        </p:sp>
        <p:sp>
          <p:nvSpPr>
            <p:cNvPr id="14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 chart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5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graph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" name="Ovaal 15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" name="Ovaal 16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8" name="Rechte verbindingslijn 17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9" name="Rechte verbindingslijn 18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0" name="Rechte verbindingslijn 19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1" name="Tekstvak 33"/>
            <p:cNvSpPr txBox="1"/>
            <p:nvPr/>
          </p:nvSpPr>
          <p:spPr>
            <a:xfrm>
              <a:off x="12479311" y="5259838"/>
              <a:ext cx="2588841" cy="447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chart,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‘Edit data’</a:t>
              </a:r>
            </a:p>
          </p:txBody>
        </p:sp>
        <p:cxnSp>
          <p:nvCxnSpPr>
            <p:cNvPr id="22" name="Rechte verbindingslijn 21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3" name="Groep 22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27" name="Afgeronde rechthoek 2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29" name="Rechte verbindingslijn 2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" name="Gelijkbenige driehoek 2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24" name="Rechthoek 23"/>
            <p:cNvSpPr/>
            <p:nvPr/>
          </p:nvSpPr>
          <p:spPr>
            <a:xfrm>
              <a:off x="12483705" y="4856599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EDIT CHART</a:t>
              </a:r>
            </a:p>
          </p:txBody>
        </p:sp>
        <p:cxnSp>
          <p:nvCxnSpPr>
            <p:cNvPr id="25" name="Rechte verbindingslijn 24"/>
            <p:cNvCxnSpPr/>
            <p:nvPr/>
          </p:nvCxnSpPr>
          <p:spPr>
            <a:xfrm>
              <a:off x="12487778" y="5145063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26" name="Picture 3"/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254186" y="6395104"/>
              <a:ext cx="158644" cy="2564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826631092"/>
      </p:ext>
    </p:extLst>
  </p:cSld>
  <p:clrMapOvr>
    <a:masterClrMapping/>
  </p:clrMapOvr>
  <p:transition spd="med">
    <p:fade/>
  </p:transition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10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5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VIDEO</a:t>
            </a:r>
            <a:r>
              <a:rPr lang="en-US" sz="1600" baseline="0" dirty="0">
                <a:solidFill>
                  <a:schemeClr val="bg2"/>
                </a:solidFill>
              </a:rPr>
              <a:t> 100%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3" name="Tijdelijke aanduiding voor media 2"/>
          <p:cNvSpPr>
            <a:spLocks noGrp="1"/>
          </p:cNvSpPr>
          <p:nvPr>
            <p:ph type="media" sz="quarter" idx="17" hasCustomPrompt="1"/>
          </p:nvPr>
        </p:nvSpPr>
        <p:spPr>
          <a:xfrm>
            <a:off x="-1" y="0"/>
            <a:ext cx="12195175" cy="6858001"/>
          </a:xfr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612000" tIns="2484000"/>
          <a:lstStyle>
            <a:lvl1pPr algn="ctr">
              <a:lnSpc>
                <a:spcPct val="300000"/>
              </a:lnSpc>
              <a:defRPr baseline="0"/>
            </a:lvl1pPr>
          </a:lstStyle>
          <a:p>
            <a:r>
              <a:rPr lang="en-US" dirty="0"/>
              <a:t>Click on the icon</a:t>
            </a:r>
            <a:br>
              <a:rPr lang="en-US" dirty="0"/>
            </a:br>
            <a:r>
              <a:rPr lang="en-US" dirty="0"/>
              <a:t>to insert a video</a:t>
            </a:r>
          </a:p>
        </p:txBody>
      </p:sp>
      <p:sp>
        <p:nvSpPr>
          <p:cNvPr id="11" name="Rechthoek 10"/>
          <p:cNvSpPr/>
          <p:nvPr userDrawn="1"/>
        </p:nvSpPr>
        <p:spPr>
          <a:xfrm>
            <a:off x="-1588" y="0"/>
            <a:ext cx="12198351" cy="817563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254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dirty="0"/>
          </a:p>
        </p:txBody>
      </p:sp>
      <p:sp>
        <p:nvSpPr>
          <p:cNvPr id="106" name="Tijdelijke aanduiding voor tekst 4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0"/>
            <a:ext cx="12195174" cy="817563"/>
          </a:xfrm>
          <a:solidFill>
            <a:schemeClr val="bg1"/>
          </a:solidFill>
          <a:effectLst>
            <a:outerShdw dist="25400" dir="5400000" algn="ctr" rotWithShape="0">
              <a:schemeClr val="tx1">
                <a:alpha val="10000"/>
              </a:schemeClr>
            </a:outerShdw>
          </a:effectLst>
        </p:spPr>
        <p:txBody>
          <a:bodyPr lIns="0" tIns="0"/>
          <a:lstStyle>
            <a:lvl1pPr>
              <a:defRPr sz="12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 dirty="0"/>
              <a:t>balk</a:t>
            </a:r>
          </a:p>
        </p:txBody>
      </p:sp>
      <p:sp>
        <p:nvSpPr>
          <p:cNvPr id="15" name="Tijdelijke aanduiding voor titel 1"/>
          <p:cNvSpPr>
            <a:spLocks noGrp="1"/>
          </p:cNvSpPr>
          <p:nvPr>
            <p:ph type="title"/>
          </p:nvPr>
        </p:nvSpPr>
        <p:spPr>
          <a:xfrm>
            <a:off x="0" y="0"/>
            <a:ext cx="9332913" cy="817563"/>
          </a:xfrm>
          <a:prstGeom prst="rect">
            <a:avLst/>
          </a:prstGeom>
          <a:noFill/>
          <a:effectLst/>
        </p:spPr>
        <p:txBody>
          <a:bodyPr vert="horz" lIns="612000" tIns="252000" rIns="144000" bIns="144000" rtlCol="0" anchor="ctr">
            <a:noAutofit/>
          </a:bodyPr>
          <a:lstStyle/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grpSp>
        <p:nvGrpSpPr>
          <p:cNvPr id="8" name="Instruction video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9" name="Video icoon"/>
            <p:cNvGrpSpPr/>
            <p:nvPr/>
          </p:nvGrpSpPr>
          <p:grpSpPr>
            <a:xfrm>
              <a:off x="12484900" y="1490716"/>
              <a:ext cx="510875" cy="521956"/>
              <a:chOff x="10510560" y="2589326"/>
              <a:chExt cx="939297" cy="959670"/>
            </a:xfrm>
          </p:grpSpPr>
          <p:sp>
            <p:nvSpPr>
              <p:cNvPr id="37" name="Ovaal 36"/>
              <p:cNvSpPr/>
              <p:nvPr userDrawn="1"/>
            </p:nvSpPr>
            <p:spPr>
              <a:xfrm>
                <a:off x="10565049" y="2589326"/>
                <a:ext cx="769780" cy="769780"/>
              </a:xfrm>
              <a:prstGeom prst="ellipse">
                <a:avLst/>
              </a:prstGeom>
              <a:gradFill flip="none" rotWithShape="1">
                <a:gsLst>
                  <a:gs pos="53000">
                    <a:srgbClr val="1D1D1B">
                      <a:lumMod val="25000"/>
                      <a:lumOff val="75000"/>
                    </a:srgbClr>
                  </a:gs>
                  <a:gs pos="100000">
                    <a:srgbClr val="1D1D1B">
                      <a:lumMod val="50000"/>
                      <a:lumOff val="50000"/>
                    </a:srgbClr>
                  </a:gs>
                </a:gsLst>
                <a:lin ang="8100000" scaled="1"/>
                <a:tileRect/>
              </a:gradFill>
              <a:ln w="19050" cap="flat" cmpd="sng" algn="ctr">
                <a:solidFill>
                  <a:srgbClr val="FFFFFF">
                    <a:lumMod val="50000"/>
                  </a:srgbClr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38" name="Ovaal 37"/>
              <p:cNvSpPr/>
              <p:nvPr userDrawn="1"/>
            </p:nvSpPr>
            <p:spPr>
              <a:xfrm>
                <a:off x="10646722" y="2589326"/>
                <a:ext cx="769780" cy="769780"/>
              </a:xfrm>
              <a:prstGeom prst="ellipse">
                <a:avLst/>
              </a:prstGeom>
              <a:gradFill>
                <a:gsLst>
                  <a:gs pos="0">
                    <a:srgbClr val="1D1D1B">
                      <a:lumMod val="10000"/>
                      <a:lumOff val="90000"/>
                    </a:srgbClr>
                  </a:gs>
                  <a:gs pos="100000">
                    <a:srgbClr val="1D1D1B">
                      <a:lumMod val="25000"/>
                      <a:lumOff val="75000"/>
                    </a:srgbClr>
                  </a:gs>
                </a:gsLst>
                <a:lin ang="8100000" scaled="1"/>
              </a:gradFill>
              <a:ln w="19050" cap="flat" cmpd="sng" algn="ctr">
                <a:solidFill>
                  <a:srgbClr val="FFFFFF">
                    <a:lumMod val="50000"/>
                  </a:srgbClr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grpSp>
            <p:nvGrpSpPr>
              <p:cNvPr id="39" name="Groep 38"/>
              <p:cNvGrpSpPr/>
              <p:nvPr userDrawn="1"/>
            </p:nvGrpSpPr>
            <p:grpSpPr>
              <a:xfrm>
                <a:off x="10704223" y="2644466"/>
                <a:ext cx="655000" cy="631020"/>
                <a:chOff x="10707687" y="2647930"/>
                <a:chExt cx="655000" cy="631020"/>
              </a:xfrm>
            </p:grpSpPr>
            <p:sp>
              <p:nvSpPr>
                <p:cNvPr id="42" name="Ovaal 41"/>
                <p:cNvSpPr/>
                <p:nvPr userDrawn="1"/>
              </p:nvSpPr>
              <p:spPr>
                <a:xfrm>
                  <a:off x="10923711" y="2647930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3" name="Ovaal 42"/>
                <p:cNvSpPr/>
                <p:nvPr userDrawn="1"/>
              </p:nvSpPr>
              <p:spPr>
                <a:xfrm>
                  <a:off x="10707687" y="2800330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4" name="Ovaal 43"/>
                <p:cNvSpPr/>
                <p:nvPr userDrawn="1"/>
              </p:nvSpPr>
              <p:spPr>
                <a:xfrm>
                  <a:off x="11146663" y="2800330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5" name="Ovaal 44"/>
                <p:cNvSpPr/>
                <p:nvPr userDrawn="1"/>
              </p:nvSpPr>
              <p:spPr>
                <a:xfrm>
                  <a:off x="10793802" y="3062926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6" name="Ovaal 45"/>
                <p:cNvSpPr/>
                <p:nvPr userDrawn="1"/>
              </p:nvSpPr>
              <p:spPr>
                <a:xfrm>
                  <a:off x="11067727" y="3062926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7" name="Ovaal 46"/>
                <p:cNvSpPr/>
                <p:nvPr userDrawn="1"/>
              </p:nvSpPr>
              <p:spPr>
                <a:xfrm>
                  <a:off x="10953403" y="2892430"/>
                  <a:ext cx="170496" cy="170496"/>
                </a:xfrm>
                <a:prstGeom prst="ellipse">
                  <a:avLst/>
                </a:prstGeom>
                <a:gradFill>
                  <a:gsLst>
                    <a:gs pos="0">
                      <a:srgbClr val="1D1D1B">
                        <a:lumMod val="10000"/>
                        <a:lumOff val="90000"/>
                      </a:srgbClr>
                    </a:gs>
                    <a:gs pos="100000">
                      <a:srgbClr val="1D1D1B">
                        <a:lumMod val="25000"/>
                        <a:lumOff val="75000"/>
                      </a:srgbClr>
                    </a:gs>
                  </a:gsLst>
                  <a:path path="circle">
                    <a:fillToRect l="100000" t="100000"/>
                  </a:path>
                </a:gradFill>
                <a:ln w="25400" cap="flat" cmpd="sng" algn="ctr">
                  <a:solidFill>
                    <a:srgbClr val="FFFFFF">
                      <a:lumMod val="65000"/>
                      <a:alpha val="38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0" name="Rechthoek 10"/>
              <p:cNvSpPr/>
              <p:nvPr userDrawn="1"/>
            </p:nvSpPr>
            <p:spPr>
              <a:xfrm>
                <a:off x="10510560" y="3140981"/>
                <a:ext cx="939297" cy="408015"/>
              </a:xfrm>
              <a:custGeom>
                <a:avLst/>
                <a:gdLst>
                  <a:gd name="connsiteX0" fmla="*/ 0 w 1129820"/>
                  <a:gd name="connsiteY0" fmla="*/ 0 h 386313"/>
                  <a:gd name="connsiteX1" fmla="*/ 1129820 w 1129820"/>
                  <a:gd name="connsiteY1" fmla="*/ 0 h 386313"/>
                  <a:gd name="connsiteX2" fmla="*/ 1129820 w 1129820"/>
                  <a:gd name="connsiteY2" fmla="*/ 386313 h 386313"/>
                  <a:gd name="connsiteX3" fmla="*/ 0 w 1129820"/>
                  <a:gd name="connsiteY3" fmla="*/ 386313 h 386313"/>
                  <a:gd name="connsiteX4" fmla="*/ 0 w 1129820"/>
                  <a:gd name="connsiteY4" fmla="*/ 0 h 386313"/>
                  <a:gd name="connsiteX0" fmla="*/ 145473 w 1129820"/>
                  <a:gd name="connsiteY0" fmla="*/ 0 h 427876"/>
                  <a:gd name="connsiteX1" fmla="*/ 1129820 w 1129820"/>
                  <a:gd name="connsiteY1" fmla="*/ 41563 h 427876"/>
                  <a:gd name="connsiteX2" fmla="*/ 1129820 w 1129820"/>
                  <a:gd name="connsiteY2" fmla="*/ 427876 h 427876"/>
                  <a:gd name="connsiteX3" fmla="*/ 0 w 1129820"/>
                  <a:gd name="connsiteY3" fmla="*/ 427876 h 427876"/>
                  <a:gd name="connsiteX4" fmla="*/ 145473 w 1129820"/>
                  <a:gd name="connsiteY4" fmla="*/ 0 h 427876"/>
                  <a:gd name="connsiteX0" fmla="*/ 145473 w 1129820"/>
                  <a:gd name="connsiteY0" fmla="*/ 0 h 427876"/>
                  <a:gd name="connsiteX1" fmla="*/ 1129820 w 1129820"/>
                  <a:gd name="connsiteY1" fmla="*/ 41563 h 427876"/>
                  <a:gd name="connsiteX2" fmla="*/ 1129820 w 1129820"/>
                  <a:gd name="connsiteY2" fmla="*/ 427876 h 427876"/>
                  <a:gd name="connsiteX3" fmla="*/ 0 w 1129820"/>
                  <a:gd name="connsiteY3" fmla="*/ 427876 h 427876"/>
                  <a:gd name="connsiteX4" fmla="*/ 145473 w 1129820"/>
                  <a:gd name="connsiteY4" fmla="*/ 0 h 427876"/>
                  <a:gd name="connsiteX0" fmla="*/ 33864 w 1018211"/>
                  <a:gd name="connsiteY0" fmla="*/ 0 h 427876"/>
                  <a:gd name="connsiteX1" fmla="*/ 1018211 w 1018211"/>
                  <a:gd name="connsiteY1" fmla="*/ 41563 h 427876"/>
                  <a:gd name="connsiteX2" fmla="*/ 1018211 w 1018211"/>
                  <a:gd name="connsiteY2" fmla="*/ 427876 h 427876"/>
                  <a:gd name="connsiteX3" fmla="*/ 151628 w 1018211"/>
                  <a:gd name="connsiteY3" fmla="*/ 310112 h 427876"/>
                  <a:gd name="connsiteX4" fmla="*/ 33864 w 1018211"/>
                  <a:gd name="connsiteY4" fmla="*/ 0 h 427876"/>
                  <a:gd name="connsiteX0" fmla="*/ 100890 w 1085237"/>
                  <a:gd name="connsiteY0" fmla="*/ 0 h 427876"/>
                  <a:gd name="connsiteX1" fmla="*/ 1085237 w 1085237"/>
                  <a:gd name="connsiteY1" fmla="*/ 41563 h 427876"/>
                  <a:gd name="connsiteX2" fmla="*/ 1085237 w 1085237"/>
                  <a:gd name="connsiteY2" fmla="*/ 427876 h 427876"/>
                  <a:gd name="connsiteX3" fmla="*/ 218654 w 1085237"/>
                  <a:gd name="connsiteY3" fmla="*/ 310112 h 427876"/>
                  <a:gd name="connsiteX4" fmla="*/ 100890 w 1085237"/>
                  <a:gd name="connsiteY4" fmla="*/ 0 h 427876"/>
                  <a:gd name="connsiteX0" fmla="*/ 103919 w 1081338"/>
                  <a:gd name="connsiteY0" fmla="*/ 0 h 448658"/>
                  <a:gd name="connsiteX1" fmla="*/ 1081338 w 1081338"/>
                  <a:gd name="connsiteY1" fmla="*/ 62345 h 448658"/>
                  <a:gd name="connsiteX2" fmla="*/ 1081338 w 1081338"/>
                  <a:gd name="connsiteY2" fmla="*/ 448658 h 448658"/>
                  <a:gd name="connsiteX3" fmla="*/ 214755 w 1081338"/>
                  <a:gd name="connsiteY3" fmla="*/ 330894 h 448658"/>
                  <a:gd name="connsiteX4" fmla="*/ 103919 w 1081338"/>
                  <a:gd name="connsiteY4" fmla="*/ 0 h 448658"/>
                  <a:gd name="connsiteX0" fmla="*/ 123695 w 1101114"/>
                  <a:gd name="connsiteY0" fmla="*/ 0 h 448658"/>
                  <a:gd name="connsiteX1" fmla="*/ 1101114 w 1101114"/>
                  <a:gd name="connsiteY1" fmla="*/ 62345 h 448658"/>
                  <a:gd name="connsiteX2" fmla="*/ 1101114 w 1101114"/>
                  <a:gd name="connsiteY2" fmla="*/ 448658 h 448658"/>
                  <a:gd name="connsiteX3" fmla="*/ 234531 w 1101114"/>
                  <a:gd name="connsiteY3" fmla="*/ 330894 h 448658"/>
                  <a:gd name="connsiteX4" fmla="*/ 123695 w 1101114"/>
                  <a:gd name="connsiteY4" fmla="*/ 0 h 448658"/>
                  <a:gd name="connsiteX0" fmla="*/ 123695 w 1101114"/>
                  <a:gd name="connsiteY0" fmla="*/ 0 h 448658"/>
                  <a:gd name="connsiteX1" fmla="*/ 1101114 w 1101114"/>
                  <a:gd name="connsiteY1" fmla="*/ 62345 h 448658"/>
                  <a:gd name="connsiteX2" fmla="*/ 1101114 w 1101114"/>
                  <a:gd name="connsiteY2" fmla="*/ 448658 h 448658"/>
                  <a:gd name="connsiteX3" fmla="*/ 403939 w 1101114"/>
                  <a:gd name="connsiteY3" fmla="*/ 175382 h 448658"/>
                  <a:gd name="connsiteX4" fmla="*/ 234531 w 1101114"/>
                  <a:gd name="connsiteY4" fmla="*/ 330894 h 448658"/>
                  <a:gd name="connsiteX5" fmla="*/ 123695 w 1101114"/>
                  <a:gd name="connsiteY5" fmla="*/ 0 h 448658"/>
                  <a:gd name="connsiteX0" fmla="*/ 123695 w 1101114"/>
                  <a:gd name="connsiteY0" fmla="*/ 4727 h 453385"/>
                  <a:gd name="connsiteX1" fmla="*/ 1101114 w 1101114"/>
                  <a:gd name="connsiteY1" fmla="*/ 67072 h 453385"/>
                  <a:gd name="connsiteX2" fmla="*/ 1101114 w 1101114"/>
                  <a:gd name="connsiteY2" fmla="*/ 453385 h 453385"/>
                  <a:gd name="connsiteX3" fmla="*/ 577120 w 1101114"/>
                  <a:gd name="connsiteY3" fmla="*/ 0 h 453385"/>
                  <a:gd name="connsiteX4" fmla="*/ 234531 w 1101114"/>
                  <a:gd name="connsiteY4" fmla="*/ 335621 h 453385"/>
                  <a:gd name="connsiteX5" fmla="*/ 123695 w 1101114"/>
                  <a:gd name="connsiteY5" fmla="*/ 4727 h 453385"/>
                  <a:gd name="connsiteX0" fmla="*/ 123695 w 1101114"/>
                  <a:gd name="connsiteY0" fmla="*/ 4727 h 453385"/>
                  <a:gd name="connsiteX1" fmla="*/ 1101114 w 1101114"/>
                  <a:gd name="connsiteY1" fmla="*/ 67072 h 453385"/>
                  <a:gd name="connsiteX2" fmla="*/ 1101114 w 1101114"/>
                  <a:gd name="connsiteY2" fmla="*/ 453385 h 453385"/>
                  <a:gd name="connsiteX3" fmla="*/ 577120 w 1101114"/>
                  <a:gd name="connsiteY3" fmla="*/ 0 h 453385"/>
                  <a:gd name="connsiteX4" fmla="*/ 234531 w 1101114"/>
                  <a:gd name="connsiteY4" fmla="*/ 335621 h 453385"/>
                  <a:gd name="connsiteX5" fmla="*/ 123695 w 1101114"/>
                  <a:gd name="connsiteY5" fmla="*/ 4727 h 453385"/>
                  <a:gd name="connsiteX0" fmla="*/ 123695 w 1101114"/>
                  <a:gd name="connsiteY0" fmla="*/ 11654 h 460312"/>
                  <a:gd name="connsiteX1" fmla="*/ 1101114 w 1101114"/>
                  <a:gd name="connsiteY1" fmla="*/ 73999 h 460312"/>
                  <a:gd name="connsiteX2" fmla="*/ 1101114 w 1101114"/>
                  <a:gd name="connsiteY2" fmla="*/ 460312 h 460312"/>
                  <a:gd name="connsiteX3" fmla="*/ 604829 w 1101114"/>
                  <a:gd name="connsiteY3" fmla="*/ 0 h 460312"/>
                  <a:gd name="connsiteX4" fmla="*/ 234531 w 1101114"/>
                  <a:gd name="connsiteY4" fmla="*/ 342548 h 460312"/>
                  <a:gd name="connsiteX5" fmla="*/ 123695 w 1101114"/>
                  <a:gd name="connsiteY5" fmla="*/ 11654 h 460312"/>
                  <a:gd name="connsiteX0" fmla="*/ 123695 w 1101114"/>
                  <a:gd name="connsiteY0" fmla="*/ 11654 h 460312"/>
                  <a:gd name="connsiteX1" fmla="*/ 1101114 w 1101114"/>
                  <a:gd name="connsiteY1" fmla="*/ 73999 h 460312"/>
                  <a:gd name="connsiteX2" fmla="*/ 1101114 w 1101114"/>
                  <a:gd name="connsiteY2" fmla="*/ 460312 h 460312"/>
                  <a:gd name="connsiteX3" fmla="*/ 604829 w 1101114"/>
                  <a:gd name="connsiteY3" fmla="*/ 0 h 460312"/>
                  <a:gd name="connsiteX4" fmla="*/ 234531 w 1101114"/>
                  <a:gd name="connsiteY4" fmla="*/ 342548 h 460312"/>
                  <a:gd name="connsiteX5" fmla="*/ 123695 w 1101114"/>
                  <a:gd name="connsiteY5" fmla="*/ 11654 h 460312"/>
                  <a:gd name="connsiteX0" fmla="*/ 123695 w 1101114"/>
                  <a:gd name="connsiteY0" fmla="*/ 11654 h 460312"/>
                  <a:gd name="connsiteX1" fmla="*/ 1101114 w 1101114"/>
                  <a:gd name="connsiteY1" fmla="*/ 73999 h 460312"/>
                  <a:gd name="connsiteX2" fmla="*/ 1101114 w 1101114"/>
                  <a:gd name="connsiteY2" fmla="*/ 460312 h 460312"/>
                  <a:gd name="connsiteX3" fmla="*/ 604829 w 1101114"/>
                  <a:gd name="connsiteY3" fmla="*/ 0 h 460312"/>
                  <a:gd name="connsiteX4" fmla="*/ 234531 w 1101114"/>
                  <a:gd name="connsiteY4" fmla="*/ 342548 h 460312"/>
                  <a:gd name="connsiteX5" fmla="*/ 123695 w 1101114"/>
                  <a:gd name="connsiteY5" fmla="*/ 11654 h 460312"/>
                  <a:gd name="connsiteX0" fmla="*/ 98893 w 1076312"/>
                  <a:gd name="connsiteY0" fmla="*/ 11654 h 460312"/>
                  <a:gd name="connsiteX1" fmla="*/ 1076312 w 1076312"/>
                  <a:gd name="connsiteY1" fmla="*/ 73999 h 460312"/>
                  <a:gd name="connsiteX2" fmla="*/ 1076312 w 1076312"/>
                  <a:gd name="connsiteY2" fmla="*/ 460312 h 460312"/>
                  <a:gd name="connsiteX3" fmla="*/ 580027 w 1076312"/>
                  <a:gd name="connsiteY3" fmla="*/ 0 h 460312"/>
                  <a:gd name="connsiteX4" fmla="*/ 209729 w 1076312"/>
                  <a:gd name="connsiteY4" fmla="*/ 342548 h 460312"/>
                  <a:gd name="connsiteX5" fmla="*/ 98893 w 1076312"/>
                  <a:gd name="connsiteY5" fmla="*/ 11654 h 460312"/>
                  <a:gd name="connsiteX0" fmla="*/ 103531 w 1080950"/>
                  <a:gd name="connsiteY0" fmla="*/ 11654 h 460312"/>
                  <a:gd name="connsiteX1" fmla="*/ 1080950 w 1080950"/>
                  <a:gd name="connsiteY1" fmla="*/ 73999 h 460312"/>
                  <a:gd name="connsiteX2" fmla="*/ 1080950 w 1080950"/>
                  <a:gd name="connsiteY2" fmla="*/ 460312 h 460312"/>
                  <a:gd name="connsiteX3" fmla="*/ 584665 w 1080950"/>
                  <a:gd name="connsiteY3" fmla="*/ 0 h 460312"/>
                  <a:gd name="connsiteX4" fmla="*/ 200512 w 1080950"/>
                  <a:gd name="connsiteY4" fmla="*/ 342548 h 460312"/>
                  <a:gd name="connsiteX5" fmla="*/ 103531 w 1080950"/>
                  <a:gd name="connsiteY5" fmla="*/ 11654 h 460312"/>
                  <a:gd name="connsiteX0" fmla="*/ 103531 w 1080950"/>
                  <a:gd name="connsiteY0" fmla="*/ 11654 h 460312"/>
                  <a:gd name="connsiteX1" fmla="*/ 1080950 w 1080950"/>
                  <a:gd name="connsiteY1" fmla="*/ 73999 h 460312"/>
                  <a:gd name="connsiteX2" fmla="*/ 1080950 w 1080950"/>
                  <a:gd name="connsiteY2" fmla="*/ 460312 h 460312"/>
                  <a:gd name="connsiteX3" fmla="*/ 584665 w 1080950"/>
                  <a:gd name="connsiteY3" fmla="*/ 0 h 460312"/>
                  <a:gd name="connsiteX4" fmla="*/ 200512 w 1080950"/>
                  <a:gd name="connsiteY4" fmla="*/ 342548 h 460312"/>
                  <a:gd name="connsiteX5" fmla="*/ 103531 w 1080950"/>
                  <a:gd name="connsiteY5" fmla="*/ 11654 h 460312"/>
                  <a:gd name="connsiteX0" fmla="*/ 115967 w 1093386"/>
                  <a:gd name="connsiteY0" fmla="*/ 11654 h 460312"/>
                  <a:gd name="connsiteX1" fmla="*/ 1093386 w 1093386"/>
                  <a:gd name="connsiteY1" fmla="*/ 73999 h 460312"/>
                  <a:gd name="connsiteX2" fmla="*/ 1093386 w 1093386"/>
                  <a:gd name="connsiteY2" fmla="*/ 460312 h 460312"/>
                  <a:gd name="connsiteX3" fmla="*/ 597101 w 1093386"/>
                  <a:gd name="connsiteY3" fmla="*/ 0 h 460312"/>
                  <a:gd name="connsiteX4" fmla="*/ 212948 w 1093386"/>
                  <a:gd name="connsiteY4" fmla="*/ 342548 h 460312"/>
                  <a:gd name="connsiteX5" fmla="*/ 115967 w 1093386"/>
                  <a:gd name="connsiteY5" fmla="*/ 11654 h 460312"/>
                  <a:gd name="connsiteX0" fmla="*/ 115967 w 1093386"/>
                  <a:gd name="connsiteY0" fmla="*/ 11654 h 460312"/>
                  <a:gd name="connsiteX1" fmla="*/ 1093386 w 1093386"/>
                  <a:gd name="connsiteY1" fmla="*/ 73999 h 460312"/>
                  <a:gd name="connsiteX2" fmla="*/ 1093386 w 1093386"/>
                  <a:gd name="connsiteY2" fmla="*/ 460312 h 460312"/>
                  <a:gd name="connsiteX3" fmla="*/ 597101 w 1093386"/>
                  <a:gd name="connsiteY3" fmla="*/ 0 h 460312"/>
                  <a:gd name="connsiteX4" fmla="*/ 212948 w 1093386"/>
                  <a:gd name="connsiteY4" fmla="*/ 342548 h 460312"/>
                  <a:gd name="connsiteX5" fmla="*/ 115967 w 1093386"/>
                  <a:gd name="connsiteY5" fmla="*/ 11654 h 460312"/>
                  <a:gd name="connsiteX0" fmla="*/ 76283 w 1053702"/>
                  <a:gd name="connsiteY0" fmla="*/ 32436 h 481094"/>
                  <a:gd name="connsiteX1" fmla="*/ 1053702 w 1053702"/>
                  <a:gd name="connsiteY1" fmla="*/ 94781 h 481094"/>
                  <a:gd name="connsiteX2" fmla="*/ 1053702 w 1053702"/>
                  <a:gd name="connsiteY2" fmla="*/ 481094 h 481094"/>
                  <a:gd name="connsiteX3" fmla="*/ 640544 w 1053702"/>
                  <a:gd name="connsiteY3" fmla="*/ 0 h 481094"/>
                  <a:gd name="connsiteX4" fmla="*/ 173264 w 1053702"/>
                  <a:gd name="connsiteY4" fmla="*/ 363330 h 481094"/>
                  <a:gd name="connsiteX5" fmla="*/ 76283 w 1053702"/>
                  <a:gd name="connsiteY5" fmla="*/ 32436 h 481094"/>
                  <a:gd name="connsiteX0" fmla="*/ 108719 w 1086138"/>
                  <a:gd name="connsiteY0" fmla="*/ 32436 h 481094"/>
                  <a:gd name="connsiteX1" fmla="*/ 1086138 w 1086138"/>
                  <a:gd name="connsiteY1" fmla="*/ 94781 h 481094"/>
                  <a:gd name="connsiteX2" fmla="*/ 1086138 w 1086138"/>
                  <a:gd name="connsiteY2" fmla="*/ 481094 h 481094"/>
                  <a:gd name="connsiteX3" fmla="*/ 672980 w 1086138"/>
                  <a:gd name="connsiteY3" fmla="*/ 0 h 481094"/>
                  <a:gd name="connsiteX4" fmla="*/ 205700 w 1086138"/>
                  <a:gd name="connsiteY4" fmla="*/ 363330 h 481094"/>
                  <a:gd name="connsiteX5" fmla="*/ 108719 w 1086138"/>
                  <a:gd name="connsiteY5" fmla="*/ 32436 h 481094"/>
                  <a:gd name="connsiteX0" fmla="*/ 108719 w 1086138"/>
                  <a:gd name="connsiteY0" fmla="*/ 32436 h 481094"/>
                  <a:gd name="connsiteX1" fmla="*/ 1086138 w 1086138"/>
                  <a:gd name="connsiteY1" fmla="*/ 94781 h 481094"/>
                  <a:gd name="connsiteX2" fmla="*/ 1086138 w 1086138"/>
                  <a:gd name="connsiteY2" fmla="*/ 481094 h 481094"/>
                  <a:gd name="connsiteX3" fmla="*/ 672980 w 1086138"/>
                  <a:gd name="connsiteY3" fmla="*/ 0 h 481094"/>
                  <a:gd name="connsiteX4" fmla="*/ 205700 w 1086138"/>
                  <a:gd name="connsiteY4" fmla="*/ 363330 h 481094"/>
                  <a:gd name="connsiteX5" fmla="*/ 108719 w 1086138"/>
                  <a:gd name="connsiteY5" fmla="*/ 32436 h 481094"/>
                  <a:gd name="connsiteX0" fmla="*/ 108719 w 1210829"/>
                  <a:gd name="connsiteY0" fmla="*/ 32436 h 481094"/>
                  <a:gd name="connsiteX1" fmla="*/ 1210829 w 1210829"/>
                  <a:gd name="connsiteY1" fmla="*/ 351090 h 481094"/>
                  <a:gd name="connsiteX2" fmla="*/ 1086138 w 1210829"/>
                  <a:gd name="connsiteY2" fmla="*/ 481094 h 481094"/>
                  <a:gd name="connsiteX3" fmla="*/ 672980 w 1210829"/>
                  <a:gd name="connsiteY3" fmla="*/ 0 h 481094"/>
                  <a:gd name="connsiteX4" fmla="*/ 205700 w 1210829"/>
                  <a:gd name="connsiteY4" fmla="*/ 363330 h 481094"/>
                  <a:gd name="connsiteX5" fmla="*/ 108719 w 1210829"/>
                  <a:gd name="connsiteY5" fmla="*/ 32436 h 481094"/>
                  <a:gd name="connsiteX0" fmla="*/ 108719 w 1210829"/>
                  <a:gd name="connsiteY0" fmla="*/ 32436 h 367783"/>
                  <a:gd name="connsiteX1" fmla="*/ 1210829 w 1210829"/>
                  <a:gd name="connsiteY1" fmla="*/ 351090 h 367783"/>
                  <a:gd name="connsiteX2" fmla="*/ 996084 w 1210829"/>
                  <a:gd name="connsiteY2" fmla="*/ 30822 h 367783"/>
                  <a:gd name="connsiteX3" fmla="*/ 672980 w 1210829"/>
                  <a:gd name="connsiteY3" fmla="*/ 0 h 367783"/>
                  <a:gd name="connsiteX4" fmla="*/ 205700 w 1210829"/>
                  <a:gd name="connsiteY4" fmla="*/ 363330 h 367783"/>
                  <a:gd name="connsiteX5" fmla="*/ 108719 w 1210829"/>
                  <a:gd name="connsiteY5" fmla="*/ 32436 h 367783"/>
                  <a:gd name="connsiteX0" fmla="*/ 108719 w 996084"/>
                  <a:gd name="connsiteY0" fmla="*/ 32436 h 600471"/>
                  <a:gd name="connsiteX1" fmla="*/ 899101 w 996084"/>
                  <a:gd name="connsiteY1" fmla="*/ 600471 h 600471"/>
                  <a:gd name="connsiteX2" fmla="*/ 996084 w 996084"/>
                  <a:gd name="connsiteY2" fmla="*/ 30822 h 600471"/>
                  <a:gd name="connsiteX3" fmla="*/ 672980 w 996084"/>
                  <a:gd name="connsiteY3" fmla="*/ 0 h 600471"/>
                  <a:gd name="connsiteX4" fmla="*/ 205700 w 996084"/>
                  <a:gd name="connsiteY4" fmla="*/ 363330 h 600471"/>
                  <a:gd name="connsiteX5" fmla="*/ 108719 w 996084"/>
                  <a:gd name="connsiteY5" fmla="*/ 32436 h 600471"/>
                  <a:gd name="connsiteX0" fmla="*/ 108719 w 899101"/>
                  <a:gd name="connsiteY0" fmla="*/ 32436 h 600471"/>
                  <a:gd name="connsiteX1" fmla="*/ 899101 w 899101"/>
                  <a:gd name="connsiteY1" fmla="*/ 600471 h 600471"/>
                  <a:gd name="connsiteX2" fmla="*/ 767484 w 899101"/>
                  <a:gd name="connsiteY2" fmla="*/ 391040 h 600471"/>
                  <a:gd name="connsiteX3" fmla="*/ 672980 w 899101"/>
                  <a:gd name="connsiteY3" fmla="*/ 0 h 600471"/>
                  <a:gd name="connsiteX4" fmla="*/ 205700 w 899101"/>
                  <a:gd name="connsiteY4" fmla="*/ 363330 h 600471"/>
                  <a:gd name="connsiteX5" fmla="*/ 108719 w 899101"/>
                  <a:gd name="connsiteY5" fmla="*/ 32436 h 600471"/>
                  <a:gd name="connsiteX0" fmla="*/ 108719 w 923424"/>
                  <a:gd name="connsiteY0" fmla="*/ 32436 h 600471"/>
                  <a:gd name="connsiteX1" fmla="*/ 899101 w 923424"/>
                  <a:gd name="connsiteY1" fmla="*/ 600471 h 600471"/>
                  <a:gd name="connsiteX2" fmla="*/ 767484 w 923424"/>
                  <a:gd name="connsiteY2" fmla="*/ 391040 h 600471"/>
                  <a:gd name="connsiteX3" fmla="*/ 672980 w 923424"/>
                  <a:gd name="connsiteY3" fmla="*/ 0 h 600471"/>
                  <a:gd name="connsiteX4" fmla="*/ 205700 w 923424"/>
                  <a:gd name="connsiteY4" fmla="*/ 363330 h 600471"/>
                  <a:gd name="connsiteX5" fmla="*/ 108719 w 923424"/>
                  <a:gd name="connsiteY5" fmla="*/ 32436 h 600471"/>
                  <a:gd name="connsiteX0" fmla="*/ 108719 w 925266"/>
                  <a:gd name="connsiteY0" fmla="*/ 34821 h 602856"/>
                  <a:gd name="connsiteX1" fmla="*/ 899101 w 925266"/>
                  <a:gd name="connsiteY1" fmla="*/ 602856 h 602856"/>
                  <a:gd name="connsiteX2" fmla="*/ 767484 w 925266"/>
                  <a:gd name="connsiteY2" fmla="*/ 393425 h 602856"/>
                  <a:gd name="connsiteX3" fmla="*/ 672980 w 925266"/>
                  <a:gd name="connsiteY3" fmla="*/ 2385 h 602856"/>
                  <a:gd name="connsiteX4" fmla="*/ 205700 w 925266"/>
                  <a:gd name="connsiteY4" fmla="*/ 365715 h 602856"/>
                  <a:gd name="connsiteX5" fmla="*/ 108719 w 925266"/>
                  <a:gd name="connsiteY5" fmla="*/ 34821 h 602856"/>
                  <a:gd name="connsiteX0" fmla="*/ 108719 w 934847"/>
                  <a:gd name="connsiteY0" fmla="*/ 32442 h 600477"/>
                  <a:gd name="connsiteX1" fmla="*/ 899101 w 934847"/>
                  <a:gd name="connsiteY1" fmla="*/ 600477 h 600477"/>
                  <a:gd name="connsiteX2" fmla="*/ 767484 w 934847"/>
                  <a:gd name="connsiteY2" fmla="*/ 391046 h 600477"/>
                  <a:gd name="connsiteX3" fmla="*/ 672980 w 934847"/>
                  <a:gd name="connsiteY3" fmla="*/ 6 h 600477"/>
                  <a:gd name="connsiteX4" fmla="*/ 205700 w 934847"/>
                  <a:gd name="connsiteY4" fmla="*/ 363336 h 600477"/>
                  <a:gd name="connsiteX5" fmla="*/ 108719 w 934847"/>
                  <a:gd name="connsiteY5" fmla="*/ 32442 h 600477"/>
                  <a:gd name="connsiteX0" fmla="*/ 108719 w 922877"/>
                  <a:gd name="connsiteY0" fmla="*/ 32442 h 600477"/>
                  <a:gd name="connsiteX1" fmla="*/ 899101 w 922877"/>
                  <a:gd name="connsiteY1" fmla="*/ 600477 h 600477"/>
                  <a:gd name="connsiteX2" fmla="*/ 767484 w 922877"/>
                  <a:gd name="connsiteY2" fmla="*/ 391046 h 600477"/>
                  <a:gd name="connsiteX3" fmla="*/ 672980 w 922877"/>
                  <a:gd name="connsiteY3" fmla="*/ 6 h 600477"/>
                  <a:gd name="connsiteX4" fmla="*/ 205700 w 922877"/>
                  <a:gd name="connsiteY4" fmla="*/ 363336 h 600477"/>
                  <a:gd name="connsiteX5" fmla="*/ 108719 w 922877"/>
                  <a:gd name="connsiteY5" fmla="*/ 32442 h 600477"/>
                  <a:gd name="connsiteX0" fmla="*/ 108719 w 940851"/>
                  <a:gd name="connsiteY0" fmla="*/ 32442 h 600477"/>
                  <a:gd name="connsiteX1" fmla="*/ 899101 w 940851"/>
                  <a:gd name="connsiteY1" fmla="*/ 600477 h 600477"/>
                  <a:gd name="connsiteX2" fmla="*/ 767484 w 940851"/>
                  <a:gd name="connsiteY2" fmla="*/ 391046 h 600477"/>
                  <a:gd name="connsiteX3" fmla="*/ 672980 w 940851"/>
                  <a:gd name="connsiteY3" fmla="*/ 6 h 600477"/>
                  <a:gd name="connsiteX4" fmla="*/ 205700 w 940851"/>
                  <a:gd name="connsiteY4" fmla="*/ 363336 h 600477"/>
                  <a:gd name="connsiteX5" fmla="*/ 108719 w 940851"/>
                  <a:gd name="connsiteY5" fmla="*/ 32442 h 600477"/>
                  <a:gd name="connsiteX0" fmla="*/ 108719 w 942823"/>
                  <a:gd name="connsiteY0" fmla="*/ 35699 h 603734"/>
                  <a:gd name="connsiteX1" fmla="*/ 899101 w 942823"/>
                  <a:gd name="connsiteY1" fmla="*/ 603734 h 603734"/>
                  <a:gd name="connsiteX2" fmla="*/ 767484 w 942823"/>
                  <a:gd name="connsiteY2" fmla="*/ 394303 h 603734"/>
                  <a:gd name="connsiteX3" fmla="*/ 672980 w 942823"/>
                  <a:gd name="connsiteY3" fmla="*/ 3263 h 603734"/>
                  <a:gd name="connsiteX4" fmla="*/ 205700 w 942823"/>
                  <a:gd name="connsiteY4" fmla="*/ 366593 h 603734"/>
                  <a:gd name="connsiteX5" fmla="*/ 108719 w 942823"/>
                  <a:gd name="connsiteY5" fmla="*/ 35699 h 603734"/>
                  <a:gd name="connsiteX0" fmla="*/ 108719 w 942823"/>
                  <a:gd name="connsiteY0" fmla="*/ 35699 h 603734"/>
                  <a:gd name="connsiteX1" fmla="*/ 899101 w 942823"/>
                  <a:gd name="connsiteY1" fmla="*/ 603734 h 603734"/>
                  <a:gd name="connsiteX2" fmla="*/ 767484 w 942823"/>
                  <a:gd name="connsiteY2" fmla="*/ 394303 h 603734"/>
                  <a:gd name="connsiteX3" fmla="*/ 672980 w 942823"/>
                  <a:gd name="connsiteY3" fmla="*/ 3263 h 603734"/>
                  <a:gd name="connsiteX4" fmla="*/ 205700 w 942823"/>
                  <a:gd name="connsiteY4" fmla="*/ 366593 h 603734"/>
                  <a:gd name="connsiteX5" fmla="*/ 108719 w 942823"/>
                  <a:gd name="connsiteY5" fmla="*/ 35699 h 603734"/>
                  <a:gd name="connsiteX0" fmla="*/ 108719 w 942823"/>
                  <a:gd name="connsiteY0" fmla="*/ 35699 h 394303"/>
                  <a:gd name="connsiteX1" fmla="*/ 635865 w 942823"/>
                  <a:gd name="connsiteY1" fmla="*/ 354352 h 394303"/>
                  <a:gd name="connsiteX2" fmla="*/ 767484 w 942823"/>
                  <a:gd name="connsiteY2" fmla="*/ 394303 h 394303"/>
                  <a:gd name="connsiteX3" fmla="*/ 672980 w 942823"/>
                  <a:gd name="connsiteY3" fmla="*/ 3263 h 394303"/>
                  <a:gd name="connsiteX4" fmla="*/ 205700 w 942823"/>
                  <a:gd name="connsiteY4" fmla="*/ 366593 h 394303"/>
                  <a:gd name="connsiteX5" fmla="*/ 108719 w 942823"/>
                  <a:gd name="connsiteY5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99206 w 933310"/>
                  <a:gd name="connsiteY0" fmla="*/ 35699 h 394303"/>
                  <a:gd name="connsiteX1" fmla="*/ 233977 w 933310"/>
                  <a:gd name="connsiteY1" fmla="*/ 391193 h 394303"/>
                  <a:gd name="connsiteX2" fmla="*/ 705032 w 933310"/>
                  <a:gd name="connsiteY2" fmla="*/ 30975 h 394303"/>
                  <a:gd name="connsiteX3" fmla="*/ 626352 w 933310"/>
                  <a:gd name="connsiteY3" fmla="*/ 354352 h 394303"/>
                  <a:gd name="connsiteX4" fmla="*/ 757971 w 933310"/>
                  <a:gd name="connsiteY4" fmla="*/ 394303 h 394303"/>
                  <a:gd name="connsiteX5" fmla="*/ 663467 w 933310"/>
                  <a:gd name="connsiteY5" fmla="*/ 3263 h 394303"/>
                  <a:gd name="connsiteX6" fmla="*/ 223896 w 933310"/>
                  <a:gd name="connsiteY6" fmla="*/ 338883 h 394303"/>
                  <a:gd name="connsiteX7" fmla="*/ 99206 w 933310"/>
                  <a:gd name="connsiteY7" fmla="*/ 35699 h 394303"/>
                  <a:gd name="connsiteX0" fmla="*/ 111296 w 945400"/>
                  <a:gd name="connsiteY0" fmla="*/ 35699 h 394303"/>
                  <a:gd name="connsiteX1" fmla="*/ 246067 w 945400"/>
                  <a:gd name="connsiteY1" fmla="*/ 391193 h 394303"/>
                  <a:gd name="connsiteX2" fmla="*/ 717122 w 945400"/>
                  <a:gd name="connsiteY2" fmla="*/ 30975 h 394303"/>
                  <a:gd name="connsiteX3" fmla="*/ 638442 w 945400"/>
                  <a:gd name="connsiteY3" fmla="*/ 354352 h 394303"/>
                  <a:gd name="connsiteX4" fmla="*/ 770061 w 945400"/>
                  <a:gd name="connsiteY4" fmla="*/ 394303 h 394303"/>
                  <a:gd name="connsiteX5" fmla="*/ 675557 w 945400"/>
                  <a:gd name="connsiteY5" fmla="*/ 3263 h 394303"/>
                  <a:gd name="connsiteX6" fmla="*/ 201349 w 945400"/>
                  <a:gd name="connsiteY6" fmla="*/ 380446 h 394303"/>
                  <a:gd name="connsiteX7" fmla="*/ 111296 w 945400"/>
                  <a:gd name="connsiteY7" fmla="*/ 35699 h 394303"/>
                  <a:gd name="connsiteX0" fmla="*/ 111296 w 945400"/>
                  <a:gd name="connsiteY0" fmla="*/ 35699 h 394303"/>
                  <a:gd name="connsiteX1" fmla="*/ 232213 w 945400"/>
                  <a:gd name="connsiteY1" fmla="*/ 328847 h 394303"/>
                  <a:gd name="connsiteX2" fmla="*/ 717122 w 945400"/>
                  <a:gd name="connsiteY2" fmla="*/ 30975 h 394303"/>
                  <a:gd name="connsiteX3" fmla="*/ 638442 w 945400"/>
                  <a:gd name="connsiteY3" fmla="*/ 354352 h 394303"/>
                  <a:gd name="connsiteX4" fmla="*/ 770061 w 945400"/>
                  <a:gd name="connsiteY4" fmla="*/ 394303 h 394303"/>
                  <a:gd name="connsiteX5" fmla="*/ 675557 w 945400"/>
                  <a:gd name="connsiteY5" fmla="*/ 3263 h 394303"/>
                  <a:gd name="connsiteX6" fmla="*/ 201349 w 945400"/>
                  <a:gd name="connsiteY6" fmla="*/ 380446 h 394303"/>
                  <a:gd name="connsiteX7" fmla="*/ 111296 w 945400"/>
                  <a:gd name="connsiteY7" fmla="*/ 35699 h 394303"/>
                  <a:gd name="connsiteX0" fmla="*/ 111296 w 945400"/>
                  <a:gd name="connsiteY0" fmla="*/ 35699 h 394303"/>
                  <a:gd name="connsiteX1" fmla="*/ 232213 w 945400"/>
                  <a:gd name="connsiteY1" fmla="*/ 328847 h 394303"/>
                  <a:gd name="connsiteX2" fmla="*/ 717122 w 945400"/>
                  <a:gd name="connsiteY2" fmla="*/ 30975 h 394303"/>
                  <a:gd name="connsiteX3" fmla="*/ 638442 w 945400"/>
                  <a:gd name="connsiteY3" fmla="*/ 354352 h 394303"/>
                  <a:gd name="connsiteX4" fmla="*/ 770061 w 945400"/>
                  <a:gd name="connsiteY4" fmla="*/ 394303 h 394303"/>
                  <a:gd name="connsiteX5" fmla="*/ 675557 w 945400"/>
                  <a:gd name="connsiteY5" fmla="*/ 3263 h 394303"/>
                  <a:gd name="connsiteX6" fmla="*/ 201349 w 945400"/>
                  <a:gd name="connsiteY6" fmla="*/ 380446 h 394303"/>
                  <a:gd name="connsiteX7" fmla="*/ 111296 w 945400"/>
                  <a:gd name="connsiteY7" fmla="*/ 35699 h 394303"/>
                  <a:gd name="connsiteX0" fmla="*/ 94898 w 929002"/>
                  <a:gd name="connsiteY0" fmla="*/ 35699 h 394303"/>
                  <a:gd name="connsiteX1" fmla="*/ 215815 w 929002"/>
                  <a:gd name="connsiteY1" fmla="*/ 328847 h 394303"/>
                  <a:gd name="connsiteX2" fmla="*/ 700724 w 929002"/>
                  <a:gd name="connsiteY2" fmla="*/ 30975 h 394303"/>
                  <a:gd name="connsiteX3" fmla="*/ 622044 w 929002"/>
                  <a:gd name="connsiteY3" fmla="*/ 354352 h 394303"/>
                  <a:gd name="connsiteX4" fmla="*/ 753663 w 929002"/>
                  <a:gd name="connsiteY4" fmla="*/ 394303 h 394303"/>
                  <a:gd name="connsiteX5" fmla="*/ 659159 w 929002"/>
                  <a:gd name="connsiteY5" fmla="*/ 3263 h 394303"/>
                  <a:gd name="connsiteX6" fmla="*/ 233442 w 929002"/>
                  <a:gd name="connsiteY6" fmla="*/ 380446 h 394303"/>
                  <a:gd name="connsiteX7" fmla="*/ 94898 w 929002"/>
                  <a:gd name="connsiteY7" fmla="*/ 35699 h 394303"/>
                  <a:gd name="connsiteX0" fmla="*/ 98467 w 932571"/>
                  <a:gd name="connsiteY0" fmla="*/ 35699 h 394303"/>
                  <a:gd name="connsiteX1" fmla="*/ 219384 w 932571"/>
                  <a:gd name="connsiteY1" fmla="*/ 328847 h 394303"/>
                  <a:gd name="connsiteX2" fmla="*/ 704293 w 932571"/>
                  <a:gd name="connsiteY2" fmla="*/ 30975 h 394303"/>
                  <a:gd name="connsiteX3" fmla="*/ 625613 w 932571"/>
                  <a:gd name="connsiteY3" fmla="*/ 354352 h 394303"/>
                  <a:gd name="connsiteX4" fmla="*/ 757232 w 932571"/>
                  <a:gd name="connsiteY4" fmla="*/ 394303 h 394303"/>
                  <a:gd name="connsiteX5" fmla="*/ 662728 w 932571"/>
                  <a:gd name="connsiteY5" fmla="*/ 3263 h 394303"/>
                  <a:gd name="connsiteX6" fmla="*/ 237011 w 932571"/>
                  <a:gd name="connsiteY6" fmla="*/ 380446 h 394303"/>
                  <a:gd name="connsiteX7" fmla="*/ 98467 w 932571"/>
                  <a:gd name="connsiteY7" fmla="*/ 35699 h 394303"/>
                  <a:gd name="connsiteX0" fmla="*/ 105342 w 939446"/>
                  <a:gd name="connsiteY0" fmla="*/ 35699 h 394303"/>
                  <a:gd name="connsiteX1" fmla="*/ 226259 w 939446"/>
                  <a:gd name="connsiteY1" fmla="*/ 328847 h 394303"/>
                  <a:gd name="connsiteX2" fmla="*/ 711168 w 939446"/>
                  <a:gd name="connsiteY2" fmla="*/ 30975 h 394303"/>
                  <a:gd name="connsiteX3" fmla="*/ 632488 w 939446"/>
                  <a:gd name="connsiteY3" fmla="*/ 354352 h 394303"/>
                  <a:gd name="connsiteX4" fmla="*/ 764107 w 939446"/>
                  <a:gd name="connsiteY4" fmla="*/ 394303 h 394303"/>
                  <a:gd name="connsiteX5" fmla="*/ 669603 w 939446"/>
                  <a:gd name="connsiteY5" fmla="*/ 3263 h 394303"/>
                  <a:gd name="connsiteX6" fmla="*/ 223105 w 939446"/>
                  <a:gd name="connsiteY6" fmla="*/ 352737 h 394303"/>
                  <a:gd name="connsiteX7" fmla="*/ 105342 w 939446"/>
                  <a:gd name="connsiteY7" fmla="*/ 35699 h 394303"/>
                  <a:gd name="connsiteX0" fmla="*/ 105342 w 939446"/>
                  <a:gd name="connsiteY0" fmla="*/ 35699 h 403258"/>
                  <a:gd name="connsiteX1" fmla="*/ 198550 w 939446"/>
                  <a:gd name="connsiteY1" fmla="*/ 363484 h 403258"/>
                  <a:gd name="connsiteX2" fmla="*/ 711168 w 939446"/>
                  <a:gd name="connsiteY2" fmla="*/ 30975 h 403258"/>
                  <a:gd name="connsiteX3" fmla="*/ 632488 w 939446"/>
                  <a:gd name="connsiteY3" fmla="*/ 354352 h 403258"/>
                  <a:gd name="connsiteX4" fmla="*/ 764107 w 939446"/>
                  <a:gd name="connsiteY4" fmla="*/ 394303 h 403258"/>
                  <a:gd name="connsiteX5" fmla="*/ 669603 w 939446"/>
                  <a:gd name="connsiteY5" fmla="*/ 3263 h 403258"/>
                  <a:gd name="connsiteX6" fmla="*/ 223105 w 939446"/>
                  <a:gd name="connsiteY6" fmla="*/ 352737 h 403258"/>
                  <a:gd name="connsiteX7" fmla="*/ 105342 w 939446"/>
                  <a:gd name="connsiteY7" fmla="*/ 35699 h 403258"/>
                  <a:gd name="connsiteX0" fmla="*/ 105342 w 939446"/>
                  <a:gd name="connsiteY0" fmla="*/ 35699 h 394303"/>
                  <a:gd name="connsiteX1" fmla="*/ 198550 w 939446"/>
                  <a:gd name="connsiteY1" fmla="*/ 363484 h 394303"/>
                  <a:gd name="connsiteX2" fmla="*/ 711168 w 939446"/>
                  <a:gd name="connsiteY2" fmla="*/ 30975 h 394303"/>
                  <a:gd name="connsiteX3" fmla="*/ 632488 w 939446"/>
                  <a:gd name="connsiteY3" fmla="*/ 354352 h 394303"/>
                  <a:gd name="connsiteX4" fmla="*/ 764107 w 939446"/>
                  <a:gd name="connsiteY4" fmla="*/ 394303 h 394303"/>
                  <a:gd name="connsiteX5" fmla="*/ 669603 w 939446"/>
                  <a:gd name="connsiteY5" fmla="*/ 3263 h 394303"/>
                  <a:gd name="connsiteX6" fmla="*/ 223105 w 939446"/>
                  <a:gd name="connsiteY6" fmla="*/ 352737 h 394303"/>
                  <a:gd name="connsiteX7" fmla="*/ 105342 w 939446"/>
                  <a:gd name="connsiteY7" fmla="*/ 35699 h 394303"/>
                  <a:gd name="connsiteX0" fmla="*/ 105342 w 939446"/>
                  <a:gd name="connsiteY0" fmla="*/ 35699 h 394303"/>
                  <a:gd name="connsiteX1" fmla="*/ 198550 w 939446"/>
                  <a:gd name="connsiteY1" fmla="*/ 363484 h 394303"/>
                  <a:gd name="connsiteX2" fmla="*/ 711168 w 939446"/>
                  <a:gd name="connsiteY2" fmla="*/ 30975 h 394303"/>
                  <a:gd name="connsiteX3" fmla="*/ 632488 w 939446"/>
                  <a:gd name="connsiteY3" fmla="*/ 354352 h 394303"/>
                  <a:gd name="connsiteX4" fmla="*/ 764107 w 939446"/>
                  <a:gd name="connsiteY4" fmla="*/ 394303 h 394303"/>
                  <a:gd name="connsiteX5" fmla="*/ 669603 w 939446"/>
                  <a:gd name="connsiteY5" fmla="*/ 3263 h 394303"/>
                  <a:gd name="connsiteX6" fmla="*/ 223105 w 939446"/>
                  <a:gd name="connsiteY6" fmla="*/ 352737 h 394303"/>
                  <a:gd name="connsiteX7" fmla="*/ 105342 w 939446"/>
                  <a:gd name="connsiteY7" fmla="*/ 35699 h 394303"/>
                  <a:gd name="connsiteX0" fmla="*/ 105342 w 939446"/>
                  <a:gd name="connsiteY0" fmla="*/ 35699 h 394303"/>
                  <a:gd name="connsiteX1" fmla="*/ 170841 w 939446"/>
                  <a:gd name="connsiteY1" fmla="*/ 37902 h 394303"/>
                  <a:gd name="connsiteX2" fmla="*/ 198550 w 939446"/>
                  <a:gd name="connsiteY2" fmla="*/ 363484 h 394303"/>
                  <a:gd name="connsiteX3" fmla="*/ 711168 w 939446"/>
                  <a:gd name="connsiteY3" fmla="*/ 30975 h 394303"/>
                  <a:gd name="connsiteX4" fmla="*/ 632488 w 939446"/>
                  <a:gd name="connsiteY4" fmla="*/ 354352 h 394303"/>
                  <a:gd name="connsiteX5" fmla="*/ 764107 w 939446"/>
                  <a:gd name="connsiteY5" fmla="*/ 394303 h 394303"/>
                  <a:gd name="connsiteX6" fmla="*/ 669603 w 939446"/>
                  <a:gd name="connsiteY6" fmla="*/ 3263 h 394303"/>
                  <a:gd name="connsiteX7" fmla="*/ 223105 w 939446"/>
                  <a:gd name="connsiteY7" fmla="*/ 352737 h 394303"/>
                  <a:gd name="connsiteX8" fmla="*/ 105342 w 939446"/>
                  <a:gd name="connsiteY8" fmla="*/ 35699 h 394303"/>
                  <a:gd name="connsiteX0" fmla="*/ 105342 w 939446"/>
                  <a:gd name="connsiteY0" fmla="*/ 35699 h 394303"/>
                  <a:gd name="connsiteX1" fmla="*/ 170841 w 939446"/>
                  <a:gd name="connsiteY1" fmla="*/ 37902 h 394303"/>
                  <a:gd name="connsiteX2" fmla="*/ 198550 w 939446"/>
                  <a:gd name="connsiteY2" fmla="*/ 363484 h 394303"/>
                  <a:gd name="connsiteX3" fmla="*/ 711168 w 939446"/>
                  <a:gd name="connsiteY3" fmla="*/ 30975 h 394303"/>
                  <a:gd name="connsiteX4" fmla="*/ 632488 w 939446"/>
                  <a:gd name="connsiteY4" fmla="*/ 354352 h 394303"/>
                  <a:gd name="connsiteX5" fmla="*/ 764107 w 939446"/>
                  <a:gd name="connsiteY5" fmla="*/ 394303 h 394303"/>
                  <a:gd name="connsiteX6" fmla="*/ 669603 w 939446"/>
                  <a:gd name="connsiteY6" fmla="*/ 3263 h 394303"/>
                  <a:gd name="connsiteX7" fmla="*/ 223105 w 939446"/>
                  <a:gd name="connsiteY7" fmla="*/ 352737 h 394303"/>
                  <a:gd name="connsiteX8" fmla="*/ 105342 w 939446"/>
                  <a:gd name="connsiteY8" fmla="*/ 35699 h 394303"/>
                  <a:gd name="connsiteX0" fmla="*/ 105342 w 939446"/>
                  <a:gd name="connsiteY0" fmla="*/ 35699 h 394303"/>
                  <a:gd name="connsiteX1" fmla="*/ 170841 w 939446"/>
                  <a:gd name="connsiteY1" fmla="*/ 37902 h 394303"/>
                  <a:gd name="connsiteX2" fmla="*/ 198550 w 939446"/>
                  <a:gd name="connsiteY2" fmla="*/ 363484 h 394303"/>
                  <a:gd name="connsiteX3" fmla="*/ 711168 w 939446"/>
                  <a:gd name="connsiteY3" fmla="*/ 30975 h 394303"/>
                  <a:gd name="connsiteX4" fmla="*/ 632488 w 939446"/>
                  <a:gd name="connsiteY4" fmla="*/ 354352 h 394303"/>
                  <a:gd name="connsiteX5" fmla="*/ 764107 w 939446"/>
                  <a:gd name="connsiteY5" fmla="*/ 394303 h 394303"/>
                  <a:gd name="connsiteX6" fmla="*/ 669603 w 939446"/>
                  <a:gd name="connsiteY6" fmla="*/ 3263 h 394303"/>
                  <a:gd name="connsiteX7" fmla="*/ 223105 w 939446"/>
                  <a:gd name="connsiteY7" fmla="*/ 352737 h 394303"/>
                  <a:gd name="connsiteX8" fmla="*/ 105342 w 939446"/>
                  <a:gd name="connsiteY8" fmla="*/ 35699 h 394303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198550 w 930539"/>
                  <a:gd name="connsiteY2" fmla="*/ 363341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52594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18314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52594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18314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181232 w 930539"/>
                  <a:gd name="connsiteY2" fmla="*/ 352951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70269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70269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70269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70269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11595 w 936792"/>
                  <a:gd name="connsiteY0" fmla="*/ 35556 h 408015"/>
                  <a:gd name="connsiteX1" fmla="*/ 177094 w 936792"/>
                  <a:gd name="connsiteY1" fmla="*/ 37759 h 408015"/>
                  <a:gd name="connsiteX2" fmla="*/ 235976 w 936792"/>
                  <a:gd name="connsiteY2" fmla="*/ 370269 h 408015"/>
                  <a:gd name="connsiteX3" fmla="*/ 717421 w 936792"/>
                  <a:gd name="connsiteY3" fmla="*/ 30832 h 408015"/>
                  <a:gd name="connsiteX4" fmla="*/ 638741 w 936792"/>
                  <a:gd name="connsiteY4" fmla="*/ 354209 h 408015"/>
                  <a:gd name="connsiteX5" fmla="*/ 756506 w 936792"/>
                  <a:gd name="connsiteY5" fmla="*/ 408015 h 408015"/>
                  <a:gd name="connsiteX6" fmla="*/ 675856 w 936792"/>
                  <a:gd name="connsiteY6" fmla="*/ 3120 h 408015"/>
                  <a:gd name="connsiteX7" fmla="*/ 212040 w 936792"/>
                  <a:gd name="connsiteY7" fmla="*/ 373375 h 408015"/>
                  <a:gd name="connsiteX8" fmla="*/ 111595 w 936792"/>
                  <a:gd name="connsiteY8" fmla="*/ 35556 h 408015"/>
                  <a:gd name="connsiteX0" fmla="*/ 104452 w 929649"/>
                  <a:gd name="connsiteY0" fmla="*/ 35556 h 408015"/>
                  <a:gd name="connsiteX1" fmla="*/ 169951 w 929649"/>
                  <a:gd name="connsiteY1" fmla="*/ 37759 h 408015"/>
                  <a:gd name="connsiteX2" fmla="*/ 228833 w 929649"/>
                  <a:gd name="connsiteY2" fmla="*/ 370269 h 408015"/>
                  <a:gd name="connsiteX3" fmla="*/ 710278 w 929649"/>
                  <a:gd name="connsiteY3" fmla="*/ 30832 h 408015"/>
                  <a:gd name="connsiteX4" fmla="*/ 631598 w 929649"/>
                  <a:gd name="connsiteY4" fmla="*/ 354209 h 408015"/>
                  <a:gd name="connsiteX5" fmla="*/ 749363 w 929649"/>
                  <a:gd name="connsiteY5" fmla="*/ 408015 h 408015"/>
                  <a:gd name="connsiteX6" fmla="*/ 668713 w 929649"/>
                  <a:gd name="connsiteY6" fmla="*/ 3120 h 408015"/>
                  <a:gd name="connsiteX7" fmla="*/ 204897 w 929649"/>
                  <a:gd name="connsiteY7" fmla="*/ 373375 h 408015"/>
                  <a:gd name="connsiteX8" fmla="*/ 104452 w 929649"/>
                  <a:gd name="connsiteY8" fmla="*/ 35556 h 408015"/>
                  <a:gd name="connsiteX0" fmla="*/ 110549 w 935746"/>
                  <a:gd name="connsiteY0" fmla="*/ 35556 h 408015"/>
                  <a:gd name="connsiteX1" fmla="*/ 176048 w 935746"/>
                  <a:gd name="connsiteY1" fmla="*/ 37759 h 408015"/>
                  <a:gd name="connsiteX2" fmla="*/ 234930 w 935746"/>
                  <a:gd name="connsiteY2" fmla="*/ 370269 h 408015"/>
                  <a:gd name="connsiteX3" fmla="*/ 716375 w 935746"/>
                  <a:gd name="connsiteY3" fmla="*/ 3083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76048 w 935746"/>
                  <a:gd name="connsiteY1" fmla="*/ 37759 h 408015"/>
                  <a:gd name="connsiteX2" fmla="*/ 234930 w 935746"/>
                  <a:gd name="connsiteY2" fmla="*/ 370269 h 408015"/>
                  <a:gd name="connsiteX3" fmla="*/ 716375 w 935746"/>
                  <a:gd name="connsiteY3" fmla="*/ 3083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76048 w 935746"/>
                  <a:gd name="connsiteY1" fmla="*/ 37759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31020 w 935746"/>
                  <a:gd name="connsiteY1" fmla="*/ 79322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72992 w 912044"/>
                  <a:gd name="connsiteY0" fmla="*/ 35556 h 408015"/>
                  <a:gd name="connsiteX1" fmla="*/ 107318 w 912044"/>
                  <a:gd name="connsiteY1" fmla="*/ 79322 h 408015"/>
                  <a:gd name="connsiteX2" fmla="*/ 211228 w 912044"/>
                  <a:gd name="connsiteY2" fmla="*/ 370269 h 408015"/>
                  <a:gd name="connsiteX3" fmla="*/ 696137 w 912044"/>
                  <a:gd name="connsiteY3" fmla="*/ 3122 h 408015"/>
                  <a:gd name="connsiteX4" fmla="*/ 613993 w 912044"/>
                  <a:gd name="connsiteY4" fmla="*/ 354209 h 408015"/>
                  <a:gd name="connsiteX5" fmla="*/ 731758 w 912044"/>
                  <a:gd name="connsiteY5" fmla="*/ 408015 h 408015"/>
                  <a:gd name="connsiteX6" fmla="*/ 651108 w 912044"/>
                  <a:gd name="connsiteY6" fmla="*/ 3120 h 408015"/>
                  <a:gd name="connsiteX7" fmla="*/ 187292 w 912044"/>
                  <a:gd name="connsiteY7" fmla="*/ 373375 h 408015"/>
                  <a:gd name="connsiteX8" fmla="*/ 72992 w 912044"/>
                  <a:gd name="connsiteY8" fmla="*/ 35556 h 408015"/>
                  <a:gd name="connsiteX0" fmla="*/ 95861 w 934913"/>
                  <a:gd name="connsiteY0" fmla="*/ 35556 h 408015"/>
                  <a:gd name="connsiteX1" fmla="*/ 130187 w 934913"/>
                  <a:gd name="connsiteY1" fmla="*/ 79322 h 408015"/>
                  <a:gd name="connsiteX2" fmla="*/ 234097 w 934913"/>
                  <a:gd name="connsiteY2" fmla="*/ 370269 h 408015"/>
                  <a:gd name="connsiteX3" fmla="*/ 719006 w 934913"/>
                  <a:gd name="connsiteY3" fmla="*/ 3122 h 408015"/>
                  <a:gd name="connsiteX4" fmla="*/ 636862 w 934913"/>
                  <a:gd name="connsiteY4" fmla="*/ 354209 h 408015"/>
                  <a:gd name="connsiteX5" fmla="*/ 754627 w 934913"/>
                  <a:gd name="connsiteY5" fmla="*/ 408015 h 408015"/>
                  <a:gd name="connsiteX6" fmla="*/ 673977 w 934913"/>
                  <a:gd name="connsiteY6" fmla="*/ 3120 h 408015"/>
                  <a:gd name="connsiteX7" fmla="*/ 210161 w 934913"/>
                  <a:gd name="connsiteY7" fmla="*/ 373375 h 408015"/>
                  <a:gd name="connsiteX8" fmla="*/ 95861 w 934913"/>
                  <a:gd name="connsiteY8" fmla="*/ 35556 h 408015"/>
                  <a:gd name="connsiteX0" fmla="*/ 128786 w 967838"/>
                  <a:gd name="connsiteY0" fmla="*/ 35556 h 408015"/>
                  <a:gd name="connsiteX1" fmla="*/ 163112 w 967838"/>
                  <a:gd name="connsiteY1" fmla="*/ 79322 h 408015"/>
                  <a:gd name="connsiteX2" fmla="*/ 267022 w 967838"/>
                  <a:gd name="connsiteY2" fmla="*/ 370269 h 408015"/>
                  <a:gd name="connsiteX3" fmla="*/ 751931 w 967838"/>
                  <a:gd name="connsiteY3" fmla="*/ 3122 h 408015"/>
                  <a:gd name="connsiteX4" fmla="*/ 669787 w 967838"/>
                  <a:gd name="connsiteY4" fmla="*/ 354209 h 408015"/>
                  <a:gd name="connsiteX5" fmla="*/ 787552 w 967838"/>
                  <a:gd name="connsiteY5" fmla="*/ 408015 h 408015"/>
                  <a:gd name="connsiteX6" fmla="*/ 706902 w 967838"/>
                  <a:gd name="connsiteY6" fmla="*/ 3120 h 408015"/>
                  <a:gd name="connsiteX7" fmla="*/ 243086 w 967838"/>
                  <a:gd name="connsiteY7" fmla="*/ 373375 h 408015"/>
                  <a:gd name="connsiteX8" fmla="*/ 128786 w 967838"/>
                  <a:gd name="connsiteY8" fmla="*/ 35556 h 408015"/>
                  <a:gd name="connsiteX0" fmla="*/ 100245 w 939297"/>
                  <a:gd name="connsiteY0" fmla="*/ 35556 h 408015"/>
                  <a:gd name="connsiteX1" fmla="*/ 134571 w 939297"/>
                  <a:gd name="connsiteY1" fmla="*/ 79322 h 408015"/>
                  <a:gd name="connsiteX2" fmla="*/ 238481 w 939297"/>
                  <a:gd name="connsiteY2" fmla="*/ 370269 h 408015"/>
                  <a:gd name="connsiteX3" fmla="*/ 723390 w 939297"/>
                  <a:gd name="connsiteY3" fmla="*/ 3122 h 408015"/>
                  <a:gd name="connsiteX4" fmla="*/ 641246 w 939297"/>
                  <a:gd name="connsiteY4" fmla="*/ 354209 h 408015"/>
                  <a:gd name="connsiteX5" fmla="*/ 759011 w 939297"/>
                  <a:gd name="connsiteY5" fmla="*/ 408015 h 408015"/>
                  <a:gd name="connsiteX6" fmla="*/ 678361 w 939297"/>
                  <a:gd name="connsiteY6" fmla="*/ 3120 h 408015"/>
                  <a:gd name="connsiteX7" fmla="*/ 214545 w 939297"/>
                  <a:gd name="connsiteY7" fmla="*/ 373375 h 408015"/>
                  <a:gd name="connsiteX8" fmla="*/ 100245 w 939297"/>
                  <a:gd name="connsiteY8" fmla="*/ 35556 h 408015"/>
                  <a:gd name="connsiteX0" fmla="*/ 100245 w 939297"/>
                  <a:gd name="connsiteY0" fmla="*/ 35556 h 408015"/>
                  <a:gd name="connsiteX1" fmla="*/ 106862 w 939297"/>
                  <a:gd name="connsiteY1" fmla="*/ 51613 h 408015"/>
                  <a:gd name="connsiteX2" fmla="*/ 238481 w 939297"/>
                  <a:gd name="connsiteY2" fmla="*/ 370269 h 408015"/>
                  <a:gd name="connsiteX3" fmla="*/ 723390 w 939297"/>
                  <a:gd name="connsiteY3" fmla="*/ 3122 h 408015"/>
                  <a:gd name="connsiteX4" fmla="*/ 641246 w 939297"/>
                  <a:gd name="connsiteY4" fmla="*/ 354209 h 408015"/>
                  <a:gd name="connsiteX5" fmla="*/ 759011 w 939297"/>
                  <a:gd name="connsiteY5" fmla="*/ 408015 h 408015"/>
                  <a:gd name="connsiteX6" fmla="*/ 678361 w 939297"/>
                  <a:gd name="connsiteY6" fmla="*/ 3120 h 408015"/>
                  <a:gd name="connsiteX7" fmla="*/ 214545 w 939297"/>
                  <a:gd name="connsiteY7" fmla="*/ 373375 h 408015"/>
                  <a:gd name="connsiteX8" fmla="*/ 100245 w 939297"/>
                  <a:gd name="connsiteY8" fmla="*/ 35556 h 408015"/>
                  <a:gd name="connsiteX0" fmla="*/ 100245 w 939297"/>
                  <a:gd name="connsiteY0" fmla="*/ 35556 h 408015"/>
                  <a:gd name="connsiteX1" fmla="*/ 106862 w 939297"/>
                  <a:gd name="connsiteY1" fmla="*/ 51613 h 408015"/>
                  <a:gd name="connsiteX2" fmla="*/ 238481 w 939297"/>
                  <a:gd name="connsiteY2" fmla="*/ 370269 h 408015"/>
                  <a:gd name="connsiteX3" fmla="*/ 723390 w 939297"/>
                  <a:gd name="connsiteY3" fmla="*/ 3122 h 408015"/>
                  <a:gd name="connsiteX4" fmla="*/ 641246 w 939297"/>
                  <a:gd name="connsiteY4" fmla="*/ 354209 h 408015"/>
                  <a:gd name="connsiteX5" fmla="*/ 759011 w 939297"/>
                  <a:gd name="connsiteY5" fmla="*/ 408015 h 408015"/>
                  <a:gd name="connsiteX6" fmla="*/ 678361 w 939297"/>
                  <a:gd name="connsiteY6" fmla="*/ 3120 h 408015"/>
                  <a:gd name="connsiteX7" fmla="*/ 214545 w 939297"/>
                  <a:gd name="connsiteY7" fmla="*/ 373375 h 408015"/>
                  <a:gd name="connsiteX8" fmla="*/ 100245 w 939297"/>
                  <a:gd name="connsiteY8" fmla="*/ 35556 h 408015"/>
                  <a:gd name="connsiteX0" fmla="*/ 100245 w 939297"/>
                  <a:gd name="connsiteY0" fmla="*/ 35556 h 408015"/>
                  <a:gd name="connsiteX1" fmla="*/ 106862 w 939297"/>
                  <a:gd name="connsiteY1" fmla="*/ 51613 h 408015"/>
                  <a:gd name="connsiteX2" fmla="*/ 238481 w 939297"/>
                  <a:gd name="connsiteY2" fmla="*/ 370269 h 408015"/>
                  <a:gd name="connsiteX3" fmla="*/ 723390 w 939297"/>
                  <a:gd name="connsiteY3" fmla="*/ 3122 h 408015"/>
                  <a:gd name="connsiteX4" fmla="*/ 641246 w 939297"/>
                  <a:gd name="connsiteY4" fmla="*/ 354209 h 408015"/>
                  <a:gd name="connsiteX5" fmla="*/ 759011 w 939297"/>
                  <a:gd name="connsiteY5" fmla="*/ 408015 h 408015"/>
                  <a:gd name="connsiteX6" fmla="*/ 678361 w 939297"/>
                  <a:gd name="connsiteY6" fmla="*/ 3120 h 408015"/>
                  <a:gd name="connsiteX7" fmla="*/ 214545 w 939297"/>
                  <a:gd name="connsiteY7" fmla="*/ 373375 h 408015"/>
                  <a:gd name="connsiteX8" fmla="*/ 100245 w 939297"/>
                  <a:gd name="connsiteY8" fmla="*/ 35556 h 408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39297" h="408015">
                    <a:moveTo>
                      <a:pt x="100245" y="35556"/>
                    </a:moveTo>
                    <a:cubicBezTo>
                      <a:pt x="114625" y="43120"/>
                      <a:pt x="70545" y="31618"/>
                      <a:pt x="106862" y="51613"/>
                    </a:cubicBezTo>
                    <a:cubicBezTo>
                      <a:pt x="-33466" y="158199"/>
                      <a:pt x="88391" y="327552"/>
                      <a:pt x="238481" y="370269"/>
                    </a:cubicBezTo>
                    <a:cubicBezTo>
                      <a:pt x="557663" y="393728"/>
                      <a:pt x="507902" y="68144"/>
                      <a:pt x="723390" y="3122"/>
                    </a:cubicBezTo>
                    <a:cubicBezTo>
                      <a:pt x="925763" y="76277"/>
                      <a:pt x="764454" y="315691"/>
                      <a:pt x="641246" y="354209"/>
                    </a:cubicBezTo>
                    <a:lnTo>
                      <a:pt x="759011" y="408015"/>
                    </a:lnTo>
                    <a:cubicBezTo>
                      <a:pt x="1071565" y="249959"/>
                      <a:pt x="933843" y="-32788"/>
                      <a:pt x="678361" y="3120"/>
                    </a:cubicBezTo>
                    <a:cubicBezTo>
                      <a:pt x="352883" y="45721"/>
                      <a:pt x="452907" y="357578"/>
                      <a:pt x="214545" y="373375"/>
                    </a:cubicBezTo>
                    <a:cubicBezTo>
                      <a:pt x="-23817" y="389172"/>
                      <a:pt x="-66009" y="91589"/>
                      <a:pt x="100245" y="3555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0070C0"/>
                  </a:gs>
                  <a:gs pos="9000">
                    <a:srgbClr val="29C7FF"/>
                  </a:gs>
                  <a:gs pos="51000">
                    <a:srgbClr val="33CAFF"/>
                  </a:gs>
                  <a:gs pos="32000">
                    <a:srgbClr val="0070C0"/>
                  </a:gs>
                  <a:gs pos="97000">
                    <a:srgbClr val="005EA4"/>
                  </a:gs>
                  <a:gs pos="89000">
                    <a:srgbClr val="0070C0"/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1C2638">
                    <a:lumMod val="75000"/>
                    <a:lumOff val="25000"/>
                    <a:alpha val="77000"/>
                  </a:srgbClr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41" name="Ovaal 40"/>
              <p:cNvSpPr/>
              <p:nvPr userDrawn="1"/>
            </p:nvSpPr>
            <p:spPr>
              <a:xfrm flipV="1">
                <a:off x="11012327" y="2951356"/>
                <a:ext cx="45720" cy="45720"/>
              </a:xfrm>
              <a:prstGeom prst="ellipse">
                <a:avLst/>
              </a:prstGeom>
              <a:solidFill>
                <a:srgbClr val="1D1D1B">
                  <a:lumMod val="50000"/>
                  <a:lumOff val="50000"/>
                  <a:alpha val="99000"/>
                </a:srgbClr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Instruction Image Cropping"/>
            <p:cNvGrpSpPr/>
            <p:nvPr/>
          </p:nvGrpSpPr>
          <p:grpSpPr>
            <a:xfrm>
              <a:off x="12346582" y="-5444"/>
              <a:ext cx="2733484" cy="6868888"/>
              <a:chOff x="12346582" y="-5444"/>
              <a:chExt cx="2733484" cy="6868888"/>
            </a:xfrm>
          </p:grpSpPr>
          <p:grpSp>
            <p:nvGrpSpPr>
              <p:cNvPr id="12" name="bijsnijden"/>
              <p:cNvGrpSpPr/>
              <p:nvPr userDrawn="1"/>
            </p:nvGrpSpPr>
            <p:grpSpPr>
              <a:xfrm>
                <a:off x="12346582" y="5717305"/>
                <a:ext cx="779464" cy="828260"/>
                <a:chOff x="13143038" y="5655940"/>
                <a:chExt cx="779464" cy="828260"/>
              </a:xfrm>
            </p:grpSpPr>
            <p:grpSp>
              <p:nvGrpSpPr>
                <p:cNvPr id="30" name="Groep 29"/>
                <p:cNvGrpSpPr/>
                <p:nvPr userDrawn="1"/>
              </p:nvGrpSpPr>
              <p:grpSpPr>
                <a:xfrm>
                  <a:off x="13284702" y="5655940"/>
                  <a:ext cx="518384" cy="468745"/>
                  <a:chOff x="13352037" y="5715656"/>
                  <a:chExt cx="383714" cy="346970"/>
                </a:xfrm>
              </p:grpSpPr>
              <p:sp>
                <p:nvSpPr>
                  <p:cNvPr id="33" name="Rechthoek 32"/>
                  <p:cNvSpPr/>
                  <p:nvPr userDrawn="1"/>
                </p:nvSpPr>
                <p:spPr>
                  <a:xfrm>
                    <a:off x="13377881" y="5717160"/>
                    <a:ext cx="324866" cy="270269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ysDash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spcBef>
                        <a:spcPts val="350"/>
                      </a:spcBef>
                      <a:spcAft>
                        <a:spcPts val="350"/>
                      </a:spcAft>
                    </a:pPr>
                    <a:endParaRPr lang="en-US" sz="1600" dirty="0" err="1">
                      <a:solidFill>
                        <a:schemeClr val="accent4"/>
                      </a:solidFill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pic>
                <p:nvPicPr>
                  <p:cNvPr id="34" name="Afbeelding 33"/>
                  <p:cNvPicPr>
                    <a:picLocks noChangeAspect="1"/>
                  </p:cNvPicPr>
                  <p:nvPr userDrawn="1"/>
                </p:nvPicPr>
                <p:blipFill rotWithShape="1">
                  <a:blip r:embed="rId2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 r="15865"/>
                  <a:stretch/>
                </p:blipFill>
                <p:spPr>
                  <a:xfrm>
                    <a:off x="13352037" y="5715656"/>
                    <a:ext cx="231884" cy="275611"/>
                  </a:xfrm>
                  <a:prstGeom prst="rect">
                    <a:avLst/>
                  </a:prstGeom>
                  <a:ln w="9525">
                    <a:solidFill>
                      <a:schemeClr val="bg1">
                        <a:lumMod val="50000"/>
                      </a:schemeClr>
                    </a:solidFill>
                  </a:ln>
                </p:spPr>
              </p:pic>
              <p:sp>
                <p:nvSpPr>
                  <p:cNvPr id="35" name="L-vorm 34"/>
                  <p:cNvSpPr/>
                  <p:nvPr userDrawn="1"/>
                </p:nvSpPr>
                <p:spPr>
                  <a:xfrm rot="5400000">
                    <a:off x="13595231" y="5922107"/>
                    <a:ext cx="129209" cy="151830"/>
                  </a:xfrm>
                  <a:prstGeom prst="corner">
                    <a:avLst>
                      <a:gd name="adj1" fmla="val 14726"/>
                      <a:gd name="adj2" fmla="val 14726"/>
                    </a:avLst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spcBef>
                        <a:spcPts val="350"/>
                      </a:spcBef>
                      <a:spcAft>
                        <a:spcPts val="350"/>
                      </a:spcAft>
                    </a:pPr>
                    <a:endParaRPr lang="en-US" sz="1600" dirty="0" err="1">
                      <a:solidFill>
                        <a:schemeClr val="accent4"/>
                      </a:solidFill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6" name="L-vorm 35"/>
                  <p:cNvSpPr/>
                  <p:nvPr userDrawn="1"/>
                </p:nvSpPr>
                <p:spPr>
                  <a:xfrm rot="5400000" flipH="1" flipV="1">
                    <a:off x="13571296" y="5896455"/>
                    <a:ext cx="129209" cy="151830"/>
                  </a:xfrm>
                  <a:prstGeom prst="corner">
                    <a:avLst>
                      <a:gd name="adj1" fmla="val 14726"/>
                      <a:gd name="adj2" fmla="val 14726"/>
                    </a:avLst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spcBef>
                        <a:spcPts val="350"/>
                      </a:spcBef>
                      <a:spcAft>
                        <a:spcPts val="350"/>
                      </a:spcAft>
                    </a:pPr>
                    <a:endParaRPr lang="en-US" sz="1600" dirty="0" err="1">
                      <a:solidFill>
                        <a:schemeClr val="accent4"/>
                      </a:solidFill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sp>
              <p:nvSpPr>
                <p:cNvPr id="31" name="Tekstvak 76"/>
                <p:cNvSpPr txBox="1"/>
                <p:nvPr userDrawn="1"/>
              </p:nvSpPr>
              <p:spPr>
                <a:xfrm>
                  <a:off x="13143038" y="6165304"/>
                  <a:ext cx="779464" cy="261610"/>
                </a:xfrm>
                <a:prstGeom prst="rect">
                  <a:avLst/>
                </a:prstGeom>
                <a:noFill/>
              </p:spPr>
              <p:txBody>
                <a:bodyPr wrap="square" rtlCol="0" anchor="ctr">
                  <a:spAutoFit/>
                </a:bodyPr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50" b="1" i="0" u="none" strike="noStrike" kern="0" cap="none" spc="0" normalizeH="0" baseline="0" noProof="0" dirty="0">
                      <a:ln>
                        <a:noFill/>
                      </a:ln>
                      <a:effectLst>
                        <a:outerShdw blurRad="25400" algn="ctr" rotWithShape="0">
                          <a:prstClr val="white"/>
                        </a:outerShdw>
                      </a:effectLst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rPr>
                    <a:t>Crop</a:t>
                  </a:r>
                </a:p>
              </p:txBody>
            </p:sp>
            <p:sp>
              <p:nvSpPr>
                <p:cNvPr id="32" name="Rechthoekige driehoek 31"/>
                <p:cNvSpPr/>
                <p:nvPr userDrawn="1"/>
              </p:nvSpPr>
              <p:spPr>
                <a:xfrm rot="18900000">
                  <a:off x="13499178" y="6417015"/>
                  <a:ext cx="67185" cy="67185"/>
                </a:xfrm>
                <a:prstGeom prst="rt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3" name="Rechthoek 12"/>
              <p:cNvSpPr/>
              <p:nvPr/>
            </p:nvSpPr>
            <p:spPr>
              <a:xfrm>
                <a:off x="12483705" y="-5444"/>
                <a:ext cx="2584447" cy="28846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80000"/>
                  </a:lnSpc>
                </a:pPr>
                <a:r>
                  <a:rPr lang="en-US" sz="1600" b="1" kern="0" dirty="0">
                    <a:solidFill>
                      <a:schemeClr val="tx2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INSERT VIDEO</a:t>
                </a:r>
              </a:p>
            </p:txBody>
          </p:sp>
          <p:sp>
            <p:nvSpPr>
              <p:cNvPr id="14" name="Tekstvak 33"/>
              <p:cNvSpPr txBox="1"/>
              <p:nvPr/>
            </p:nvSpPr>
            <p:spPr>
              <a:xfrm>
                <a:off x="12483705" y="974289"/>
                <a:ext cx="2584447" cy="224591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>
                <a:no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Click</a:t>
                </a:r>
                <a:r>
                  <a:rPr kumimoji="0" lang="en-US" sz="1200" b="0" i="0" u="none" strike="noStrike" kern="0" cap="none" spc="0" normalizeH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 on the icon to insert a video</a:t>
                </a:r>
                <a:endPara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sp>
            <p:nvSpPr>
              <p:cNvPr id="16" name="Tekstvak 33"/>
              <p:cNvSpPr txBox="1"/>
              <p:nvPr/>
            </p:nvSpPr>
            <p:spPr>
              <a:xfrm>
                <a:off x="12479311" y="3056156"/>
                <a:ext cx="2592287" cy="444851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>
                <a:no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Select</a:t>
                </a:r>
                <a:r>
                  <a:rPr kumimoji="0" lang="en-US" sz="1200" b="0" i="0" u="none" strike="noStrike" kern="0" cap="none" spc="0" normalizeH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 the video you want to use </a:t>
                </a:r>
                <a:br>
                  <a:rPr kumimoji="0" lang="en-US" sz="1200" b="0" i="0" u="none" strike="noStrike" kern="0" cap="none" spc="0" normalizeH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</a:br>
                <a:r>
                  <a:rPr kumimoji="0" lang="en-US" sz="1200" b="0" i="0" u="none" strike="noStrike" kern="0" cap="none" spc="0" normalizeH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and click on </a:t>
                </a:r>
                <a:r>
                  <a:rPr lang="en-US" sz="1200" b="1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‘</a:t>
                </a:r>
                <a:r>
                  <a:rPr lang="en-US" sz="1200" b="1" kern="0" noProof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Insert’</a:t>
                </a:r>
                <a:endParaRPr kumimoji="0" lang="en-US" sz="12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sp>
            <p:nvSpPr>
              <p:cNvPr id="17" name="Ovaal 16"/>
              <p:cNvSpPr/>
              <p:nvPr/>
            </p:nvSpPr>
            <p:spPr>
              <a:xfrm>
                <a:off x="12483705" y="491007"/>
                <a:ext cx="359927" cy="359927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lIns="0" tIns="36000" rIns="0" bIns="43200"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1</a:t>
                </a:r>
              </a:p>
            </p:txBody>
          </p:sp>
          <p:sp>
            <p:nvSpPr>
              <p:cNvPr id="18" name="Ovaal 17"/>
              <p:cNvSpPr/>
              <p:nvPr/>
            </p:nvSpPr>
            <p:spPr>
              <a:xfrm>
                <a:off x="12488780" y="2499796"/>
                <a:ext cx="359927" cy="359927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lIns="0" tIns="36000" rIns="0" bIns="43200"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2</a:t>
                </a:r>
              </a:p>
            </p:txBody>
          </p:sp>
          <p:cxnSp>
            <p:nvCxnSpPr>
              <p:cNvPr id="19" name="Rechte verbindingslijn 18"/>
              <p:cNvCxnSpPr/>
              <p:nvPr/>
            </p:nvCxnSpPr>
            <p:spPr>
              <a:xfrm>
                <a:off x="12487778" y="283020"/>
                <a:ext cx="2592288" cy="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20" name="Rechte verbindingslijn 19"/>
              <p:cNvCxnSpPr/>
              <p:nvPr/>
            </p:nvCxnSpPr>
            <p:spPr>
              <a:xfrm>
                <a:off x="12479311" y="2303362"/>
                <a:ext cx="2592288" cy="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21" name="Rechte verbindingslijn 20"/>
              <p:cNvCxnSpPr/>
              <p:nvPr/>
            </p:nvCxnSpPr>
            <p:spPr>
              <a:xfrm>
                <a:off x="12470972" y="4334476"/>
                <a:ext cx="2608001" cy="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22" name="Tekstvak 33"/>
              <p:cNvSpPr txBox="1"/>
              <p:nvPr/>
            </p:nvSpPr>
            <p:spPr>
              <a:xfrm>
                <a:off x="12479311" y="5017802"/>
                <a:ext cx="2588841" cy="400006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>
                <a:no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lvl="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1200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If you want to scale or drag the video</a:t>
                </a:r>
                <a:br>
                  <a:rPr lang="en-US" sz="1200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</a:br>
                <a:r>
                  <a:rPr lang="en-US" sz="1200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go to </a:t>
                </a:r>
                <a:r>
                  <a:rPr lang="en-US" sz="1200" b="1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‘Picture Tools’ </a:t>
                </a:r>
                <a:r>
                  <a:rPr lang="en-US" sz="1200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and click on </a:t>
                </a:r>
                <a:r>
                  <a:rPr lang="en-US" sz="1200" b="1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‘Crop’</a:t>
                </a:r>
              </a:p>
            </p:txBody>
          </p:sp>
          <p:sp>
            <p:nvSpPr>
              <p:cNvPr id="23" name="Ovaal 22"/>
              <p:cNvSpPr/>
              <p:nvPr/>
            </p:nvSpPr>
            <p:spPr>
              <a:xfrm>
                <a:off x="12488779" y="4532940"/>
                <a:ext cx="359927" cy="359927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lIns="0" tIns="36000" rIns="0" bIns="43200"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3</a:t>
                </a:r>
              </a:p>
            </p:txBody>
          </p:sp>
          <p:cxnSp>
            <p:nvCxnSpPr>
              <p:cNvPr id="24" name="Rechte verbindingslijn 23"/>
              <p:cNvCxnSpPr/>
              <p:nvPr/>
            </p:nvCxnSpPr>
            <p:spPr>
              <a:xfrm>
                <a:off x="12470972" y="6863444"/>
                <a:ext cx="2608001" cy="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25" name="Groep 24"/>
              <p:cNvGrpSpPr/>
              <p:nvPr/>
            </p:nvGrpSpPr>
            <p:grpSpPr>
              <a:xfrm>
                <a:off x="12483705" y="3745117"/>
                <a:ext cx="1114138" cy="297656"/>
                <a:chOff x="13560784" y="3471416"/>
                <a:chExt cx="1114138" cy="297656"/>
              </a:xfrm>
            </p:grpSpPr>
            <p:sp>
              <p:nvSpPr>
                <p:cNvPr id="26" name="Afgeronde rechthoek 25"/>
                <p:cNvSpPr/>
                <p:nvPr/>
              </p:nvSpPr>
              <p:spPr>
                <a:xfrm>
                  <a:off x="13560784" y="3471416"/>
                  <a:ext cx="1114138" cy="297656"/>
                </a:xfrm>
                <a:prstGeom prst="roundRect">
                  <a:avLst/>
                </a:prstGeom>
                <a:gradFill flip="none" rotWithShape="1">
                  <a:gsLst>
                    <a:gs pos="4000">
                      <a:srgbClr val="00B0F0"/>
                    </a:gs>
                    <a:gs pos="0">
                      <a:srgbClr val="0070C0"/>
                    </a:gs>
                    <a:gs pos="100000">
                      <a:srgbClr val="0070C0"/>
                    </a:gs>
                    <a:gs pos="12000">
                      <a:srgbClr val="D1EAFF"/>
                    </a:gs>
                    <a:gs pos="96000">
                      <a:srgbClr val="00B0F0"/>
                    </a:gs>
                    <a:gs pos="89000">
                      <a:srgbClr val="DDF4FF"/>
                    </a:gs>
                    <a:gs pos="43000">
                      <a:srgbClr val="D1EAFF"/>
                    </a:gs>
                    <a:gs pos="51000">
                      <a:srgbClr val="DDF4FF"/>
                    </a:gs>
                  </a:gsLst>
                  <a:lin ang="16200000" scaled="1"/>
                  <a:tileRect/>
                </a:gradFill>
                <a:ln w="6350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" name="Tekstvak 81"/>
                <p:cNvSpPr txBox="1"/>
                <p:nvPr/>
              </p:nvSpPr>
              <p:spPr>
                <a:xfrm>
                  <a:off x="13573594" y="3501896"/>
                  <a:ext cx="888311" cy="246221"/>
                </a:xfrm>
                <a:prstGeom prst="rect">
                  <a:avLst/>
                </a:prstGeom>
                <a:noFill/>
              </p:spPr>
              <p:txBody>
                <a:bodyPr wrap="square" rtlCol="0" anchor="ctr">
                  <a:spAutoFit/>
                </a:bodyPr>
                <a:lstStyle>
                  <a:defPPr>
                    <a:defRPr lang="nl-NL"/>
                  </a:defPPr>
                  <a:lvl1pPr marR="0" lvl="0" indent="0" algn="ctr" fontAlgn="auto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900" i="0" u="none" strike="noStrike" kern="0" cap="none" spc="0" normalizeH="0" baseline="0">
                      <a:ln>
                        <a:noFill/>
                      </a:ln>
                      <a:effectLst>
                        <a:outerShdw blurRad="25400" algn="ctr" rotWithShape="0">
                          <a:prstClr val="white"/>
                        </a:outerShdw>
                      </a:effectLst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defRPr>
                  </a:lvl1pPr>
                  <a:lvl2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latin typeface="Arial" charset="0"/>
                      <a:cs typeface="Arial" charset="0"/>
                    </a:defRPr>
                  </a:lvl2pPr>
                  <a:lvl3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latin typeface="Arial" charset="0"/>
                      <a:cs typeface="Arial" charset="0"/>
                    </a:defRPr>
                  </a:lvl3pPr>
                  <a:lvl4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latin typeface="Arial" charset="0"/>
                      <a:cs typeface="Arial" charset="0"/>
                    </a:defRPr>
                  </a:lvl4pPr>
                  <a:lvl5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latin typeface="Arial" charset="0"/>
                      <a:cs typeface="Arial" charset="0"/>
                    </a:defRPr>
                  </a:lvl5pPr>
                  <a:lvl6pPr>
                    <a:defRPr>
                      <a:latin typeface="Arial" charset="0"/>
                      <a:cs typeface="Arial" charset="0"/>
                    </a:defRPr>
                  </a:lvl6pPr>
                  <a:lvl7pPr>
                    <a:defRPr>
                      <a:latin typeface="Arial" charset="0"/>
                      <a:cs typeface="Arial" charset="0"/>
                    </a:defRPr>
                  </a:lvl7pPr>
                  <a:lvl8pPr>
                    <a:defRPr>
                      <a:latin typeface="Arial" charset="0"/>
                      <a:cs typeface="Arial" charset="0"/>
                    </a:defRPr>
                  </a:lvl8pPr>
                  <a:lvl9pPr>
                    <a:defRPr>
                      <a:latin typeface="Arial" charset="0"/>
                      <a:cs typeface="Arial" charset="0"/>
                    </a:defRPr>
                  </a:lvl9pPr>
                </a:lstStyle>
                <a:p>
                  <a:r>
                    <a:rPr lang="en-US" sz="1000" dirty="0"/>
                    <a:t>Insert</a:t>
                  </a:r>
                </a:p>
              </p:txBody>
            </p:sp>
            <p:cxnSp>
              <p:nvCxnSpPr>
                <p:cNvPr id="28" name="Rechte verbindingslijn 27"/>
                <p:cNvCxnSpPr/>
                <p:nvPr/>
              </p:nvCxnSpPr>
              <p:spPr>
                <a:xfrm>
                  <a:off x="14461905" y="3507058"/>
                  <a:ext cx="0" cy="22443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9" name="Gelijkbenige driehoek 28"/>
                <p:cNvSpPr/>
                <p:nvPr/>
              </p:nvSpPr>
              <p:spPr>
                <a:xfrm rot="10800000">
                  <a:off x="14518584" y="3600521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pic>
        <p:nvPicPr>
          <p:cNvPr id="49" name="Picture 48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20247" y="138781"/>
            <a:ext cx="2290769" cy="54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32022654"/>
      </p:ext>
    </p:extLst>
  </p:cSld>
  <p:clrMapOvr>
    <a:masterClrMapping/>
  </p:clrMapOvr>
  <p:transition spd="med">
    <p:fade/>
  </p:transition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10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2"/>
          <p:cNvSpPr>
            <a:spLocks noGrp="1"/>
          </p:cNvSpPr>
          <p:nvPr>
            <p:ph type="pic" idx="20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6" name="Rechthoek 15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IMAGE</a:t>
            </a:r>
            <a:r>
              <a:rPr lang="en-US" sz="1600" baseline="0" dirty="0">
                <a:solidFill>
                  <a:schemeClr val="bg2"/>
                </a:solidFill>
              </a:rPr>
              <a:t> 100%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13" name="Ondertitel 2"/>
          <p:cNvSpPr>
            <a:spLocks noGrp="1"/>
          </p:cNvSpPr>
          <p:nvPr>
            <p:ph type="subTitle" idx="1"/>
          </p:nvPr>
        </p:nvSpPr>
        <p:spPr>
          <a:xfrm>
            <a:off x="617016" y="5550200"/>
            <a:ext cx="7967586" cy="631031"/>
          </a:xfrm>
          <a:noFill/>
        </p:spPr>
        <p:txBody>
          <a:bodyPr lIns="0" tIns="0" rIns="0" bIns="0" anchor="b"/>
          <a:lstStyle>
            <a:lvl1pPr marL="0" indent="0" algn="l">
              <a:buNone/>
              <a:defRPr sz="2800" b="1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599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599" indent="0" algn="ctr">
              <a:buNone/>
              <a:defRPr sz="1600"/>
            </a:lvl9pPr>
          </a:lstStyle>
          <a:p>
            <a:r>
              <a:rPr lang="en-US" noProof="0" dirty="0"/>
              <a:t>Click to edit Master subtitle style</a:t>
            </a:r>
          </a:p>
        </p:txBody>
      </p:sp>
      <p:sp>
        <p:nvSpPr>
          <p:cNvPr id="8" name="Tijdelijke aanduiding voor voettekst 3"/>
          <p:cNvSpPr>
            <a:spLocks noGrp="1"/>
          </p:cNvSpPr>
          <p:nvPr>
            <p:ph type="ftr" sz="quarter" idx="18"/>
          </p:nvPr>
        </p:nvSpPr>
        <p:spPr>
          <a:xfrm>
            <a:off x="0" y="6416675"/>
            <a:ext cx="4657725" cy="4413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9" name="Tijdelijke aanduiding voor dianummer 4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BCC9D58-F25F-462A-906F-43C5499995C7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2" name="Tijdelijke aanduiding voor titel 1"/>
          <p:cNvSpPr>
            <a:spLocks noGrp="1"/>
          </p:cNvSpPr>
          <p:nvPr>
            <p:ph type="title"/>
          </p:nvPr>
        </p:nvSpPr>
        <p:spPr>
          <a:xfrm>
            <a:off x="0" y="0"/>
            <a:ext cx="9332913" cy="817563"/>
          </a:xfrm>
          <a:prstGeom prst="rect">
            <a:avLst/>
          </a:prstGeom>
          <a:noFill/>
          <a:effectLst/>
        </p:spPr>
        <p:txBody>
          <a:bodyPr vert="horz" lIns="612000" tIns="252000" rIns="144000" bIns="144000" rtlCol="0" anchor="ctr">
            <a:noAutofit/>
          </a:bodyPr>
          <a:lstStyle/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grpSp>
        <p:nvGrpSpPr>
          <p:cNvPr id="11" name="Groep 10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4" name="Rechthoek 1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" name="Ovaal 1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8" name="Ovaal 1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9" name="Rechte verbindingslijn 1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0" name="Rechte verbindingslijn 1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1" name="Rechte verbindingslijn 2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22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2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24" name="Ovaal 2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25" name="Rechte verbindingslijn 2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6" name="Groep 2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45" name="Afgeronde rechthoek 44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6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47" name="Rechte verbindingslijn 46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" name="Gelijkbenige driehoek 47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30" name="Groep 29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31" name="Rechthoek 30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2" name="Groep 31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35" name="Rechthoek 34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6" name="Groep 35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39" name="Afgeronde rechthoek 38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0" name="Rechthoek 39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1" name="Rechthoek 40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2" name="Rechthoek 41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3" name="Rechthoek 42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4" name="Rechthoek 43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7" name="Rechthoek 36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38" name="Gelijkbenige driehoek 37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33" name="Afgeronde rechthoek 32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34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4115287511"/>
      </p:ext>
    </p:extLst>
  </p:cSld>
  <p:clrMapOvr>
    <a:masterClrMapping/>
  </p:clrMapOvr>
  <p:transition spd="med">
    <p:fade/>
  </p:transition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PTER / 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2"/>
          <p:cNvSpPr>
            <a:spLocks noGrp="1"/>
          </p:cNvSpPr>
          <p:nvPr>
            <p:ph type="pic" idx="20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6" name="Rechthoek 15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CHAPTER / END</a:t>
            </a:r>
          </a:p>
        </p:txBody>
      </p:sp>
      <p:sp>
        <p:nvSpPr>
          <p:cNvPr id="13" name="Ondertitel 2"/>
          <p:cNvSpPr>
            <a:spLocks noGrp="1"/>
          </p:cNvSpPr>
          <p:nvPr>
            <p:ph type="subTitle" idx="1"/>
          </p:nvPr>
        </p:nvSpPr>
        <p:spPr>
          <a:xfrm>
            <a:off x="617015" y="4883949"/>
            <a:ext cx="10942329" cy="631031"/>
          </a:xfrm>
          <a:noFill/>
        </p:spPr>
        <p:txBody>
          <a:bodyPr lIns="0" tIns="0" rIns="0" bIns="0"/>
          <a:lstStyle>
            <a:lvl1pPr marL="0" indent="0" algn="l">
              <a:buNone/>
              <a:defRPr sz="2800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599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599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  <a:endParaRPr lang="en-US" noProof="0" dirty="0"/>
          </a:p>
        </p:txBody>
      </p:sp>
      <p:sp>
        <p:nvSpPr>
          <p:cNvPr id="14" name="Titel 1"/>
          <p:cNvSpPr>
            <a:spLocks noGrp="1"/>
          </p:cNvSpPr>
          <p:nvPr>
            <p:ph type="ctrTitle"/>
          </p:nvPr>
        </p:nvSpPr>
        <p:spPr>
          <a:xfrm>
            <a:off x="617014" y="3802548"/>
            <a:ext cx="10942330" cy="1054100"/>
          </a:xfrm>
          <a:noFill/>
        </p:spPr>
        <p:txBody>
          <a:bodyPr lIns="0" tIns="0" rIns="0" bIns="0" anchor="b"/>
          <a:lstStyle>
            <a:lvl1pPr algn="l">
              <a:defRPr sz="4800" baseline="0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</a:lstStyle>
          <a:p>
            <a:r>
              <a:rPr lang="en-US" noProof="0" dirty="0"/>
              <a:t>Click to edit Master title style</a:t>
            </a:r>
          </a:p>
        </p:txBody>
      </p:sp>
      <p:sp>
        <p:nvSpPr>
          <p:cNvPr id="8" name="Tijdelijke aanduiding voor voettekst 3"/>
          <p:cNvSpPr>
            <a:spLocks noGrp="1"/>
          </p:cNvSpPr>
          <p:nvPr>
            <p:ph type="ftr" sz="quarter" idx="18"/>
          </p:nvPr>
        </p:nvSpPr>
        <p:spPr>
          <a:xfrm>
            <a:off x="0" y="6416675"/>
            <a:ext cx="4657725" cy="4413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9" name="Tijdelijke aanduiding voor dianummer 4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BCC9D58-F25F-462A-906F-43C5499995C7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grpSp>
        <p:nvGrpSpPr>
          <p:cNvPr id="11" name="Groep 10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" name="Rechthoek 11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" name="Ovaal 1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8" name="Ovaal 1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9" name="Rechte verbindingslijn 1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0" name="Rechte verbindingslijn 1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1" name="Rechte verbindingslijn 2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22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2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24" name="Ovaal 2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25" name="Rechte verbindingslijn 2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6" name="Groep 2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45" name="Afgeronde rechthoek 44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6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47" name="Rechte verbindingslijn 46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" name="Gelijkbenige driehoek 47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30" name="Groep 29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31" name="Rechthoek 30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2" name="Groep 31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35" name="Rechthoek 34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6" name="Groep 35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39" name="Afgeronde rechthoek 38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0" name="Rechthoek 39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1" name="Rechthoek 40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2" name="Rechthoek 41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3" name="Rechthoek 42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4" name="Rechthoek 43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7" name="Rechthoek 36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38" name="Gelijkbenige driehoek 37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33" name="Afgeronde rechthoek 32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34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1350649492"/>
      </p:ext>
    </p:extLst>
  </p:cSld>
  <p:clrMapOvr>
    <a:masterClrMapping/>
  </p:clrMapOvr>
  <p:transition spd="med">
    <p:fade/>
  </p:transition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UBM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hthoek 7" hidden="1"/>
          <p:cNvSpPr/>
          <p:nvPr userDrawn="1"/>
        </p:nvSpPr>
        <p:spPr>
          <a:xfrm>
            <a:off x="4657350" y="817041"/>
            <a:ext cx="7573826" cy="6040959"/>
          </a:xfrm>
          <a:prstGeom prst="rect">
            <a:avLst/>
          </a:prstGeom>
          <a:solidFill>
            <a:schemeClr val="tx2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0" anchor="ctr">
            <a:normAutofit/>
          </a:bodyPr>
          <a:lstStyle/>
          <a:p>
            <a:pPr algn="ctr" fontAlgn="auto">
              <a:lnSpc>
                <a:spcPct val="80000"/>
              </a:lnSpc>
              <a:spcBef>
                <a:spcPts val="900"/>
              </a:spcBef>
              <a:spcAft>
                <a:spcPts val="900"/>
              </a:spcAft>
              <a:buFont typeface="Arial" panose="020B0604020202020204" pitchFamily="34" charset="0"/>
              <a:buNone/>
              <a:defRPr/>
            </a:pPr>
            <a:endParaRPr lang="en-GB" sz="1400" spc="50">
              <a:latin typeface="+mn-lt"/>
              <a:cs typeface="+mn-cs"/>
            </a:endParaRPr>
          </a:p>
        </p:txBody>
      </p:sp>
      <p:sp>
        <p:nvSpPr>
          <p:cNvPr id="28" name="Rechthoek 26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SUBMENU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50800"/>
            <a:ext cx="4657352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afbeelding 2"/>
          <p:cNvSpPr>
            <a:spLocks noGrp="1"/>
          </p:cNvSpPr>
          <p:nvPr>
            <p:ph type="pic" idx="17" hasCustomPrompt="1"/>
          </p:nvPr>
        </p:nvSpPr>
        <p:spPr>
          <a:xfrm>
            <a:off x="4659732" y="819943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3" name="Tijdelijke aanduiding voor afbeelding 2"/>
          <p:cNvSpPr>
            <a:spLocks noGrp="1"/>
          </p:cNvSpPr>
          <p:nvPr>
            <p:ph type="pic" idx="18" hasCustomPrompt="1"/>
          </p:nvPr>
        </p:nvSpPr>
        <p:spPr>
          <a:xfrm>
            <a:off x="4659732" y="2338652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4" name="Tijdelijke aanduiding voor afbeelding 2"/>
          <p:cNvSpPr>
            <a:spLocks noGrp="1"/>
          </p:cNvSpPr>
          <p:nvPr>
            <p:ph type="pic" idx="19" hasCustomPrompt="1"/>
          </p:nvPr>
        </p:nvSpPr>
        <p:spPr>
          <a:xfrm>
            <a:off x="4659732" y="3857361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5" name="Tijdelijke aanduiding voor afbeelding 2"/>
          <p:cNvSpPr>
            <a:spLocks noGrp="1"/>
          </p:cNvSpPr>
          <p:nvPr>
            <p:ph type="pic" idx="20" hasCustomPrompt="1"/>
          </p:nvPr>
        </p:nvSpPr>
        <p:spPr>
          <a:xfrm>
            <a:off x="4659732" y="5376069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6" name="Tijdelijke aanduiding voor afbeelding 2"/>
          <p:cNvSpPr>
            <a:spLocks noGrp="1"/>
          </p:cNvSpPr>
          <p:nvPr>
            <p:ph type="pic" idx="21" hasCustomPrompt="1"/>
          </p:nvPr>
        </p:nvSpPr>
        <p:spPr>
          <a:xfrm>
            <a:off x="6550590" y="819943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7" name="Tijdelijke aanduiding voor afbeelding 2"/>
          <p:cNvSpPr>
            <a:spLocks noGrp="1"/>
          </p:cNvSpPr>
          <p:nvPr>
            <p:ph type="pic" idx="22" hasCustomPrompt="1"/>
          </p:nvPr>
        </p:nvSpPr>
        <p:spPr>
          <a:xfrm>
            <a:off x="6550590" y="2338652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8" name="Tijdelijke aanduiding voor afbeelding 2"/>
          <p:cNvSpPr>
            <a:spLocks noGrp="1"/>
          </p:cNvSpPr>
          <p:nvPr>
            <p:ph type="pic" idx="23" hasCustomPrompt="1"/>
          </p:nvPr>
        </p:nvSpPr>
        <p:spPr>
          <a:xfrm>
            <a:off x="6550590" y="3857361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9" name="Tijdelijke aanduiding voor afbeelding 2"/>
          <p:cNvSpPr>
            <a:spLocks noGrp="1"/>
          </p:cNvSpPr>
          <p:nvPr>
            <p:ph type="pic" idx="24" hasCustomPrompt="1"/>
          </p:nvPr>
        </p:nvSpPr>
        <p:spPr>
          <a:xfrm>
            <a:off x="6550590" y="5376069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0" name="Tijdelijke aanduiding voor afbeelding 2"/>
          <p:cNvSpPr>
            <a:spLocks noGrp="1"/>
          </p:cNvSpPr>
          <p:nvPr>
            <p:ph type="pic" idx="25" hasCustomPrompt="1"/>
          </p:nvPr>
        </p:nvSpPr>
        <p:spPr>
          <a:xfrm>
            <a:off x="8440805" y="819943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1" name="Tijdelijke aanduiding voor afbeelding 2"/>
          <p:cNvSpPr>
            <a:spLocks noGrp="1"/>
          </p:cNvSpPr>
          <p:nvPr>
            <p:ph type="pic" idx="26" hasCustomPrompt="1"/>
          </p:nvPr>
        </p:nvSpPr>
        <p:spPr>
          <a:xfrm>
            <a:off x="8440805" y="2338652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2" name="Tijdelijke aanduiding voor afbeelding 2"/>
          <p:cNvSpPr>
            <a:spLocks noGrp="1"/>
          </p:cNvSpPr>
          <p:nvPr>
            <p:ph type="pic" idx="27" hasCustomPrompt="1"/>
          </p:nvPr>
        </p:nvSpPr>
        <p:spPr>
          <a:xfrm>
            <a:off x="8440805" y="3857361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3" name="Tijdelijke aanduiding voor afbeelding 2"/>
          <p:cNvSpPr>
            <a:spLocks noGrp="1"/>
          </p:cNvSpPr>
          <p:nvPr>
            <p:ph type="pic" idx="28" hasCustomPrompt="1"/>
          </p:nvPr>
        </p:nvSpPr>
        <p:spPr>
          <a:xfrm>
            <a:off x="8440805" y="5376069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4" name="Tijdelijke aanduiding voor afbeelding 2"/>
          <p:cNvSpPr>
            <a:spLocks noGrp="1"/>
          </p:cNvSpPr>
          <p:nvPr>
            <p:ph type="pic" idx="29" hasCustomPrompt="1"/>
          </p:nvPr>
        </p:nvSpPr>
        <p:spPr>
          <a:xfrm>
            <a:off x="10328648" y="819943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5" name="Tijdelijke aanduiding voor afbeelding 2"/>
          <p:cNvSpPr>
            <a:spLocks noGrp="1"/>
          </p:cNvSpPr>
          <p:nvPr>
            <p:ph type="pic" idx="30" hasCustomPrompt="1"/>
          </p:nvPr>
        </p:nvSpPr>
        <p:spPr>
          <a:xfrm>
            <a:off x="10328648" y="2338652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6" name="Tijdelijke aanduiding voor afbeelding 2"/>
          <p:cNvSpPr>
            <a:spLocks noGrp="1"/>
          </p:cNvSpPr>
          <p:nvPr>
            <p:ph type="pic" idx="31" hasCustomPrompt="1"/>
          </p:nvPr>
        </p:nvSpPr>
        <p:spPr>
          <a:xfrm>
            <a:off x="10328648" y="3857361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7" name="Tijdelijke aanduiding voor afbeelding 2"/>
          <p:cNvSpPr>
            <a:spLocks noGrp="1"/>
          </p:cNvSpPr>
          <p:nvPr>
            <p:ph type="pic" idx="32" hasCustomPrompt="1"/>
          </p:nvPr>
        </p:nvSpPr>
        <p:spPr>
          <a:xfrm>
            <a:off x="10328648" y="5376069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71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2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123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41" name="Groep 140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44" name="Rechthoek 143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45" name="Afbeelding 144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46" name="L-vorm 145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47" name="L-vorm 146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42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43" name="Rechthoekige driehoek 142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124" name="Rechthoek 12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7" name="Ovaal 12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8" name="Ovaal 12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29" name="Rechte verbindingslijn 12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0" name="Rechte verbindingslijn 12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1" name="Rechte verbindingslijn 13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2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34" name="Ovaal 13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5" name="Rechte verbindingslijn 13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36" name="Groep 13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37" name="Afgeronde rechthoek 13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3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39" name="Rechte verbindingslijn 13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0" name="Gelijkbenige driehoek 13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229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30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31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32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33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34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35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36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37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38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39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0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1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42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97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98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99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0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1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2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3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4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5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6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7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8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9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43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75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76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77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78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92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93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94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95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96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79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80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87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88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89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0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1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81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82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83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84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85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86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44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62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63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64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5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6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7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8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9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0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1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2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3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45" name="Rechte verbindingslijn 24"/>
            <p:cNvCxnSpPr>
              <a:endCxn id="262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46" name="Rechte verbindingslijn 25"/>
            <p:cNvCxnSpPr>
              <a:endCxn id="297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47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48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49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50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51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52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53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54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55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56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57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58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60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61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59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345812480"/>
      </p:ext>
    </p:extLst>
  </p:cSld>
  <p:clrMapOvr>
    <a:masterClrMapping/>
  </p:clrMapOvr>
  <p:transition spd="med">
    <p:fade/>
  </p:transition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UBM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hthoek 7" hidden="1"/>
          <p:cNvSpPr/>
          <p:nvPr userDrawn="1"/>
        </p:nvSpPr>
        <p:spPr>
          <a:xfrm>
            <a:off x="4657350" y="817041"/>
            <a:ext cx="7573826" cy="6040959"/>
          </a:xfrm>
          <a:prstGeom prst="rect">
            <a:avLst/>
          </a:prstGeom>
          <a:solidFill>
            <a:schemeClr val="tx2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0" anchor="ctr">
            <a:normAutofit/>
          </a:bodyPr>
          <a:lstStyle/>
          <a:p>
            <a:pPr algn="ctr" fontAlgn="auto">
              <a:lnSpc>
                <a:spcPct val="80000"/>
              </a:lnSpc>
              <a:spcBef>
                <a:spcPts val="900"/>
              </a:spcBef>
              <a:spcAft>
                <a:spcPts val="900"/>
              </a:spcAft>
              <a:buFont typeface="Arial" panose="020B0604020202020204" pitchFamily="34" charset="0"/>
              <a:buNone/>
              <a:defRPr/>
            </a:pPr>
            <a:endParaRPr lang="en-GB" sz="1400" spc="50">
              <a:latin typeface="+mn-lt"/>
              <a:cs typeface="+mn-cs"/>
            </a:endParaRPr>
          </a:p>
        </p:txBody>
      </p:sp>
      <p:sp>
        <p:nvSpPr>
          <p:cNvPr id="28" name="Rechthoek 26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SUBMENU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50800"/>
            <a:ext cx="4657352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grpSp>
        <p:nvGrpSpPr>
          <p:cNvPr id="8" name="Groep 7" hidden="1"/>
          <p:cNvGrpSpPr/>
          <p:nvPr userDrawn="1"/>
        </p:nvGrpSpPr>
        <p:grpSpPr>
          <a:xfrm>
            <a:off x="4628384" y="-204738"/>
            <a:ext cx="7566791" cy="7180263"/>
            <a:chOff x="4628384" y="-204738"/>
            <a:chExt cx="7566791" cy="7180263"/>
          </a:xfrm>
        </p:grpSpPr>
        <p:cxnSp>
          <p:nvCxnSpPr>
            <p:cNvPr id="24" name="Rechte verbindingslijn 23"/>
            <p:cNvCxnSpPr/>
            <p:nvPr/>
          </p:nvCxnSpPr>
          <p:spPr>
            <a:xfrm>
              <a:off x="4657349" y="-204738"/>
              <a:ext cx="0" cy="7180263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" name="Groep 4"/>
            <p:cNvGrpSpPr/>
            <p:nvPr userDrawn="1"/>
          </p:nvGrpSpPr>
          <p:grpSpPr>
            <a:xfrm>
              <a:off x="7145278" y="-204738"/>
              <a:ext cx="37019" cy="7180263"/>
              <a:chOff x="7136774" y="-204738"/>
              <a:chExt cx="37019" cy="7180263"/>
            </a:xfrm>
          </p:grpSpPr>
          <p:cxnSp>
            <p:nvCxnSpPr>
              <p:cNvPr id="25" name="Rechte verbindingslijn 24"/>
              <p:cNvCxnSpPr/>
              <p:nvPr/>
            </p:nvCxnSpPr>
            <p:spPr>
              <a:xfrm>
                <a:off x="7136774" y="-20473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Rechte verbindingslijn 25"/>
              <p:cNvCxnSpPr/>
              <p:nvPr/>
            </p:nvCxnSpPr>
            <p:spPr>
              <a:xfrm>
                <a:off x="7173793" y="-20473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" name="Groep 3"/>
            <p:cNvGrpSpPr/>
            <p:nvPr userDrawn="1"/>
          </p:nvGrpSpPr>
          <p:grpSpPr>
            <a:xfrm>
              <a:off x="9670226" y="-204738"/>
              <a:ext cx="37019" cy="7180263"/>
              <a:chOff x="9662347" y="-204738"/>
              <a:chExt cx="37019" cy="7180263"/>
            </a:xfrm>
          </p:grpSpPr>
          <p:cxnSp>
            <p:nvCxnSpPr>
              <p:cNvPr id="37" name="Rechte verbindingslijn 36"/>
              <p:cNvCxnSpPr/>
              <p:nvPr/>
            </p:nvCxnSpPr>
            <p:spPr>
              <a:xfrm>
                <a:off x="9662347" y="-20473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Rechte verbindingslijn 37"/>
              <p:cNvCxnSpPr/>
              <p:nvPr/>
            </p:nvCxnSpPr>
            <p:spPr>
              <a:xfrm>
                <a:off x="9699366" y="-20473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39" name="Rechte verbindingslijn 38"/>
            <p:cNvCxnSpPr/>
            <p:nvPr/>
          </p:nvCxnSpPr>
          <p:spPr>
            <a:xfrm>
              <a:off x="12195175" y="-204738"/>
              <a:ext cx="0" cy="7180263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" name="Groep 5"/>
            <p:cNvGrpSpPr/>
            <p:nvPr userDrawn="1"/>
          </p:nvGrpSpPr>
          <p:grpSpPr>
            <a:xfrm>
              <a:off x="4628384" y="2806100"/>
              <a:ext cx="7180263" cy="37019"/>
              <a:chOff x="4628384" y="2796544"/>
              <a:chExt cx="7180263" cy="37019"/>
            </a:xfrm>
          </p:grpSpPr>
          <p:cxnSp>
            <p:nvCxnSpPr>
              <p:cNvPr id="22" name="Rechte verbindingslijn 21"/>
              <p:cNvCxnSpPr/>
              <p:nvPr/>
            </p:nvCxnSpPr>
            <p:spPr>
              <a:xfrm rot="5400000">
                <a:off x="8218516" y="-79358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Rechte verbindingslijn 22"/>
              <p:cNvCxnSpPr/>
              <p:nvPr/>
            </p:nvCxnSpPr>
            <p:spPr>
              <a:xfrm rot="5400000">
                <a:off x="8218516" y="-756569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" name="Groep 6"/>
            <p:cNvGrpSpPr/>
            <p:nvPr userDrawn="1"/>
          </p:nvGrpSpPr>
          <p:grpSpPr>
            <a:xfrm>
              <a:off x="4628384" y="4832051"/>
              <a:ext cx="7180263" cy="37019"/>
              <a:chOff x="4628384" y="4813422"/>
              <a:chExt cx="7180263" cy="37019"/>
            </a:xfrm>
          </p:grpSpPr>
          <p:cxnSp>
            <p:nvCxnSpPr>
              <p:cNvPr id="20" name="Rechte verbindingslijn 19"/>
              <p:cNvCxnSpPr/>
              <p:nvPr/>
            </p:nvCxnSpPr>
            <p:spPr>
              <a:xfrm rot="5400000">
                <a:off x="8218516" y="1223290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Rechte verbindingslijn 20"/>
              <p:cNvCxnSpPr/>
              <p:nvPr/>
            </p:nvCxnSpPr>
            <p:spPr>
              <a:xfrm rot="5400000">
                <a:off x="8218516" y="1260309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9" name="Rechte verbindingslijn 48"/>
            <p:cNvCxnSpPr/>
            <p:nvPr userDrawn="1"/>
          </p:nvCxnSpPr>
          <p:spPr>
            <a:xfrm rot="5400000">
              <a:off x="8463844" y="-2772964"/>
              <a:ext cx="0" cy="7180263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Rechte verbindingslijn 49"/>
            <p:cNvCxnSpPr/>
            <p:nvPr userDrawn="1"/>
          </p:nvCxnSpPr>
          <p:spPr>
            <a:xfrm rot="5400000">
              <a:off x="8463845" y="3267869"/>
              <a:ext cx="0" cy="7180263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1" name="Tijdelijke aanduiding voor afbeelding 2"/>
          <p:cNvSpPr>
            <a:spLocks noGrp="1"/>
          </p:cNvSpPr>
          <p:nvPr>
            <p:ph type="pic" idx="17" hasCustomPrompt="1"/>
          </p:nvPr>
        </p:nvSpPr>
        <p:spPr>
          <a:xfrm>
            <a:off x="4660522" y="817564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baseline="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3" name="Tijdelijke aanduiding voor afbeelding 2"/>
          <p:cNvSpPr>
            <a:spLocks noGrp="1"/>
          </p:cNvSpPr>
          <p:nvPr>
            <p:ph type="pic" idx="18" hasCustomPrompt="1"/>
          </p:nvPr>
        </p:nvSpPr>
        <p:spPr>
          <a:xfrm>
            <a:off x="4660522" y="2839055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4" name="Tijdelijke aanduiding voor afbeelding 2"/>
          <p:cNvSpPr>
            <a:spLocks noGrp="1"/>
          </p:cNvSpPr>
          <p:nvPr>
            <p:ph type="pic" idx="19" hasCustomPrompt="1"/>
          </p:nvPr>
        </p:nvSpPr>
        <p:spPr>
          <a:xfrm>
            <a:off x="4660522" y="4860546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5" name="Tijdelijke aanduiding voor afbeelding 2"/>
          <p:cNvSpPr>
            <a:spLocks noGrp="1"/>
          </p:cNvSpPr>
          <p:nvPr>
            <p:ph type="pic" idx="20" hasCustomPrompt="1"/>
          </p:nvPr>
        </p:nvSpPr>
        <p:spPr>
          <a:xfrm>
            <a:off x="7177532" y="817564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6" name="Tijdelijke aanduiding voor afbeelding 2"/>
          <p:cNvSpPr>
            <a:spLocks noGrp="1"/>
          </p:cNvSpPr>
          <p:nvPr>
            <p:ph type="pic" idx="21" hasCustomPrompt="1"/>
          </p:nvPr>
        </p:nvSpPr>
        <p:spPr>
          <a:xfrm>
            <a:off x="7177532" y="2839055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7" name="Tijdelijke aanduiding voor afbeelding 2"/>
          <p:cNvSpPr>
            <a:spLocks noGrp="1"/>
          </p:cNvSpPr>
          <p:nvPr>
            <p:ph type="pic" idx="22" hasCustomPrompt="1"/>
          </p:nvPr>
        </p:nvSpPr>
        <p:spPr>
          <a:xfrm>
            <a:off x="7177532" y="4860546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8" name="Tijdelijke aanduiding voor afbeelding 2"/>
          <p:cNvSpPr>
            <a:spLocks noGrp="1"/>
          </p:cNvSpPr>
          <p:nvPr>
            <p:ph type="pic" idx="23" hasCustomPrompt="1"/>
          </p:nvPr>
        </p:nvSpPr>
        <p:spPr>
          <a:xfrm>
            <a:off x="9694543" y="817564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9" name="Tijdelijke aanduiding voor afbeelding 2"/>
          <p:cNvSpPr>
            <a:spLocks noGrp="1"/>
          </p:cNvSpPr>
          <p:nvPr>
            <p:ph type="pic" idx="24" hasCustomPrompt="1"/>
          </p:nvPr>
        </p:nvSpPr>
        <p:spPr>
          <a:xfrm>
            <a:off x="9694543" y="2839055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0" name="Tijdelijke aanduiding voor afbeelding 2"/>
          <p:cNvSpPr>
            <a:spLocks noGrp="1"/>
          </p:cNvSpPr>
          <p:nvPr>
            <p:ph type="pic" idx="25" hasCustomPrompt="1"/>
          </p:nvPr>
        </p:nvSpPr>
        <p:spPr>
          <a:xfrm>
            <a:off x="9694543" y="4860546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70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9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130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48" name="Groep 147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51" name="Rechthoek 150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52" name="Afbeelding 151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53" name="L-vorm 152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4" name="L-vorm 153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49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50" name="Rechthoekige driehoek 149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131" name="Rechthoek 130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32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3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4" name="Ovaal 133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5" name="Ovaal 134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6" name="Rechte verbindingslijn 135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7" name="Rechte verbindingslijn 136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8" name="Rechte verbindingslijn 137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9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40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41" name="Ovaal 140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42" name="Rechte verbindingslijn 141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3" name="Groep 142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44" name="Afgeronde rechthoek 143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45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46" name="Rechte verbindingslijn 145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" name="Gelijkbenige driehoek 146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236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37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38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39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40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44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45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46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7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8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49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304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05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306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7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8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9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0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1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2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3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4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5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6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50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82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83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84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85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99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0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1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2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3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86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87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94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5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6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7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8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88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89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0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1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2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3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51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69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70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71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2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3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5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6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7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8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9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0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1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52" name="Rechte verbindingslijn 24"/>
            <p:cNvCxnSpPr>
              <a:endCxn id="269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53" name="Rechte verbindingslijn 25"/>
            <p:cNvCxnSpPr>
              <a:endCxn id="304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54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5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6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57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58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59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60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61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62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63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64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65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67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68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66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24287847"/>
      </p:ext>
    </p:extLst>
  </p:cSld>
  <p:clrMapOvr>
    <a:masterClrMapping/>
  </p:clrMapOvr>
  <p:transition spd="med">
    <p:fade/>
  </p:transition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illa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8127175" y="817042"/>
            <a:ext cx="4068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118" name="Tijdelijke aanduiding voor afbeelding 2"/>
          <p:cNvSpPr>
            <a:spLocks noGrp="1"/>
          </p:cNvSpPr>
          <p:nvPr>
            <p:ph type="pic" idx="20"/>
          </p:nvPr>
        </p:nvSpPr>
        <p:spPr>
          <a:xfrm>
            <a:off x="4063587" y="817042"/>
            <a:ext cx="4068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119" name="Tijdelijke aanduiding voor afbeelding 2"/>
          <p:cNvSpPr>
            <a:spLocks noGrp="1"/>
          </p:cNvSpPr>
          <p:nvPr>
            <p:ph type="pic" idx="21"/>
          </p:nvPr>
        </p:nvSpPr>
        <p:spPr>
          <a:xfrm>
            <a:off x="0" y="817042"/>
            <a:ext cx="4068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3 columns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DB4CE7B-BB48-4C0D-A4E0-D760E9BA67FA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6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2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93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11" name="Groep 110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14" name="Rechthoek 113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15" name="Afbeelding 114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16" name="L-vorm 115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17" name="L-vorm 116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12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13" name="Rechthoekige driehoek 112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94" name="Rechthoek 9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9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7" name="Ovaal 9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8" name="Ovaal 9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99" name="Rechte verbindingslijn 9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0" name="Rechte verbindingslijn 9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0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02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0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04" name="Ovaal 10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05" name="Rechte verbindingslijn 10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6" name="Groep 10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07" name="Afgeronde rechthoek 10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09" name="Rechte verbindingslijn 10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0" name="Gelijkbenige driehoek 10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123" name="Tijdelijke aanduiding voor tekst 2"/>
          <p:cNvSpPr>
            <a:spLocks noGrp="1"/>
          </p:cNvSpPr>
          <p:nvPr>
            <p:ph type="body" idx="22"/>
          </p:nvPr>
        </p:nvSpPr>
        <p:spPr>
          <a:xfrm>
            <a:off x="4609698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124" name="Tijdelijke aanduiding voor tekst 2"/>
          <p:cNvSpPr>
            <a:spLocks noGrp="1"/>
          </p:cNvSpPr>
          <p:nvPr>
            <p:ph type="body" idx="23"/>
          </p:nvPr>
        </p:nvSpPr>
        <p:spPr>
          <a:xfrm>
            <a:off x="8697202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203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04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05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06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07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08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09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10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11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12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13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14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15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16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71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72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73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5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6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7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8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9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0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1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2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3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17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49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50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51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52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66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7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8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9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0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53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54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61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62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63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64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65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55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56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7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8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9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60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18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36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37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38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9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0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1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3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5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6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7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8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19" name="Rechte verbindingslijn 24"/>
            <p:cNvCxnSpPr>
              <a:endCxn id="236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20" name="Rechte verbindingslijn 25"/>
            <p:cNvCxnSpPr>
              <a:endCxn id="271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21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22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23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24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25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26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27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28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29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30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31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32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34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5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33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1468698"/>
      </p:ext>
    </p:extLst>
  </p:cSld>
  <p:clrMapOvr>
    <a:masterClrMapping/>
  </p:clrMapOvr>
  <p:transition spd="med">
    <p:fade/>
  </p:transition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xt 100% whit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(100%) – white background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171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72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74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5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6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7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78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79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81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2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3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84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39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40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41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3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5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6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7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8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9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0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1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85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17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18" name="Picture 2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19" name="Picture 3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20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34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6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21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22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9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0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1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2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3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23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4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5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6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7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8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86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04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05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06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7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8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9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0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1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2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3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4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5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6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87" name="Rechte verbindingslijn 24"/>
            <p:cNvCxnSpPr>
              <a:endCxn id="204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88" name="Rechte verbindingslijn 25"/>
            <p:cNvCxnSpPr>
              <a:endCxn id="239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89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0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1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93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94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95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96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97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98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99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00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02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3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01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247603742"/>
      </p:ext>
    </p:extLst>
  </p:cSld>
  <p:clrMapOvr>
    <a:masterClrMapping/>
  </p:clrMapOvr>
  <p:transition spd="med">
    <p:fade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50% - white left - grey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05875" y="838946"/>
            <a:ext cx="6102000" cy="6019054"/>
          </a:xfrm>
          <a:prstGeom prst="rect">
            <a:avLst/>
          </a:prstGeom>
        </p:spPr>
      </p:pic>
      <p:sp>
        <p:nvSpPr>
          <p:cNvPr id="5" name="Rechthoek 8"/>
          <p:cNvSpPr/>
          <p:nvPr userDrawn="1"/>
        </p:nvSpPr>
        <p:spPr>
          <a:xfrm>
            <a:off x="7867650" y="-5016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(50%) – white background left</a:t>
            </a:r>
            <a:r>
              <a:rPr lang="en-US" sz="1600" baseline="0" dirty="0">
                <a:solidFill>
                  <a:schemeClr val="bg2"/>
                </a:solidFill>
              </a:rPr>
              <a:t> </a:t>
            </a:r>
            <a:br>
              <a:rPr lang="en-US" sz="1600" baseline="0" dirty="0">
                <a:solidFill>
                  <a:schemeClr val="bg2"/>
                </a:solidFill>
              </a:rPr>
            </a:br>
            <a:r>
              <a:rPr lang="en-US" sz="1600" baseline="0" dirty="0">
                <a:solidFill>
                  <a:schemeClr val="bg2"/>
                </a:solidFill>
              </a:rPr>
              <a:t>– grey background right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90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6105874" cy="4968000"/>
          </a:xfrm>
          <a:noFill/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91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173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74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76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7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8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9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83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4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5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86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41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42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43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5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6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7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8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9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0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1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2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3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87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19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20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21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22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36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9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0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23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24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31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2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3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4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5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25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6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7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8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9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0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88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06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07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08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9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0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1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2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3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4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5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6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7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8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89" name="Rechte verbindingslijn 24"/>
            <p:cNvCxnSpPr>
              <a:endCxn id="206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90" name="Rechte verbindingslijn 25"/>
            <p:cNvCxnSpPr>
              <a:endCxn id="241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91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3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94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95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96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97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98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99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00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01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02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04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5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03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006554589"/>
      </p:ext>
    </p:extLst>
  </p:cSld>
  <p:clrMapOvr>
    <a:masterClrMapping/>
  </p:clrMapOvr>
  <p:transition spd="med">
    <p:fade/>
  </p:transition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ext 100% whit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(100%) – white background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grpSp>
        <p:nvGrpSpPr>
          <p:cNvPr id="171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72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74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5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6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7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78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79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81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2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3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84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39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40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41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3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5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6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7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8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9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0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1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85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17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18" name="Picture 2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19" name="Picture 3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20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34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6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21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22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9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0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1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2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3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23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4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5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6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7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8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86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04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05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06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7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8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9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0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1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2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3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4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5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6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87" name="Rechte verbindingslijn 24"/>
            <p:cNvCxnSpPr>
              <a:endCxn id="204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88" name="Rechte verbindingslijn 25"/>
            <p:cNvCxnSpPr>
              <a:endCxn id="239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89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0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1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93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94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95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96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97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98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99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00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02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3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01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33040140"/>
      </p:ext>
    </p:extLst>
  </p:cSld>
  <p:clrMapOvr>
    <a:masterClrMapping/>
  </p:clrMapOvr>
  <p:transition spd="med">
    <p:fade/>
  </p:transition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8" name="Rechthoek 4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Title slide</a:t>
            </a:r>
          </a:p>
        </p:txBody>
      </p:sp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>
            <a:off x="617014" y="3802548"/>
            <a:ext cx="10942330" cy="1054100"/>
          </a:xfrm>
          <a:noFill/>
        </p:spPr>
        <p:txBody>
          <a:bodyPr lIns="0" tIns="0" rIns="0" bIns="0" anchor="b"/>
          <a:lstStyle>
            <a:lvl1pPr algn="l">
              <a:defRPr sz="4800" baseline="0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</a:lstStyle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sp>
        <p:nvSpPr>
          <p:cNvPr id="3" name="Ondertitel 2"/>
          <p:cNvSpPr>
            <a:spLocks noGrp="1"/>
          </p:cNvSpPr>
          <p:nvPr>
            <p:ph type="subTitle" idx="1"/>
          </p:nvPr>
        </p:nvSpPr>
        <p:spPr>
          <a:xfrm>
            <a:off x="617015" y="4883949"/>
            <a:ext cx="10942329" cy="631031"/>
          </a:xfrm>
          <a:noFill/>
        </p:spPr>
        <p:txBody>
          <a:bodyPr lIns="0" tIns="0" rIns="0" bIns="0"/>
          <a:lstStyle>
            <a:lvl1pPr marL="0" indent="0" algn="l">
              <a:buNone/>
              <a:defRPr sz="2800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599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599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  <a:endParaRPr lang="en-US" noProof="0" dirty="0"/>
          </a:p>
        </p:txBody>
      </p:sp>
      <p:sp>
        <p:nvSpPr>
          <p:cNvPr id="10" name="Tijdelijke aanduiding voor voettekst 4"/>
          <p:cNvSpPr>
            <a:spLocks noGrp="1"/>
          </p:cNvSpPr>
          <p:nvPr>
            <p:ph type="ftr" sz="quarter" idx="18"/>
          </p:nvPr>
        </p:nvSpPr>
        <p:spPr>
          <a:xfrm>
            <a:off x="0" y="6416675"/>
            <a:ext cx="4657725" cy="441325"/>
          </a:xfrm>
          <a:prstGeom prst="rect">
            <a:avLst/>
          </a:prstGeom>
        </p:spPr>
        <p:txBody>
          <a:bodyPr/>
          <a:lstStyle>
            <a:lvl1pPr algn="l">
              <a:defRPr sz="1000" b="1"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grpSp>
        <p:nvGrpSpPr>
          <p:cNvPr id="9" name="Groep 8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1" name="Rechthoek 10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3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4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" name="Ovaal 15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" name="Ovaal 16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8" name="Rechte verbindingslijn 17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9" name="Rechte verbindingslijn 18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0" name="Rechte verbindingslijn 19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21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22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23" name="Ovaal 22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24" name="Rechte verbindingslijn 23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5" name="Groep 24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44" name="Afgeronde rechthoek 43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46" name="Rechte verbindingslijn 45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7" name="Gelijkbenige driehoek 46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29" name="Groep 28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30" name="Rechthoek 29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1" name="Groep 30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34" name="Rechthoek 33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5" name="Groep 34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38" name="Afgeronde rechthoek 37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9" name="Rechthoek 38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0" name="Rechthoek 39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1" name="Rechthoek 40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2" name="Rechthoek 41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3" name="Rechthoek 42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6" name="Rechthoek 35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37" name="Gelijkbenige driehoek 36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32" name="Afgeronde rechthoek 31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33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96819035"/>
      </p:ext>
    </p:extLst>
  </p:cSld>
  <p:clrMapOvr>
    <a:masterClrMapping/>
  </p:clrMapOvr>
  <p:transition spd="med">
    <p:fade/>
  </p:transition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100% whit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(100%) – white background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11568112" cy="4968000"/>
          </a:xfrm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90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91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2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93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4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5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96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97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98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99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00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2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3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58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9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60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1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2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4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5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6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7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8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9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0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4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36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37" name="Picture 2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38" name="Picture 3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39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53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4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5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40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41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8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9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0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1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2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42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3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4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5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6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7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05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23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24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25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6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7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9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0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1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2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3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4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5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06" name="Rechte verbindingslijn 24"/>
            <p:cNvCxnSpPr>
              <a:endCxn id="123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07" name="Rechte verbindingslijn 25"/>
            <p:cNvCxnSpPr>
              <a:endCxn id="158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08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09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0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11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12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13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14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15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16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17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18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19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21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2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18135644"/>
      </p:ext>
    </p:extLst>
  </p:cSld>
  <p:clrMapOvr>
    <a:masterClrMapping/>
  </p:clrMapOvr>
  <p:transition spd="med">
    <p:fade/>
  </p:transition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100% grey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5" y="838946"/>
            <a:ext cx="12204000" cy="6041041"/>
          </a:xfrm>
          <a:prstGeom prst="rect">
            <a:avLst/>
          </a:prstGeom>
        </p:spPr>
      </p:pic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(100%) – grey</a:t>
            </a:r>
            <a:r>
              <a:rPr lang="en-US" sz="1600" baseline="0" dirty="0">
                <a:solidFill>
                  <a:schemeClr val="bg2"/>
                </a:solidFill>
              </a:rPr>
              <a:t> background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11568112" cy="4968000"/>
          </a:xfrm>
          <a:noFill/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90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91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2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93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4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5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96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97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98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99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00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2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3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58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9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60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1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2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4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5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6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7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8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9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0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4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36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37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38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39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53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4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5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40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41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8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9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0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1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2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42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3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4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5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6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7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05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23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24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25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6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7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9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0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1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2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3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4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5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06" name="Rechte verbindingslijn 24"/>
            <p:cNvCxnSpPr>
              <a:endCxn id="123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07" name="Rechte verbindingslijn 25"/>
            <p:cNvCxnSpPr>
              <a:endCxn id="158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08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09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0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11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12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13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14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15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16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17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18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19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21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2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55074762"/>
      </p:ext>
    </p:extLst>
  </p:cSld>
  <p:clrMapOvr>
    <a:masterClrMapping/>
  </p:clrMapOvr>
  <p:transition spd="med">
    <p:fade/>
  </p:transition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50% - grey left - whit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5" y="838946"/>
            <a:ext cx="6102000" cy="6019054"/>
          </a:xfrm>
          <a:prstGeom prst="rect">
            <a:avLst/>
          </a:prstGeom>
        </p:spPr>
      </p:pic>
      <p:sp>
        <p:nvSpPr>
          <p:cNvPr id="5" name="Rechthoek 8"/>
          <p:cNvSpPr/>
          <p:nvPr userDrawn="1"/>
        </p:nvSpPr>
        <p:spPr>
          <a:xfrm>
            <a:off x="7867650" y="-5016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(50%) – grey background left</a:t>
            </a:r>
            <a:r>
              <a:rPr lang="en-US" sz="1600" baseline="0" dirty="0">
                <a:solidFill>
                  <a:schemeClr val="bg2"/>
                </a:solidFill>
              </a:rPr>
              <a:t> </a:t>
            </a:r>
            <a:br>
              <a:rPr lang="en-US" sz="1600" baseline="0" dirty="0">
                <a:solidFill>
                  <a:schemeClr val="bg2"/>
                </a:solidFill>
              </a:rPr>
            </a:br>
            <a:r>
              <a:rPr lang="en-US" sz="1600" baseline="0" dirty="0">
                <a:solidFill>
                  <a:schemeClr val="bg2"/>
                </a:solidFill>
              </a:rPr>
              <a:t>– white background right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90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6105874" cy="4968000"/>
          </a:xfrm>
          <a:noFill/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91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9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9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9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7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98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99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00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01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02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3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4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5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60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61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62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4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5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6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7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8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9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0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1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2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6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38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39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40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41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55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8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9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42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43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50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1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2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3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4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44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5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6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7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8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9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07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25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26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27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9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0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1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2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3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4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5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6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7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08" name="Rechte verbindingslijn 24"/>
            <p:cNvCxnSpPr>
              <a:endCxn id="125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09" name="Rechte verbindingslijn 25"/>
            <p:cNvCxnSpPr>
              <a:endCxn id="160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10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1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2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13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14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15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16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17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18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19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21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23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4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22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0108954"/>
      </p:ext>
    </p:extLst>
  </p:cSld>
  <p:clrMapOvr>
    <a:masterClrMapping/>
  </p:clrMapOvr>
  <p:transition spd="med">
    <p:fade/>
  </p:transition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50% - white left - grey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05875" y="838946"/>
            <a:ext cx="6102000" cy="6019054"/>
          </a:xfrm>
          <a:prstGeom prst="rect">
            <a:avLst/>
          </a:prstGeom>
        </p:spPr>
      </p:pic>
      <p:sp>
        <p:nvSpPr>
          <p:cNvPr id="5" name="Rechthoek 8"/>
          <p:cNvSpPr/>
          <p:nvPr userDrawn="1"/>
        </p:nvSpPr>
        <p:spPr>
          <a:xfrm>
            <a:off x="7867650" y="-5016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(50%) – white background left</a:t>
            </a:r>
            <a:r>
              <a:rPr lang="en-US" sz="1600" baseline="0" dirty="0">
                <a:solidFill>
                  <a:schemeClr val="bg2"/>
                </a:solidFill>
              </a:rPr>
              <a:t> </a:t>
            </a:r>
            <a:br>
              <a:rPr lang="en-US" sz="1600" baseline="0" dirty="0">
                <a:solidFill>
                  <a:schemeClr val="bg2"/>
                </a:solidFill>
              </a:rPr>
            </a:br>
            <a:r>
              <a:rPr lang="en-US" sz="1600" baseline="0" dirty="0">
                <a:solidFill>
                  <a:schemeClr val="bg2"/>
                </a:solidFill>
              </a:rPr>
              <a:t>– grey background right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90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6105874" cy="4968000"/>
          </a:xfrm>
          <a:noFill/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91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9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9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9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7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98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99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00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01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02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3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4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5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60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61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62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4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5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6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7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8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9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0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1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2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6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38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39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40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41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55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8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9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42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43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50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1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2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3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4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44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5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6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7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8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9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07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25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26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27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9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0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1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2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3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4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5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6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7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08" name="Rechte verbindingslijn 24"/>
            <p:cNvCxnSpPr>
              <a:endCxn id="125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09" name="Rechte verbindingslijn 25"/>
            <p:cNvCxnSpPr>
              <a:endCxn id="160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10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1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2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13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14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15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16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17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18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19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21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23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4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22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536747475"/>
      </p:ext>
    </p:extLst>
  </p:cSld>
  <p:clrMapOvr>
    <a:masterClrMapping/>
  </p:clrMapOvr>
  <p:transition spd="med">
    <p:fade/>
  </p:transition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compare (X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compare (XXL)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5786650" cy="4968000"/>
          </a:xfrm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90" name="Tijdelijke aanduiding voor verticale tekst 2"/>
          <p:cNvSpPr>
            <a:spLocks noGrp="1"/>
          </p:cNvSpPr>
          <p:nvPr>
            <p:ph type="body" orient="vert" idx="20"/>
          </p:nvPr>
        </p:nvSpPr>
        <p:spPr>
          <a:xfrm>
            <a:off x="5813942" y="1467853"/>
            <a:ext cx="5786650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91" name="Tijdelijke aanduiding voor tekst 2"/>
          <p:cNvSpPr>
            <a:spLocks noGrp="1"/>
          </p:cNvSpPr>
          <p:nvPr>
            <p:ph type="body" idx="21"/>
          </p:nvPr>
        </p:nvSpPr>
        <p:spPr>
          <a:xfrm>
            <a:off x="6336135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9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9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7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98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99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00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01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02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3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4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5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60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61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62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4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5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6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7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8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9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0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1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2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6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38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39" name="Picture 2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40" name="Picture 3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41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55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8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9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42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43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50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1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2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3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4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44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5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6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7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8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9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07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25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26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27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9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0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1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2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3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4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5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6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7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08" name="Rechte verbindingslijn 24"/>
            <p:cNvCxnSpPr>
              <a:endCxn id="125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09" name="Rechte verbindingslijn 25"/>
            <p:cNvCxnSpPr>
              <a:endCxn id="160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10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1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2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13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14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15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16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17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18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19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21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23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4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22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15602557"/>
      </p:ext>
    </p:extLst>
  </p:cSld>
  <p:clrMapOvr>
    <a:masterClrMapping/>
  </p:clrMapOvr>
  <p:transition spd="med">
    <p:fade/>
  </p:transition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L) &amp; Image (M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(L) &amp; Image (M)</a:t>
            </a:r>
          </a:p>
        </p:txBody>
      </p:sp>
      <p:sp>
        <p:nvSpPr>
          <p:cNvPr id="1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7537449" y="817042"/>
            <a:ext cx="4662137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 dirty="0"/>
              <a:t>Click icon to add picture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7533039" cy="4968000"/>
          </a:xfrm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DB4CE7B-BB48-4C0D-A4E0-D760E9BA67FA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6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2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93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11" name="Groep 110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14" name="Rechthoek 113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15" name="Afbeelding 114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16" name="L-vorm 115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17" name="L-vorm 116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12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13" name="Rechthoekige driehoek 112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94" name="Rechthoek 9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9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7" name="Ovaal 9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8" name="Ovaal 9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99" name="Rechte verbindingslijn 9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0" name="Rechte verbindingslijn 9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0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02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0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04" name="Ovaal 10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05" name="Rechte verbindingslijn 10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6" name="Groep 10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07" name="Afgeronde rechthoek 10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09" name="Rechte verbindingslijn 10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0" name="Gelijkbenige driehoek 10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118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19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1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2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23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24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25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26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27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28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29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0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31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86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7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88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9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0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32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64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65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66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67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81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2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3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4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5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68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69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76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7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8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9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80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70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71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2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3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4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5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33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51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2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53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4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5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8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9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0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1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2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34" name="Rechte verbindingslijn 24"/>
            <p:cNvCxnSpPr>
              <a:endCxn id="151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35" name="Rechte verbindingslijn 25"/>
            <p:cNvCxnSpPr>
              <a:endCxn id="186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36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7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8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39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40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41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42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43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44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45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46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47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49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50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48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91369445"/>
      </p:ext>
    </p:extLst>
  </p:cSld>
  <p:clrMapOvr>
    <a:masterClrMapping/>
  </p:clrMapOvr>
  <p:transition spd="med">
    <p:fade/>
  </p:transition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M) &amp; Image (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(M) &amp; Image (L)</a:t>
            </a:r>
          </a:p>
        </p:txBody>
      </p:sp>
      <p:sp>
        <p:nvSpPr>
          <p:cNvPr id="1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4657351" y="817042"/>
            <a:ext cx="7542236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67853"/>
            <a:ext cx="4657352" cy="4968000"/>
          </a:xfrm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4606BDF-5C65-4C02-9654-F4D38C507E52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172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2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93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11" name="Groep 110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14" name="Rechthoek 113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15" name="Afbeelding 114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16" name="L-vorm 115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17" name="L-vorm 116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12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13" name="Rechthoekige driehoek 112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94" name="Rechthoek 9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9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7" name="Ovaal 9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8" name="Ovaal 9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99" name="Rechte verbindingslijn 9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0" name="Rechte verbindingslijn 9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0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02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0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04" name="Ovaal 10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05" name="Rechte verbindingslijn 10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6" name="Groep 10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07" name="Afgeronde rechthoek 10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09" name="Rechte verbindingslijn 10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0" name="Gelijkbenige driehoek 10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118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19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1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2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23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24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25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26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27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28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29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0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31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86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7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88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9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0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32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64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65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66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67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81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2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3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4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5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68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69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76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7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8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9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80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70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71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2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3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4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5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33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51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2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53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4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5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8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9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0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1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2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34" name="Rechte verbindingslijn 24"/>
            <p:cNvCxnSpPr>
              <a:endCxn id="151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35" name="Rechte verbindingslijn 25"/>
            <p:cNvCxnSpPr>
              <a:endCxn id="186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36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7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8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39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40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41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42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43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44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45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46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47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49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50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48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67154710"/>
      </p:ext>
    </p:extLst>
  </p:cSld>
  <p:clrMapOvr>
    <a:masterClrMapping/>
  </p:clrMapOvr>
  <p:transition spd="med">
    <p:fade/>
  </p:transition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M) &amp; Image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(M) &amp; Image (XL)</a:t>
            </a:r>
          </a:p>
        </p:txBody>
      </p:sp>
      <p:sp>
        <p:nvSpPr>
          <p:cNvPr id="11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0" y="1450800"/>
            <a:ext cx="4657352" cy="4967121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91BA692-BDC0-468B-B9F2-82175333B678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12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2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63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64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65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6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7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8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23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24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25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0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1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2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69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1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2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03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04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18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9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0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1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2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05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06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3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4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5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7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07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8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9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0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1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2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0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88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9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0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1" name="Rechte verbindingslijn 24"/>
            <p:cNvCxnSpPr>
              <a:endCxn id="188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2" name="Rechte verbindingslijn 25"/>
            <p:cNvCxnSpPr>
              <a:endCxn id="223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4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6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77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8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9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0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84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86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7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85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534680205"/>
      </p:ext>
    </p:extLst>
  </p:cSld>
  <p:clrMapOvr>
    <a:masterClrMapping/>
  </p:clrMapOvr>
  <p:transition spd="med">
    <p:fade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L) &amp; Image (M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(L) &amp; Image (M)</a:t>
            </a:r>
          </a:p>
        </p:txBody>
      </p:sp>
      <p:sp>
        <p:nvSpPr>
          <p:cNvPr id="1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7537449" y="817042"/>
            <a:ext cx="4662137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 dirty="0"/>
              <a:t>Click icon to add picture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7533039" cy="4968000"/>
          </a:xfrm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DB4CE7B-BB48-4C0D-A4E0-D760E9BA67FA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6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2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93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11" name="Groep 110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14" name="Rechthoek 113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15" name="Afbeelding 114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16" name="L-vorm 115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17" name="L-vorm 116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12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13" name="Rechthoekige driehoek 112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94" name="Rechthoek 9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9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7" name="Ovaal 9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8" name="Ovaal 9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99" name="Rechte verbindingslijn 9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0" name="Rechte verbindingslijn 9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0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02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0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04" name="Ovaal 10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05" name="Rechte verbindingslijn 10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6" name="Groep 10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07" name="Afgeronde rechthoek 10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09" name="Rechte verbindingslijn 10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0" name="Gelijkbenige driehoek 10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199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00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01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02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03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04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05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06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07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08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09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10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11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12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67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68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69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0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1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2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3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5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6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7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8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9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13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45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46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47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48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62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3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4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5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6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49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50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57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8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9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60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61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51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52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3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4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5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6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14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32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33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34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6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9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0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1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3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15" name="Rechte verbindingslijn 24"/>
            <p:cNvCxnSpPr>
              <a:endCxn id="232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16" name="Rechte verbindingslijn 25"/>
            <p:cNvCxnSpPr>
              <a:endCxn id="267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17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18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19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20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21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22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23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24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25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26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27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28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30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1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29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10888430"/>
      </p:ext>
    </p:extLst>
  </p:cSld>
  <p:clrMapOvr>
    <a:masterClrMapping/>
  </p:clrMapOvr>
  <p:transition spd="med">
    <p:fade/>
  </p:transition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L) &amp; Image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4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(L) &amp; Image (XL)</a:t>
            </a:r>
          </a:p>
        </p:txBody>
      </p:sp>
      <p:sp>
        <p:nvSpPr>
          <p:cNvPr id="4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50800"/>
            <a:ext cx="6089565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DA1CC38-B765-48F1-869E-1AB4D20A8091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12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2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63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64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65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6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7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8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23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24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25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0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1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2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69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1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2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03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04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18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9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0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1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2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05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06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3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4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5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7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07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8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9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0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1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2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0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88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9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0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1" name="Rechte verbindingslijn 24"/>
            <p:cNvCxnSpPr>
              <a:endCxn id="188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2" name="Rechte verbindingslijn 25"/>
            <p:cNvCxnSpPr>
              <a:endCxn id="223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4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6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77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8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9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0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84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86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7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85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80485366"/>
      </p:ext>
    </p:extLst>
  </p:cSld>
  <p:clrMapOvr>
    <a:masterClrMapping/>
  </p:clrMapOvr>
  <p:transition spd="med">
    <p:fade/>
  </p:transition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XL) &amp; Image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(XL) &amp; Image (XL)</a:t>
            </a:r>
          </a:p>
        </p:txBody>
      </p:sp>
      <p:sp>
        <p:nvSpPr>
          <p:cNvPr id="4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50800"/>
            <a:ext cx="7537451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C3F098B-1776-4BDE-B13F-7EC24D6C34E9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12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2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63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64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65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6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7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8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23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24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25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0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1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2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69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1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2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03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04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18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9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0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1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2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05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06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3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4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5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7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07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8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9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0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1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2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0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88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9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0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1" name="Rechte verbindingslijn 24"/>
            <p:cNvCxnSpPr>
              <a:endCxn id="188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2" name="Rechte verbindingslijn 25"/>
            <p:cNvCxnSpPr>
              <a:endCxn id="223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4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6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77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8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9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0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84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86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7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85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65658665"/>
      </p:ext>
    </p:extLst>
  </p:cSld>
  <p:clrMapOvr>
    <a:masterClrMapping/>
  </p:clrMapOvr>
  <p:transition spd="med">
    <p:fade/>
  </p:transition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(XL) &amp; Text (M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5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Image (XL) &amp; Text (M)</a:t>
            </a:r>
          </a:p>
        </p:txBody>
      </p:sp>
      <p:sp>
        <p:nvSpPr>
          <p:cNvPr id="5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7526266" y="1450800"/>
            <a:ext cx="4668910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38D8386-EED6-419C-B271-2FA85BB2A2E8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0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8065402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5" name="Groep 4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8" name="Afgeronde rechthoek 157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59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0" name="Rechte verbindingslijn 159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1" name="Gelijkbenige driehoek 160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3" name="Groep 142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4" name="Rechthoek 143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5" name="Groep 144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8" name="Rechthoek 147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49" name="Groep 148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2" name="Afgeronde rechthoek 151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" name="Rechthoek 152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0" name="Rechthoek 149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1" name="Gelijkbenige driehoek 150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6" name="Afgeronde rechthoek 145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7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12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2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27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1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42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62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63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64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5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6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7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22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23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24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5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0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1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2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68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0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1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02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03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17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8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9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0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1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04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05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2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3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4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5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06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7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8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9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0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1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69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87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8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89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0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0" name="Rechte verbindingslijn 24"/>
            <p:cNvCxnSpPr>
              <a:endCxn id="187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1" name="Rechte verbindingslijn 25"/>
            <p:cNvCxnSpPr>
              <a:endCxn id="222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72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4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5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76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7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8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79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83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85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6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84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507017290"/>
      </p:ext>
    </p:extLst>
  </p:cSld>
  <p:clrMapOvr>
    <a:masterClrMapping/>
  </p:clrMapOvr>
  <p:transition spd="med">
    <p:fade/>
  </p:transition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(XL) &amp; Text (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Image (XL) &amp; Text (L)</a:t>
            </a:r>
          </a:p>
        </p:txBody>
      </p:sp>
      <p:sp>
        <p:nvSpPr>
          <p:cNvPr id="5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6106539" y="1450800"/>
            <a:ext cx="6097461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5693091-C729-4D0B-A126-1B2C0003E48D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0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664567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12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2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63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64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65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6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7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8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23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24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25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0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1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2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69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1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2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03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04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18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9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0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1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2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05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06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3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4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5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7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07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8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9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0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1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2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0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88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9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0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1" name="Rechte verbindingslijn 24"/>
            <p:cNvCxnSpPr>
              <a:endCxn id="188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2" name="Rechte verbindingslijn 25"/>
            <p:cNvCxnSpPr>
              <a:endCxn id="223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4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6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77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8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9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0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84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86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7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85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867032811"/>
      </p:ext>
    </p:extLst>
  </p:cSld>
  <p:clrMapOvr>
    <a:masterClrMapping/>
  </p:clrMapOvr>
  <p:transition spd="med">
    <p:fade/>
  </p:transition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(XL) &amp; Text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Image (XL) &amp; Text (XL)</a:t>
            </a:r>
          </a:p>
        </p:txBody>
      </p:sp>
      <p:sp>
        <p:nvSpPr>
          <p:cNvPr id="5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4657352" y="1450800"/>
            <a:ext cx="7546649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5F1DC7D-4AEB-4A27-AF31-B1A4FAA48B5A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0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196489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12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2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63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64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65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6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7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8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23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24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25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0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1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2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69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1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2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03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04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18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9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0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1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2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05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06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3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4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5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7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07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8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9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0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1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2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0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88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9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0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1" name="Rechte verbindingslijn 24"/>
            <p:cNvCxnSpPr>
              <a:endCxn id="188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2" name="Rechte verbindingslijn 25"/>
            <p:cNvCxnSpPr>
              <a:endCxn id="223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4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6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77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8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9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0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84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86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7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85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504848037"/>
      </p:ext>
    </p:extLst>
  </p:cSld>
  <p:clrMapOvr>
    <a:masterClrMapping/>
  </p:clrMapOvr>
  <p:transition spd="med">
    <p:fade/>
  </p:transition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M) &amp; Graph (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(M) &amp; Graph (L)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/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Tijdelijke aanduiding voor inhoud 2"/>
          <p:cNvSpPr>
            <a:spLocks noGrp="1"/>
          </p:cNvSpPr>
          <p:nvPr>
            <p:ph idx="17"/>
          </p:nvPr>
        </p:nvSpPr>
        <p:spPr>
          <a:xfrm>
            <a:off x="4668911" y="1592688"/>
            <a:ext cx="7008739" cy="4681111"/>
          </a:xfrm>
          <a:solidFill>
            <a:srgbClr val="E5E9EC"/>
          </a:solidFill>
        </p:spPr>
        <p:txBody>
          <a:bodyPr anchor="ctr"/>
          <a:lstStyle>
            <a:lvl1pPr algn="ctr">
              <a:defRPr sz="14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/>
            </a:lvl1pPr>
          </a:lstStyle>
          <a:p>
            <a:fld id="{4F154394-2FC5-4628-81A3-089C82F08482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5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4" name="Instruction Chart &amp; Edit"/>
          <p:cNvGrpSpPr/>
          <p:nvPr userDrawn="1"/>
        </p:nvGrpSpPr>
        <p:grpSpPr>
          <a:xfrm>
            <a:off x="12382788" y="-5444"/>
            <a:ext cx="2697278" cy="6868888"/>
            <a:chOff x="12382788" y="-5444"/>
            <a:chExt cx="2697278" cy="6868888"/>
          </a:xfrm>
        </p:grpSpPr>
        <p:grpSp>
          <p:nvGrpSpPr>
            <p:cNvPr id="95" name="Groep 94"/>
            <p:cNvGrpSpPr/>
            <p:nvPr userDrawn="1"/>
          </p:nvGrpSpPr>
          <p:grpSpPr>
            <a:xfrm>
              <a:off x="12382788" y="1480224"/>
              <a:ext cx="689983" cy="573048"/>
              <a:chOff x="15171969" y="1587338"/>
              <a:chExt cx="755407" cy="627385"/>
            </a:xfrm>
          </p:grpSpPr>
          <p:sp>
            <p:nvSpPr>
              <p:cNvPr id="149" name="Rechthoek 962"/>
              <p:cNvSpPr/>
              <p:nvPr userDrawn="1"/>
            </p:nvSpPr>
            <p:spPr>
              <a:xfrm>
                <a:off x="15171969" y="2008934"/>
                <a:ext cx="755407" cy="205789"/>
              </a:xfrm>
              <a:custGeom>
                <a:avLst/>
                <a:gdLst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664132 w 664132"/>
                  <a:gd name="connsiteY2" fmla="*/ 27778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664132"/>
                  <a:gd name="connsiteY0" fmla="*/ 0 h 290487"/>
                  <a:gd name="connsiteX1" fmla="*/ 664132 w 664132"/>
                  <a:gd name="connsiteY1" fmla="*/ 0 h 290487"/>
                  <a:gd name="connsiteX2" fmla="*/ 333932 w 664132"/>
                  <a:gd name="connsiteY2" fmla="*/ 290487 h 290487"/>
                  <a:gd name="connsiteX3" fmla="*/ 0 w 664132"/>
                  <a:gd name="connsiteY3" fmla="*/ 277787 h 290487"/>
                  <a:gd name="connsiteX4" fmla="*/ 0 w 664132"/>
                  <a:gd name="connsiteY4" fmla="*/ 0 h 290487"/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575232 w 664132"/>
                  <a:gd name="connsiteY2" fmla="*/ 27143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708582"/>
                  <a:gd name="connsiteY0" fmla="*/ 0 h 277787"/>
                  <a:gd name="connsiteX1" fmla="*/ 708582 w 708582"/>
                  <a:gd name="connsiteY1" fmla="*/ 31750 h 277787"/>
                  <a:gd name="connsiteX2" fmla="*/ 575232 w 708582"/>
                  <a:gd name="connsiteY2" fmla="*/ 271437 h 277787"/>
                  <a:gd name="connsiteX3" fmla="*/ 0 w 708582"/>
                  <a:gd name="connsiteY3" fmla="*/ 277787 h 277787"/>
                  <a:gd name="connsiteX4" fmla="*/ 0 w 708582"/>
                  <a:gd name="connsiteY4" fmla="*/ 0 h 277787"/>
                  <a:gd name="connsiteX0" fmla="*/ 228600 w 708582"/>
                  <a:gd name="connsiteY0" fmla="*/ 6350 h 246037"/>
                  <a:gd name="connsiteX1" fmla="*/ 708582 w 708582"/>
                  <a:gd name="connsiteY1" fmla="*/ 0 h 246037"/>
                  <a:gd name="connsiteX2" fmla="*/ 575232 w 708582"/>
                  <a:gd name="connsiteY2" fmla="*/ 239687 h 246037"/>
                  <a:gd name="connsiteX3" fmla="*/ 0 w 708582"/>
                  <a:gd name="connsiteY3" fmla="*/ 246037 h 246037"/>
                  <a:gd name="connsiteX4" fmla="*/ 228600 w 708582"/>
                  <a:gd name="connsiteY4" fmla="*/ 6350 h 246037"/>
                  <a:gd name="connsiteX0" fmla="*/ 228600 w 778432"/>
                  <a:gd name="connsiteY0" fmla="*/ 0 h 239687"/>
                  <a:gd name="connsiteX1" fmla="*/ 778432 w 778432"/>
                  <a:gd name="connsiteY1" fmla="*/ 25400 h 239687"/>
                  <a:gd name="connsiteX2" fmla="*/ 575232 w 778432"/>
                  <a:gd name="connsiteY2" fmla="*/ 233337 h 239687"/>
                  <a:gd name="connsiteX3" fmla="*/ 0 w 778432"/>
                  <a:gd name="connsiteY3" fmla="*/ 239687 h 239687"/>
                  <a:gd name="connsiteX4" fmla="*/ 228600 w 778432"/>
                  <a:gd name="connsiteY4" fmla="*/ 0 h 239687"/>
                  <a:gd name="connsiteX0" fmla="*/ 228600 w 778432"/>
                  <a:gd name="connsiteY0" fmla="*/ 0 h 214287"/>
                  <a:gd name="connsiteX1" fmla="*/ 778432 w 778432"/>
                  <a:gd name="connsiteY1" fmla="*/ 0 h 214287"/>
                  <a:gd name="connsiteX2" fmla="*/ 575232 w 778432"/>
                  <a:gd name="connsiteY2" fmla="*/ 207937 h 214287"/>
                  <a:gd name="connsiteX3" fmla="*/ 0 w 778432"/>
                  <a:gd name="connsiteY3" fmla="*/ 214287 h 214287"/>
                  <a:gd name="connsiteX4" fmla="*/ 228600 w 778432"/>
                  <a:gd name="connsiteY4" fmla="*/ 0 h 214287"/>
                  <a:gd name="connsiteX0" fmla="*/ 228600 w 730724"/>
                  <a:gd name="connsiteY0" fmla="*/ 3975 h 218262"/>
                  <a:gd name="connsiteX1" fmla="*/ 730724 w 730724"/>
                  <a:gd name="connsiteY1" fmla="*/ 0 h 218262"/>
                  <a:gd name="connsiteX2" fmla="*/ 575232 w 730724"/>
                  <a:gd name="connsiteY2" fmla="*/ 211912 h 218262"/>
                  <a:gd name="connsiteX3" fmla="*/ 0 w 730724"/>
                  <a:gd name="connsiteY3" fmla="*/ 218262 h 218262"/>
                  <a:gd name="connsiteX4" fmla="*/ 228600 w 730724"/>
                  <a:gd name="connsiteY4" fmla="*/ 3975 h 218262"/>
                  <a:gd name="connsiteX0" fmla="*/ 252454 w 754578"/>
                  <a:gd name="connsiteY0" fmla="*/ 3975 h 211912"/>
                  <a:gd name="connsiteX1" fmla="*/ 754578 w 754578"/>
                  <a:gd name="connsiteY1" fmla="*/ 0 h 211912"/>
                  <a:gd name="connsiteX2" fmla="*/ 599086 w 754578"/>
                  <a:gd name="connsiteY2" fmla="*/ 211912 h 211912"/>
                  <a:gd name="connsiteX3" fmla="*/ 0 w 754578"/>
                  <a:gd name="connsiteY3" fmla="*/ 210311 h 211912"/>
                  <a:gd name="connsiteX4" fmla="*/ 252454 w 754578"/>
                  <a:gd name="connsiteY4" fmla="*/ 3975 h 211912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599086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754578"/>
                  <a:gd name="connsiteY0" fmla="*/ 0 h 223840"/>
                  <a:gd name="connsiteX1" fmla="*/ 754578 w 754578"/>
                  <a:gd name="connsiteY1" fmla="*/ 7952 h 223840"/>
                  <a:gd name="connsiteX2" fmla="*/ 654745 w 754578"/>
                  <a:gd name="connsiteY2" fmla="*/ 223840 h 223840"/>
                  <a:gd name="connsiteX3" fmla="*/ 0 w 754578"/>
                  <a:gd name="connsiteY3" fmla="*/ 218263 h 223840"/>
                  <a:gd name="connsiteX4" fmla="*/ 172941 w 754578"/>
                  <a:gd name="connsiteY4" fmla="*/ 0 h 223840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646793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818189"/>
                  <a:gd name="connsiteY0" fmla="*/ 0 h 219864"/>
                  <a:gd name="connsiteX1" fmla="*/ 818189 w 818189"/>
                  <a:gd name="connsiteY1" fmla="*/ 31806 h 219864"/>
                  <a:gd name="connsiteX2" fmla="*/ 646793 w 818189"/>
                  <a:gd name="connsiteY2" fmla="*/ 219864 h 219864"/>
                  <a:gd name="connsiteX3" fmla="*/ 0 w 818189"/>
                  <a:gd name="connsiteY3" fmla="*/ 218263 h 219864"/>
                  <a:gd name="connsiteX4" fmla="*/ 172941 w 818189"/>
                  <a:gd name="connsiteY4" fmla="*/ 0 h 219864"/>
                  <a:gd name="connsiteX0" fmla="*/ 172941 w 806262"/>
                  <a:gd name="connsiteY0" fmla="*/ 0 h 219864"/>
                  <a:gd name="connsiteX1" fmla="*/ 806262 w 806262"/>
                  <a:gd name="connsiteY1" fmla="*/ 11928 h 219864"/>
                  <a:gd name="connsiteX2" fmla="*/ 646793 w 806262"/>
                  <a:gd name="connsiteY2" fmla="*/ 219864 h 219864"/>
                  <a:gd name="connsiteX3" fmla="*/ 0 w 806262"/>
                  <a:gd name="connsiteY3" fmla="*/ 218263 h 219864"/>
                  <a:gd name="connsiteX4" fmla="*/ 172941 w 806262"/>
                  <a:gd name="connsiteY4" fmla="*/ 0 h 219864"/>
                  <a:gd name="connsiteX0" fmla="*/ 172941 w 798310"/>
                  <a:gd name="connsiteY0" fmla="*/ 0 h 219864"/>
                  <a:gd name="connsiteX1" fmla="*/ 798310 w 798310"/>
                  <a:gd name="connsiteY1" fmla="*/ 15903 h 219864"/>
                  <a:gd name="connsiteX2" fmla="*/ 646793 w 798310"/>
                  <a:gd name="connsiteY2" fmla="*/ 219864 h 219864"/>
                  <a:gd name="connsiteX3" fmla="*/ 0 w 798310"/>
                  <a:gd name="connsiteY3" fmla="*/ 218263 h 219864"/>
                  <a:gd name="connsiteX4" fmla="*/ 172941 w 798310"/>
                  <a:gd name="connsiteY4" fmla="*/ 0 h 219864"/>
                  <a:gd name="connsiteX0" fmla="*/ 172941 w 798310"/>
                  <a:gd name="connsiteY0" fmla="*/ 0 h 259620"/>
                  <a:gd name="connsiteX1" fmla="*/ 798310 w 798310"/>
                  <a:gd name="connsiteY1" fmla="*/ 15903 h 259620"/>
                  <a:gd name="connsiteX2" fmla="*/ 614988 w 798310"/>
                  <a:gd name="connsiteY2" fmla="*/ 259620 h 259620"/>
                  <a:gd name="connsiteX3" fmla="*/ 0 w 798310"/>
                  <a:gd name="connsiteY3" fmla="*/ 218263 h 259620"/>
                  <a:gd name="connsiteX4" fmla="*/ 172941 w 798310"/>
                  <a:gd name="connsiteY4" fmla="*/ 0 h 259620"/>
                  <a:gd name="connsiteX0" fmla="*/ 188843 w 814212"/>
                  <a:gd name="connsiteY0" fmla="*/ 0 h 259620"/>
                  <a:gd name="connsiteX1" fmla="*/ 814212 w 814212"/>
                  <a:gd name="connsiteY1" fmla="*/ 15903 h 259620"/>
                  <a:gd name="connsiteX2" fmla="*/ 630890 w 814212"/>
                  <a:gd name="connsiteY2" fmla="*/ 259620 h 259620"/>
                  <a:gd name="connsiteX3" fmla="*/ 0 w 814212"/>
                  <a:gd name="connsiteY3" fmla="*/ 254043 h 259620"/>
                  <a:gd name="connsiteX4" fmla="*/ 188843 w 814212"/>
                  <a:gd name="connsiteY4" fmla="*/ 0 h 259620"/>
                  <a:gd name="connsiteX0" fmla="*/ 208721 w 834090"/>
                  <a:gd name="connsiteY0" fmla="*/ 0 h 259620"/>
                  <a:gd name="connsiteX1" fmla="*/ 834090 w 834090"/>
                  <a:gd name="connsiteY1" fmla="*/ 15903 h 259620"/>
                  <a:gd name="connsiteX2" fmla="*/ 650768 w 834090"/>
                  <a:gd name="connsiteY2" fmla="*/ 259620 h 259620"/>
                  <a:gd name="connsiteX3" fmla="*/ 0 w 834090"/>
                  <a:gd name="connsiteY3" fmla="*/ 254043 h 259620"/>
                  <a:gd name="connsiteX4" fmla="*/ 208721 w 834090"/>
                  <a:gd name="connsiteY4" fmla="*/ 0 h 259620"/>
                  <a:gd name="connsiteX0" fmla="*/ 268356 w 893725"/>
                  <a:gd name="connsiteY0" fmla="*/ 0 h 259620"/>
                  <a:gd name="connsiteX1" fmla="*/ 893725 w 893725"/>
                  <a:gd name="connsiteY1" fmla="*/ 15903 h 259620"/>
                  <a:gd name="connsiteX2" fmla="*/ 710403 w 893725"/>
                  <a:gd name="connsiteY2" fmla="*/ 259620 h 259620"/>
                  <a:gd name="connsiteX3" fmla="*/ 0 w 893725"/>
                  <a:gd name="connsiteY3" fmla="*/ 254043 h 259620"/>
                  <a:gd name="connsiteX4" fmla="*/ 268356 w 893725"/>
                  <a:gd name="connsiteY4" fmla="*/ 0 h 259620"/>
                  <a:gd name="connsiteX0" fmla="*/ 260405 w 885774"/>
                  <a:gd name="connsiteY0" fmla="*/ 0 h 259620"/>
                  <a:gd name="connsiteX1" fmla="*/ 885774 w 885774"/>
                  <a:gd name="connsiteY1" fmla="*/ 15903 h 259620"/>
                  <a:gd name="connsiteX2" fmla="*/ 702452 w 885774"/>
                  <a:gd name="connsiteY2" fmla="*/ 259620 h 259620"/>
                  <a:gd name="connsiteX3" fmla="*/ 0 w 885774"/>
                  <a:gd name="connsiteY3" fmla="*/ 254043 h 259620"/>
                  <a:gd name="connsiteX4" fmla="*/ 260405 w 885774"/>
                  <a:gd name="connsiteY4" fmla="*/ 0 h 259620"/>
                  <a:gd name="connsiteX0" fmla="*/ 220648 w 885774"/>
                  <a:gd name="connsiteY0" fmla="*/ 0 h 243717"/>
                  <a:gd name="connsiteX1" fmla="*/ 885774 w 885774"/>
                  <a:gd name="connsiteY1" fmla="*/ 0 h 243717"/>
                  <a:gd name="connsiteX2" fmla="*/ 702452 w 885774"/>
                  <a:gd name="connsiteY2" fmla="*/ 243717 h 243717"/>
                  <a:gd name="connsiteX3" fmla="*/ 0 w 885774"/>
                  <a:gd name="connsiteY3" fmla="*/ 238140 h 243717"/>
                  <a:gd name="connsiteX4" fmla="*/ 220648 w 885774"/>
                  <a:gd name="connsiteY4" fmla="*/ 0 h 24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5774" h="243717">
                    <a:moveTo>
                      <a:pt x="220648" y="0"/>
                    </a:moveTo>
                    <a:lnTo>
                      <a:pt x="885774" y="0"/>
                    </a:lnTo>
                    <a:lnTo>
                      <a:pt x="702452" y="243717"/>
                    </a:lnTo>
                    <a:lnTo>
                      <a:pt x="0" y="238140"/>
                    </a:lnTo>
                    <a:lnTo>
                      <a:pt x="220648" y="0"/>
                    </a:lnTo>
                    <a:close/>
                  </a:path>
                </a:pathLst>
              </a:custGeom>
              <a:solidFill>
                <a:srgbClr val="FFFFFF">
                  <a:lumMod val="50000"/>
                </a:srgbClr>
              </a:solidFill>
              <a:ln w="25400" cap="flat" cmpd="sng" algn="ctr">
                <a:noFill/>
                <a:prstDash val="solid"/>
              </a:ln>
              <a:effectLst>
                <a:softEdge rad="31750"/>
              </a:effectLst>
            </p:spPr>
            <p:txBody>
              <a:bodyPr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0" name="Groep 149"/>
              <p:cNvGrpSpPr/>
              <p:nvPr userDrawn="1"/>
            </p:nvGrpSpPr>
            <p:grpSpPr>
              <a:xfrm>
                <a:off x="15281106" y="1587338"/>
                <a:ext cx="511775" cy="560304"/>
                <a:chOff x="10604642" y="969717"/>
                <a:chExt cx="1290643" cy="1427163"/>
              </a:xfrm>
            </p:grpSpPr>
            <p:grpSp>
              <p:nvGrpSpPr>
                <p:cNvPr id="151" name="Group 879"/>
                <p:cNvGrpSpPr>
                  <a:grpSpLocks noChangeAspect="1"/>
                </p:cNvGrpSpPr>
                <p:nvPr userDrawn="1"/>
              </p:nvGrpSpPr>
              <p:grpSpPr bwMode="auto">
                <a:xfrm>
                  <a:off x="10604642" y="969717"/>
                  <a:ext cx="1290643" cy="1427163"/>
                  <a:chOff x="4798" y="1515"/>
                  <a:chExt cx="813" cy="899"/>
                </a:xfrm>
              </p:grpSpPr>
              <p:sp>
                <p:nvSpPr>
                  <p:cNvPr id="153" name="Freeform 886"/>
                  <p:cNvSpPr>
                    <a:spLocks/>
                  </p:cNvSpPr>
                  <p:nvPr userDrawn="1"/>
                </p:nvSpPr>
                <p:spPr bwMode="auto">
                  <a:xfrm>
                    <a:off x="5269" y="1515"/>
                    <a:ext cx="71" cy="898"/>
                  </a:xfrm>
                  <a:custGeom>
                    <a:avLst/>
                    <a:gdLst>
                      <a:gd name="T0" fmla="*/ 282 w 282"/>
                      <a:gd name="T1" fmla="*/ 0 h 3595"/>
                      <a:gd name="T2" fmla="*/ 282 w 282"/>
                      <a:gd name="T3" fmla="*/ 3138 h 3595"/>
                      <a:gd name="T4" fmla="*/ 0 w 282"/>
                      <a:gd name="T5" fmla="*/ 3595 h 3595"/>
                      <a:gd name="T6" fmla="*/ 0 w 282"/>
                      <a:gd name="T7" fmla="*/ 285 h 3595"/>
                      <a:gd name="T8" fmla="*/ 282 w 282"/>
                      <a:gd name="T9" fmla="*/ 0 h 35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2" h="3595">
                        <a:moveTo>
                          <a:pt x="282" y="0"/>
                        </a:moveTo>
                        <a:lnTo>
                          <a:pt x="282" y="3138"/>
                        </a:lnTo>
                        <a:lnTo>
                          <a:pt x="0" y="3595"/>
                        </a:lnTo>
                        <a:lnTo>
                          <a:pt x="0" y="285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solidFill>
                    <a:srgbClr val="FFC000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4" name="Rectangle 880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515"/>
                    <a:ext cx="813" cy="899"/>
                  </a:xfrm>
                  <a:prstGeom prst="rect">
                    <a:avLst/>
                  </a:prstGeom>
                  <a:noFill/>
                  <a:ln w="0">
                    <a:noFill/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5" name="Rectangle 881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857"/>
                    <a:ext cx="228" cy="55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002060"/>
                      </a:gs>
                      <a:gs pos="100000">
                        <a:srgbClr val="1929FF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6" name="Freeform 882"/>
                  <p:cNvSpPr>
                    <a:spLocks/>
                  </p:cNvSpPr>
                  <p:nvPr userDrawn="1"/>
                </p:nvSpPr>
                <p:spPr bwMode="auto">
                  <a:xfrm>
                    <a:off x="4798" y="1771"/>
                    <a:ext cx="314" cy="86"/>
                  </a:xfrm>
                  <a:custGeom>
                    <a:avLst/>
                    <a:gdLst>
                      <a:gd name="T0" fmla="*/ 411 w 1255"/>
                      <a:gd name="T1" fmla="*/ 0 h 342"/>
                      <a:gd name="T2" fmla="*/ 1255 w 1255"/>
                      <a:gd name="T3" fmla="*/ 0 h 342"/>
                      <a:gd name="T4" fmla="*/ 913 w 1255"/>
                      <a:gd name="T5" fmla="*/ 342 h 342"/>
                      <a:gd name="T6" fmla="*/ 0 w 1255"/>
                      <a:gd name="T7" fmla="*/ 342 h 342"/>
                      <a:gd name="T8" fmla="*/ 411 w 1255"/>
                      <a:gd name="T9" fmla="*/ 0 h 3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55" h="342">
                        <a:moveTo>
                          <a:pt x="411" y="0"/>
                        </a:moveTo>
                        <a:lnTo>
                          <a:pt x="1255" y="0"/>
                        </a:lnTo>
                        <a:lnTo>
                          <a:pt x="913" y="342"/>
                        </a:lnTo>
                        <a:lnTo>
                          <a:pt x="0" y="342"/>
                        </a:lnTo>
                        <a:lnTo>
                          <a:pt x="411" y="0"/>
                        </a:lnTo>
                        <a:close/>
                      </a:path>
                    </a:pathLst>
                  </a:custGeom>
                  <a:solidFill>
                    <a:srgbClr val="0039AC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7" name="Freeform 883"/>
                  <p:cNvSpPr>
                    <a:spLocks/>
                  </p:cNvSpPr>
                  <p:nvPr userDrawn="1"/>
                </p:nvSpPr>
                <p:spPr bwMode="auto">
                  <a:xfrm>
                    <a:off x="5026" y="1771"/>
                    <a:ext cx="85" cy="642"/>
                  </a:xfrm>
                  <a:custGeom>
                    <a:avLst/>
                    <a:gdLst>
                      <a:gd name="T0" fmla="*/ 342 w 342"/>
                      <a:gd name="T1" fmla="*/ 0 h 2568"/>
                      <a:gd name="T2" fmla="*/ 342 w 342"/>
                      <a:gd name="T3" fmla="*/ 2111 h 2568"/>
                      <a:gd name="T4" fmla="*/ 0 w 342"/>
                      <a:gd name="T5" fmla="*/ 2568 h 2568"/>
                      <a:gd name="T6" fmla="*/ 0 w 342"/>
                      <a:gd name="T7" fmla="*/ 342 h 2568"/>
                      <a:gd name="T8" fmla="*/ 342 w 342"/>
                      <a:gd name="T9" fmla="*/ 0 h 25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568">
                        <a:moveTo>
                          <a:pt x="342" y="0"/>
                        </a:moveTo>
                        <a:lnTo>
                          <a:pt x="342" y="2111"/>
                        </a:lnTo>
                        <a:lnTo>
                          <a:pt x="0" y="2568"/>
                        </a:lnTo>
                        <a:lnTo>
                          <a:pt x="0" y="342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000075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8" name="Freeform 884"/>
                  <p:cNvSpPr>
                    <a:spLocks/>
                  </p:cNvSpPr>
                  <p:nvPr userDrawn="1"/>
                </p:nvSpPr>
                <p:spPr bwMode="auto">
                  <a:xfrm>
                    <a:off x="5054" y="1515"/>
                    <a:ext cx="286" cy="72"/>
                  </a:xfrm>
                  <a:custGeom>
                    <a:avLst/>
                    <a:gdLst>
                      <a:gd name="T0" fmla="*/ 318 w 1140"/>
                      <a:gd name="T1" fmla="*/ 0 h 289"/>
                      <a:gd name="T2" fmla="*/ 1140 w 1140"/>
                      <a:gd name="T3" fmla="*/ 0 h 289"/>
                      <a:gd name="T4" fmla="*/ 855 w 1140"/>
                      <a:gd name="T5" fmla="*/ 289 h 289"/>
                      <a:gd name="T6" fmla="*/ 0 w 1140"/>
                      <a:gd name="T7" fmla="*/ 289 h 289"/>
                      <a:gd name="T8" fmla="*/ 318 w 1140"/>
                      <a:gd name="T9" fmla="*/ 0 h 2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40" h="289">
                        <a:moveTo>
                          <a:pt x="318" y="0"/>
                        </a:moveTo>
                        <a:lnTo>
                          <a:pt x="1140" y="0"/>
                        </a:lnTo>
                        <a:lnTo>
                          <a:pt x="855" y="289"/>
                        </a:lnTo>
                        <a:lnTo>
                          <a:pt x="0" y="289"/>
                        </a:lnTo>
                        <a:lnTo>
                          <a:pt x="318" y="0"/>
                        </a:lnTo>
                        <a:close/>
                      </a:path>
                    </a:pathLst>
                  </a:custGeom>
                  <a:solidFill>
                    <a:srgbClr val="EEFF26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9" name="Rectangle 885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054" y="1587"/>
                    <a:ext cx="215" cy="82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FFC000"/>
                      </a:gs>
                      <a:gs pos="100000">
                        <a:srgbClr val="FFFF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60" name="Rectangle 887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298" y="1771"/>
                    <a:ext cx="228" cy="643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B80004"/>
                      </a:gs>
                      <a:gs pos="100000">
                        <a:srgbClr val="FF00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61" name="Freeform 888"/>
                  <p:cNvSpPr>
                    <a:spLocks/>
                  </p:cNvSpPr>
                  <p:nvPr userDrawn="1"/>
                </p:nvSpPr>
                <p:spPr bwMode="auto">
                  <a:xfrm>
                    <a:off x="5526" y="1686"/>
                    <a:ext cx="85" cy="727"/>
                  </a:xfrm>
                  <a:custGeom>
                    <a:avLst/>
                    <a:gdLst>
                      <a:gd name="T0" fmla="*/ 342 w 342"/>
                      <a:gd name="T1" fmla="*/ 0 h 2911"/>
                      <a:gd name="T2" fmla="*/ 342 w 342"/>
                      <a:gd name="T3" fmla="*/ 2477 h 2911"/>
                      <a:gd name="T4" fmla="*/ 0 w 342"/>
                      <a:gd name="T5" fmla="*/ 2911 h 2911"/>
                      <a:gd name="T6" fmla="*/ 0 w 342"/>
                      <a:gd name="T7" fmla="*/ 334 h 2911"/>
                      <a:gd name="T8" fmla="*/ 342 w 342"/>
                      <a:gd name="T9" fmla="*/ 0 h 29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911">
                        <a:moveTo>
                          <a:pt x="342" y="0"/>
                        </a:moveTo>
                        <a:lnTo>
                          <a:pt x="342" y="2477"/>
                        </a:lnTo>
                        <a:lnTo>
                          <a:pt x="0" y="2911"/>
                        </a:lnTo>
                        <a:lnTo>
                          <a:pt x="0" y="334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C2001B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  <p:sp>
              <p:nvSpPr>
                <p:cNvPr id="152" name="Vrije vorm 151"/>
                <p:cNvSpPr/>
                <p:nvPr userDrawn="1"/>
              </p:nvSpPr>
              <p:spPr>
                <a:xfrm>
                  <a:off x="11389225" y="1241176"/>
                  <a:ext cx="506025" cy="137883"/>
                </a:xfrm>
                <a:custGeom>
                  <a:avLst/>
                  <a:gdLst>
                    <a:gd name="connsiteX0" fmla="*/ 0 w 508407"/>
                    <a:gd name="connsiteY0" fmla="*/ 142646 h 146304"/>
                    <a:gd name="connsiteX1" fmla="*/ 369418 w 508407"/>
                    <a:gd name="connsiteY1" fmla="*/ 146304 h 146304"/>
                    <a:gd name="connsiteX2" fmla="*/ 508407 w 508407"/>
                    <a:gd name="connsiteY2" fmla="*/ 0 h 146304"/>
                    <a:gd name="connsiteX3" fmla="*/ 168250 w 508407"/>
                    <a:gd name="connsiteY3" fmla="*/ 0 h 146304"/>
                    <a:gd name="connsiteX4" fmla="*/ 0 w 508407"/>
                    <a:gd name="connsiteY4" fmla="*/ 142646 h 146304"/>
                    <a:gd name="connsiteX0" fmla="*/ 0 w 508407"/>
                    <a:gd name="connsiteY0" fmla="*/ 142646 h 142646"/>
                    <a:gd name="connsiteX1" fmla="*/ 376562 w 508407"/>
                    <a:gd name="connsiteY1" fmla="*/ 136779 h 142646"/>
                    <a:gd name="connsiteX2" fmla="*/ 508407 w 508407"/>
                    <a:gd name="connsiteY2" fmla="*/ 0 h 142646"/>
                    <a:gd name="connsiteX3" fmla="*/ 168250 w 508407"/>
                    <a:gd name="connsiteY3" fmla="*/ 0 h 142646"/>
                    <a:gd name="connsiteX4" fmla="*/ 0 w 508407"/>
                    <a:gd name="connsiteY4" fmla="*/ 142646 h 142646"/>
                    <a:gd name="connsiteX0" fmla="*/ 0 w 506025"/>
                    <a:gd name="connsiteY0" fmla="*/ 137883 h 137883"/>
                    <a:gd name="connsiteX1" fmla="*/ 374180 w 506025"/>
                    <a:gd name="connsiteY1" fmla="*/ 136779 h 137883"/>
                    <a:gd name="connsiteX2" fmla="*/ 506025 w 506025"/>
                    <a:gd name="connsiteY2" fmla="*/ 0 h 137883"/>
                    <a:gd name="connsiteX3" fmla="*/ 165868 w 506025"/>
                    <a:gd name="connsiteY3" fmla="*/ 0 h 137883"/>
                    <a:gd name="connsiteX4" fmla="*/ 0 w 506025"/>
                    <a:gd name="connsiteY4" fmla="*/ 137883 h 137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6025" h="137883">
                      <a:moveTo>
                        <a:pt x="0" y="137883"/>
                      </a:moveTo>
                      <a:lnTo>
                        <a:pt x="374180" y="136779"/>
                      </a:lnTo>
                      <a:lnTo>
                        <a:pt x="506025" y="0"/>
                      </a:lnTo>
                      <a:lnTo>
                        <a:pt x="165868" y="0"/>
                      </a:lnTo>
                      <a:lnTo>
                        <a:pt x="0" y="137883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96" name="Groep 95"/>
            <p:cNvGrpSpPr/>
            <p:nvPr/>
          </p:nvGrpSpPr>
          <p:grpSpPr>
            <a:xfrm>
              <a:off x="12487778" y="6003628"/>
              <a:ext cx="1980859" cy="542924"/>
              <a:chOff x="12390702" y="6054428"/>
              <a:chExt cx="1980859" cy="542924"/>
            </a:xfrm>
          </p:grpSpPr>
          <p:sp>
            <p:nvSpPr>
              <p:cNvPr id="115" name="Rechthoek 114"/>
              <p:cNvSpPr/>
              <p:nvPr/>
            </p:nvSpPr>
            <p:spPr>
              <a:xfrm>
                <a:off x="12402284" y="6054428"/>
                <a:ext cx="1969277" cy="54292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116" name="Rechthoek 115"/>
              <p:cNvSpPr/>
              <p:nvPr/>
            </p:nvSpPr>
            <p:spPr>
              <a:xfrm>
                <a:off x="12662053" y="6062530"/>
                <a:ext cx="1268296" cy="2616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1100" dirty="0"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Change chart type</a:t>
                </a:r>
              </a:p>
            </p:txBody>
          </p:sp>
          <p:sp>
            <p:nvSpPr>
              <p:cNvPr id="117" name="Gelijkbenige driehoek 116"/>
              <p:cNvSpPr/>
              <p:nvPr/>
            </p:nvSpPr>
            <p:spPr>
              <a:xfrm rot="5400000">
                <a:off x="14210471" y="6150144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118" name="Afgeronde rechthoek 117"/>
              <p:cNvSpPr/>
              <p:nvPr/>
            </p:nvSpPr>
            <p:spPr>
              <a:xfrm>
                <a:off x="12390702" y="6322741"/>
                <a:ext cx="1973675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Edit data</a:t>
                </a:r>
              </a:p>
            </p:txBody>
          </p:sp>
          <p:grpSp>
            <p:nvGrpSpPr>
              <p:cNvPr id="119" name="Groep 118"/>
              <p:cNvGrpSpPr/>
              <p:nvPr/>
            </p:nvGrpSpPr>
            <p:grpSpPr>
              <a:xfrm>
                <a:off x="12461788" y="6100223"/>
                <a:ext cx="204691" cy="170000"/>
                <a:chOff x="15171969" y="1587338"/>
                <a:chExt cx="755407" cy="627385"/>
              </a:xfrm>
            </p:grpSpPr>
            <p:sp>
              <p:nvSpPr>
                <p:cNvPr id="136" name="Rechthoek 962"/>
                <p:cNvSpPr/>
                <p:nvPr userDrawn="1"/>
              </p:nvSpPr>
              <p:spPr>
                <a:xfrm>
                  <a:off x="15171969" y="2008934"/>
                  <a:ext cx="755407" cy="205789"/>
                </a:xfrm>
                <a:custGeom>
                  <a:avLst/>
                  <a:gdLst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664132 w 664132"/>
                    <a:gd name="connsiteY2" fmla="*/ 27778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664132"/>
                    <a:gd name="connsiteY0" fmla="*/ 0 h 290487"/>
                    <a:gd name="connsiteX1" fmla="*/ 664132 w 664132"/>
                    <a:gd name="connsiteY1" fmla="*/ 0 h 290487"/>
                    <a:gd name="connsiteX2" fmla="*/ 333932 w 664132"/>
                    <a:gd name="connsiteY2" fmla="*/ 290487 h 290487"/>
                    <a:gd name="connsiteX3" fmla="*/ 0 w 664132"/>
                    <a:gd name="connsiteY3" fmla="*/ 277787 h 290487"/>
                    <a:gd name="connsiteX4" fmla="*/ 0 w 664132"/>
                    <a:gd name="connsiteY4" fmla="*/ 0 h 290487"/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575232 w 664132"/>
                    <a:gd name="connsiteY2" fmla="*/ 27143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708582"/>
                    <a:gd name="connsiteY0" fmla="*/ 0 h 277787"/>
                    <a:gd name="connsiteX1" fmla="*/ 708582 w 708582"/>
                    <a:gd name="connsiteY1" fmla="*/ 31750 h 277787"/>
                    <a:gd name="connsiteX2" fmla="*/ 575232 w 708582"/>
                    <a:gd name="connsiteY2" fmla="*/ 271437 h 277787"/>
                    <a:gd name="connsiteX3" fmla="*/ 0 w 708582"/>
                    <a:gd name="connsiteY3" fmla="*/ 277787 h 277787"/>
                    <a:gd name="connsiteX4" fmla="*/ 0 w 708582"/>
                    <a:gd name="connsiteY4" fmla="*/ 0 h 277787"/>
                    <a:gd name="connsiteX0" fmla="*/ 228600 w 708582"/>
                    <a:gd name="connsiteY0" fmla="*/ 6350 h 246037"/>
                    <a:gd name="connsiteX1" fmla="*/ 708582 w 708582"/>
                    <a:gd name="connsiteY1" fmla="*/ 0 h 246037"/>
                    <a:gd name="connsiteX2" fmla="*/ 575232 w 708582"/>
                    <a:gd name="connsiteY2" fmla="*/ 239687 h 246037"/>
                    <a:gd name="connsiteX3" fmla="*/ 0 w 708582"/>
                    <a:gd name="connsiteY3" fmla="*/ 246037 h 246037"/>
                    <a:gd name="connsiteX4" fmla="*/ 228600 w 708582"/>
                    <a:gd name="connsiteY4" fmla="*/ 6350 h 246037"/>
                    <a:gd name="connsiteX0" fmla="*/ 228600 w 778432"/>
                    <a:gd name="connsiteY0" fmla="*/ 0 h 239687"/>
                    <a:gd name="connsiteX1" fmla="*/ 778432 w 778432"/>
                    <a:gd name="connsiteY1" fmla="*/ 25400 h 239687"/>
                    <a:gd name="connsiteX2" fmla="*/ 575232 w 778432"/>
                    <a:gd name="connsiteY2" fmla="*/ 233337 h 239687"/>
                    <a:gd name="connsiteX3" fmla="*/ 0 w 778432"/>
                    <a:gd name="connsiteY3" fmla="*/ 239687 h 239687"/>
                    <a:gd name="connsiteX4" fmla="*/ 228600 w 778432"/>
                    <a:gd name="connsiteY4" fmla="*/ 0 h 239687"/>
                    <a:gd name="connsiteX0" fmla="*/ 228600 w 778432"/>
                    <a:gd name="connsiteY0" fmla="*/ 0 h 214287"/>
                    <a:gd name="connsiteX1" fmla="*/ 778432 w 778432"/>
                    <a:gd name="connsiteY1" fmla="*/ 0 h 214287"/>
                    <a:gd name="connsiteX2" fmla="*/ 575232 w 778432"/>
                    <a:gd name="connsiteY2" fmla="*/ 207937 h 214287"/>
                    <a:gd name="connsiteX3" fmla="*/ 0 w 778432"/>
                    <a:gd name="connsiteY3" fmla="*/ 214287 h 214287"/>
                    <a:gd name="connsiteX4" fmla="*/ 228600 w 778432"/>
                    <a:gd name="connsiteY4" fmla="*/ 0 h 214287"/>
                    <a:gd name="connsiteX0" fmla="*/ 228600 w 730724"/>
                    <a:gd name="connsiteY0" fmla="*/ 3975 h 218262"/>
                    <a:gd name="connsiteX1" fmla="*/ 730724 w 730724"/>
                    <a:gd name="connsiteY1" fmla="*/ 0 h 218262"/>
                    <a:gd name="connsiteX2" fmla="*/ 575232 w 730724"/>
                    <a:gd name="connsiteY2" fmla="*/ 211912 h 218262"/>
                    <a:gd name="connsiteX3" fmla="*/ 0 w 730724"/>
                    <a:gd name="connsiteY3" fmla="*/ 218262 h 218262"/>
                    <a:gd name="connsiteX4" fmla="*/ 228600 w 730724"/>
                    <a:gd name="connsiteY4" fmla="*/ 3975 h 218262"/>
                    <a:gd name="connsiteX0" fmla="*/ 252454 w 754578"/>
                    <a:gd name="connsiteY0" fmla="*/ 3975 h 211912"/>
                    <a:gd name="connsiteX1" fmla="*/ 754578 w 754578"/>
                    <a:gd name="connsiteY1" fmla="*/ 0 h 211912"/>
                    <a:gd name="connsiteX2" fmla="*/ 599086 w 754578"/>
                    <a:gd name="connsiteY2" fmla="*/ 211912 h 211912"/>
                    <a:gd name="connsiteX3" fmla="*/ 0 w 754578"/>
                    <a:gd name="connsiteY3" fmla="*/ 210311 h 211912"/>
                    <a:gd name="connsiteX4" fmla="*/ 252454 w 754578"/>
                    <a:gd name="connsiteY4" fmla="*/ 3975 h 211912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599086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754578"/>
                    <a:gd name="connsiteY0" fmla="*/ 0 h 223840"/>
                    <a:gd name="connsiteX1" fmla="*/ 754578 w 754578"/>
                    <a:gd name="connsiteY1" fmla="*/ 7952 h 223840"/>
                    <a:gd name="connsiteX2" fmla="*/ 654745 w 754578"/>
                    <a:gd name="connsiteY2" fmla="*/ 223840 h 223840"/>
                    <a:gd name="connsiteX3" fmla="*/ 0 w 754578"/>
                    <a:gd name="connsiteY3" fmla="*/ 218263 h 223840"/>
                    <a:gd name="connsiteX4" fmla="*/ 172941 w 754578"/>
                    <a:gd name="connsiteY4" fmla="*/ 0 h 223840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646793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818189"/>
                    <a:gd name="connsiteY0" fmla="*/ 0 h 219864"/>
                    <a:gd name="connsiteX1" fmla="*/ 818189 w 818189"/>
                    <a:gd name="connsiteY1" fmla="*/ 31806 h 219864"/>
                    <a:gd name="connsiteX2" fmla="*/ 646793 w 818189"/>
                    <a:gd name="connsiteY2" fmla="*/ 219864 h 219864"/>
                    <a:gd name="connsiteX3" fmla="*/ 0 w 818189"/>
                    <a:gd name="connsiteY3" fmla="*/ 218263 h 219864"/>
                    <a:gd name="connsiteX4" fmla="*/ 172941 w 818189"/>
                    <a:gd name="connsiteY4" fmla="*/ 0 h 219864"/>
                    <a:gd name="connsiteX0" fmla="*/ 172941 w 806262"/>
                    <a:gd name="connsiteY0" fmla="*/ 0 h 219864"/>
                    <a:gd name="connsiteX1" fmla="*/ 806262 w 806262"/>
                    <a:gd name="connsiteY1" fmla="*/ 11928 h 219864"/>
                    <a:gd name="connsiteX2" fmla="*/ 646793 w 806262"/>
                    <a:gd name="connsiteY2" fmla="*/ 219864 h 219864"/>
                    <a:gd name="connsiteX3" fmla="*/ 0 w 806262"/>
                    <a:gd name="connsiteY3" fmla="*/ 218263 h 219864"/>
                    <a:gd name="connsiteX4" fmla="*/ 172941 w 806262"/>
                    <a:gd name="connsiteY4" fmla="*/ 0 h 219864"/>
                    <a:gd name="connsiteX0" fmla="*/ 172941 w 798310"/>
                    <a:gd name="connsiteY0" fmla="*/ 0 h 219864"/>
                    <a:gd name="connsiteX1" fmla="*/ 798310 w 798310"/>
                    <a:gd name="connsiteY1" fmla="*/ 15903 h 219864"/>
                    <a:gd name="connsiteX2" fmla="*/ 646793 w 798310"/>
                    <a:gd name="connsiteY2" fmla="*/ 219864 h 219864"/>
                    <a:gd name="connsiteX3" fmla="*/ 0 w 798310"/>
                    <a:gd name="connsiteY3" fmla="*/ 218263 h 219864"/>
                    <a:gd name="connsiteX4" fmla="*/ 172941 w 798310"/>
                    <a:gd name="connsiteY4" fmla="*/ 0 h 219864"/>
                    <a:gd name="connsiteX0" fmla="*/ 172941 w 798310"/>
                    <a:gd name="connsiteY0" fmla="*/ 0 h 259620"/>
                    <a:gd name="connsiteX1" fmla="*/ 798310 w 798310"/>
                    <a:gd name="connsiteY1" fmla="*/ 15903 h 259620"/>
                    <a:gd name="connsiteX2" fmla="*/ 614988 w 798310"/>
                    <a:gd name="connsiteY2" fmla="*/ 259620 h 259620"/>
                    <a:gd name="connsiteX3" fmla="*/ 0 w 798310"/>
                    <a:gd name="connsiteY3" fmla="*/ 218263 h 259620"/>
                    <a:gd name="connsiteX4" fmla="*/ 172941 w 798310"/>
                    <a:gd name="connsiteY4" fmla="*/ 0 h 259620"/>
                    <a:gd name="connsiteX0" fmla="*/ 188843 w 814212"/>
                    <a:gd name="connsiteY0" fmla="*/ 0 h 259620"/>
                    <a:gd name="connsiteX1" fmla="*/ 814212 w 814212"/>
                    <a:gd name="connsiteY1" fmla="*/ 15903 h 259620"/>
                    <a:gd name="connsiteX2" fmla="*/ 630890 w 814212"/>
                    <a:gd name="connsiteY2" fmla="*/ 259620 h 259620"/>
                    <a:gd name="connsiteX3" fmla="*/ 0 w 814212"/>
                    <a:gd name="connsiteY3" fmla="*/ 254043 h 259620"/>
                    <a:gd name="connsiteX4" fmla="*/ 188843 w 814212"/>
                    <a:gd name="connsiteY4" fmla="*/ 0 h 259620"/>
                    <a:gd name="connsiteX0" fmla="*/ 208721 w 834090"/>
                    <a:gd name="connsiteY0" fmla="*/ 0 h 259620"/>
                    <a:gd name="connsiteX1" fmla="*/ 834090 w 834090"/>
                    <a:gd name="connsiteY1" fmla="*/ 15903 h 259620"/>
                    <a:gd name="connsiteX2" fmla="*/ 650768 w 834090"/>
                    <a:gd name="connsiteY2" fmla="*/ 259620 h 259620"/>
                    <a:gd name="connsiteX3" fmla="*/ 0 w 834090"/>
                    <a:gd name="connsiteY3" fmla="*/ 254043 h 259620"/>
                    <a:gd name="connsiteX4" fmla="*/ 208721 w 834090"/>
                    <a:gd name="connsiteY4" fmla="*/ 0 h 259620"/>
                    <a:gd name="connsiteX0" fmla="*/ 268356 w 893725"/>
                    <a:gd name="connsiteY0" fmla="*/ 0 h 259620"/>
                    <a:gd name="connsiteX1" fmla="*/ 893725 w 893725"/>
                    <a:gd name="connsiteY1" fmla="*/ 15903 h 259620"/>
                    <a:gd name="connsiteX2" fmla="*/ 710403 w 893725"/>
                    <a:gd name="connsiteY2" fmla="*/ 259620 h 259620"/>
                    <a:gd name="connsiteX3" fmla="*/ 0 w 893725"/>
                    <a:gd name="connsiteY3" fmla="*/ 254043 h 259620"/>
                    <a:gd name="connsiteX4" fmla="*/ 268356 w 893725"/>
                    <a:gd name="connsiteY4" fmla="*/ 0 h 259620"/>
                    <a:gd name="connsiteX0" fmla="*/ 260405 w 885774"/>
                    <a:gd name="connsiteY0" fmla="*/ 0 h 259620"/>
                    <a:gd name="connsiteX1" fmla="*/ 885774 w 885774"/>
                    <a:gd name="connsiteY1" fmla="*/ 15903 h 259620"/>
                    <a:gd name="connsiteX2" fmla="*/ 702452 w 885774"/>
                    <a:gd name="connsiteY2" fmla="*/ 259620 h 259620"/>
                    <a:gd name="connsiteX3" fmla="*/ 0 w 885774"/>
                    <a:gd name="connsiteY3" fmla="*/ 254043 h 259620"/>
                    <a:gd name="connsiteX4" fmla="*/ 260405 w 885774"/>
                    <a:gd name="connsiteY4" fmla="*/ 0 h 259620"/>
                    <a:gd name="connsiteX0" fmla="*/ 220648 w 885774"/>
                    <a:gd name="connsiteY0" fmla="*/ 0 h 243717"/>
                    <a:gd name="connsiteX1" fmla="*/ 885774 w 885774"/>
                    <a:gd name="connsiteY1" fmla="*/ 0 h 243717"/>
                    <a:gd name="connsiteX2" fmla="*/ 702452 w 885774"/>
                    <a:gd name="connsiteY2" fmla="*/ 243717 h 243717"/>
                    <a:gd name="connsiteX3" fmla="*/ 0 w 885774"/>
                    <a:gd name="connsiteY3" fmla="*/ 238140 h 243717"/>
                    <a:gd name="connsiteX4" fmla="*/ 220648 w 885774"/>
                    <a:gd name="connsiteY4" fmla="*/ 0 h 243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5774" h="243717">
                      <a:moveTo>
                        <a:pt x="220648" y="0"/>
                      </a:moveTo>
                      <a:lnTo>
                        <a:pt x="885774" y="0"/>
                      </a:lnTo>
                      <a:lnTo>
                        <a:pt x="702452" y="243717"/>
                      </a:lnTo>
                      <a:lnTo>
                        <a:pt x="0" y="238140"/>
                      </a:lnTo>
                      <a:lnTo>
                        <a:pt x="220648" y="0"/>
                      </a:lnTo>
                      <a:close/>
                    </a:path>
                  </a:pathLst>
                </a:custGeom>
                <a:solidFill>
                  <a:srgbClr val="FFFFFF">
                    <a:lumMod val="50000"/>
                  </a:srgbClr>
                </a:solidFill>
                <a:ln w="25400" cap="flat" cmpd="sng" algn="ctr">
                  <a:noFill/>
                  <a:prstDash val="solid"/>
                </a:ln>
                <a:effectLst>
                  <a:softEdge rad="31750"/>
                </a:effectLst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137" name="Groep 136"/>
                <p:cNvGrpSpPr/>
                <p:nvPr userDrawn="1"/>
              </p:nvGrpSpPr>
              <p:grpSpPr>
                <a:xfrm>
                  <a:off x="15281106" y="1587338"/>
                  <a:ext cx="511775" cy="560304"/>
                  <a:chOff x="10604642" y="969717"/>
                  <a:chExt cx="1290643" cy="1427163"/>
                </a:xfrm>
              </p:grpSpPr>
              <p:grpSp>
                <p:nvGrpSpPr>
                  <p:cNvPr id="138" name="Group 879"/>
                  <p:cNvGrpSpPr>
                    <a:grpSpLocks noChangeAspect="1"/>
                  </p:cNvGrpSpPr>
                  <p:nvPr userDrawn="1"/>
                </p:nvGrpSpPr>
                <p:grpSpPr bwMode="auto">
                  <a:xfrm>
                    <a:off x="10604642" y="969717"/>
                    <a:ext cx="1290643" cy="1427163"/>
                    <a:chOff x="4798" y="1515"/>
                    <a:chExt cx="813" cy="899"/>
                  </a:xfrm>
                </p:grpSpPr>
                <p:sp>
                  <p:nvSpPr>
                    <p:cNvPr id="140" name="Freeform 886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269" y="1515"/>
                      <a:ext cx="71" cy="898"/>
                    </a:xfrm>
                    <a:custGeom>
                      <a:avLst/>
                      <a:gdLst>
                        <a:gd name="T0" fmla="*/ 282 w 282"/>
                        <a:gd name="T1" fmla="*/ 0 h 3595"/>
                        <a:gd name="T2" fmla="*/ 282 w 282"/>
                        <a:gd name="T3" fmla="*/ 3138 h 3595"/>
                        <a:gd name="T4" fmla="*/ 0 w 282"/>
                        <a:gd name="T5" fmla="*/ 3595 h 3595"/>
                        <a:gd name="T6" fmla="*/ 0 w 282"/>
                        <a:gd name="T7" fmla="*/ 285 h 3595"/>
                        <a:gd name="T8" fmla="*/ 282 w 282"/>
                        <a:gd name="T9" fmla="*/ 0 h 359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82" h="3595">
                          <a:moveTo>
                            <a:pt x="282" y="0"/>
                          </a:moveTo>
                          <a:lnTo>
                            <a:pt x="282" y="3138"/>
                          </a:lnTo>
                          <a:lnTo>
                            <a:pt x="0" y="3595"/>
                          </a:lnTo>
                          <a:lnTo>
                            <a:pt x="0" y="285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solidFill>
                      <a:srgbClr val="FFC000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1" name="Rectangle 880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515"/>
                      <a:ext cx="813" cy="899"/>
                    </a:xfrm>
                    <a:prstGeom prst="rect">
                      <a:avLst/>
                    </a:prstGeom>
                    <a:noFill/>
                    <a:ln w="0">
                      <a:noFill/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2" name="Rectangle 881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857"/>
                      <a:ext cx="228" cy="55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002060"/>
                        </a:gs>
                        <a:gs pos="100000">
                          <a:srgbClr val="1929FF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3" name="Freeform 882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4798" y="1771"/>
                      <a:ext cx="314" cy="86"/>
                    </a:xfrm>
                    <a:custGeom>
                      <a:avLst/>
                      <a:gdLst>
                        <a:gd name="T0" fmla="*/ 411 w 1255"/>
                        <a:gd name="T1" fmla="*/ 0 h 342"/>
                        <a:gd name="T2" fmla="*/ 1255 w 1255"/>
                        <a:gd name="T3" fmla="*/ 0 h 342"/>
                        <a:gd name="T4" fmla="*/ 913 w 1255"/>
                        <a:gd name="T5" fmla="*/ 342 h 342"/>
                        <a:gd name="T6" fmla="*/ 0 w 1255"/>
                        <a:gd name="T7" fmla="*/ 342 h 342"/>
                        <a:gd name="T8" fmla="*/ 411 w 1255"/>
                        <a:gd name="T9" fmla="*/ 0 h 3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55" h="342">
                          <a:moveTo>
                            <a:pt x="411" y="0"/>
                          </a:moveTo>
                          <a:lnTo>
                            <a:pt x="1255" y="0"/>
                          </a:lnTo>
                          <a:lnTo>
                            <a:pt x="913" y="342"/>
                          </a:lnTo>
                          <a:lnTo>
                            <a:pt x="0" y="342"/>
                          </a:lnTo>
                          <a:lnTo>
                            <a:pt x="411" y="0"/>
                          </a:lnTo>
                          <a:close/>
                        </a:path>
                      </a:pathLst>
                    </a:custGeom>
                    <a:solidFill>
                      <a:srgbClr val="0039AC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4" name="Freeform 883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26" y="1771"/>
                      <a:ext cx="85" cy="642"/>
                    </a:xfrm>
                    <a:custGeom>
                      <a:avLst/>
                      <a:gdLst>
                        <a:gd name="T0" fmla="*/ 342 w 342"/>
                        <a:gd name="T1" fmla="*/ 0 h 2568"/>
                        <a:gd name="T2" fmla="*/ 342 w 342"/>
                        <a:gd name="T3" fmla="*/ 2111 h 2568"/>
                        <a:gd name="T4" fmla="*/ 0 w 342"/>
                        <a:gd name="T5" fmla="*/ 2568 h 2568"/>
                        <a:gd name="T6" fmla="*/ 0 w 342"/>
                        <a:gd name="T7" fmla="*/ 342 h 2568"/>
                        <a:gd name="T8" fmla="*/ 342 w 342"/>
                        <a:gd name="T9" fmla="*/ 0 h 25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568">
                          <a:moveTo>
                            <a:pt x="342" y="0"/>
                          </a:moveTo>
                          <a:lnTo>
                            <a:pt x="342" y="2111"/>
                          </a:lnTo>
                          <a:lnTo>
                            <a:pt x="0" y="2568"/>
                          </a:lnTo>
                          <a:lnTo>
                            <a:pt x="0" y="342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000075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5" name="Freeform 884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54" y="1515"/>
                      <a:ext cx="286" cy="72"/>
                    </a:xfrm>
                    <a:custGeom>
                      <a:avLst/>
                      <a:gdLst>
                        <a:gd name="T0" fmla="*/ 318 w 1140"/>
                        <a:gd name="T1" fmla="*/ 0 h 289"/>
                        <a:gd name="T2" fmla="*/ 1140 w 1140"/>
                        <a:gd name="T3" fmla="*/ 0 h 289"/>
                        <a:gd name="T4" fmla="*/ 855 w 1140"/>
                        <a:gd name="T5" fmla="*/ 289 h 289"/>
                        <a:gd name="T6" fmla="*/ 0 w 1140"/>
                        <a:gd name="T7" fmla="*/ 289 h 289"/>
                        <a:gd name="T8" fmla="*/ 318 w 1140"/>
                        <a:gd name="T9" fmla="*/ 0 h 2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140" h="289">
                          <a:moveTo>
                            <a:pt x="318" y="0"/>
                          </a:moveTo>
                          <a:lnTo>
                            <a:pt x="1140" y="0"/>
                          </a:lnTo>
                          <a:lnTo>
                            <a:pt x="855" y="289"/>
                          </a:lnTo>
                          <a:lnTo>
                            <a:pt x="0" y="289"/>
                          </a:lnTo>
                          <a:lnTo>
                            <a:pt x="318" y="0"/>
                          </a:lnTo>
                          <a:close/>
                        </a:path>
                      </a:pathLst>
                    </a:custGeom>
                    <a:solidFill>
                      <a:srgbClr val="EEFF26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6" name="Rectangle 885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054" y="1587"/>
                      <a:ext cx="215" cy="82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FFC000"/>
                        </a:gs>
                        <a:gs pos="100000">
                          <a:srgbClr val="FFFF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7" name="Rectangle 887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298" y="1771"/>
                      <a:ext cx="228" cy="643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B80004"/>
                        </a:gs>
                        <a:gs pos="100000">
                          <a:srgbClr val="FF00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8" name="Freeform 888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526" y="1686"/>
                      <a:ext cx="85" cy="727"/>
                    </a:xfrm>
                    <a:custGeom>
                      <a:avLst/>
                      <a:gdLst>
                        <a:gd name="T0" fmla="*/ 342 w 342"/>
                        <a:gd name="T1" fmla="*/ 0 h 2911"/>
                        <a:gd name="T2" fmla="*/ 342 w 342"/>
                        <a:gd name="T3" fmla="*/ 2477 h 2911"/>
                        <a:gd name="T4" fmla="*/ 0 w 342"/>
                        <a:gd name="T5" fmla="*/ 2911 h 2911"/>
                        <a:gd name="T6" fmla="*/ 0 w 342"/>
                        <a:gd name="T7" fmla="*/ 334 h 2911"/>
                        <a:gd name="T8" fmla="*/ 342 w 342"/>
                        <a:gd name="T9" fmla="*/ 0 h 29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911">
                          <a:moveTo>
                            <a:pt x="342" y="0"/>
                          </a:moveTo>
                          <a:lnTo>
                            <a:pt x="342" y="2477"/>
                          </a:lnTo>
                          <a:lnTo>
                            <a:pt x="0" y="2911"/>
                          </a:lnTo>
                          <a:lnTo>
                            <a:pt x="0" y="334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C2001B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</p:grpSp>
              <p:sp>
                <p:nvSpPr>
                  <p:cNvPr id="139" name="Vrije vorm 138"/>
                  <p:cNvSpPr/>
                  <p:nvPr userDrawn="1"/>
                </p:nvSpPr>
                <p:spPr>
                  <a:xfrm>
                    <a:off x="11389225" y="1241176"/>
                    <a:ext cx="506025" cy="137883"/>
                  </a:xfrm>
                  <a:custGeom>
                    <a:avLst/>
                    <a:gdLst>
                      <a:gd name="connsiteX0" fmla="*/ 0 w 508407"/>
                      <a:gd name="connsiteY0" fmla="*/ 142646 h 146304"/>
                      <a:gd name="connsiteX1" fmla="*/ 369418 w 508407"/>
                      <a:gd name="connsiteY1" fmla="*/ 146304 h 146304"/>
                      <a:gd name="connsiteX2" fmla="*/ 508407 w 508407"/>
                      <a:gd name="connsiteY2" fmla="*/ 0 h 146304"/>
                      <a:gd name="connsiteX3" fmla="*/ 168250 w 508407"/>
                      <a:gd name="connsiteY3" fmla="*/ 0 h 146304"/>
                      <a:gd name="connsiteX4" fmla="*/ 0 w 508407"/>
                      <a:gd name="connsiteY4" fmla="*/ 142646 h 146304"/>
                      <a:gd name="connsiteX0" fmla="*/ 0 w 508407"/>
                      <a:gd name="connsiteY0" fmla="*/ 142646 h 142646"/>
                      <a:gd name="connsiteX1" fmla="*/ 376562 w 508407"/>
                      <a:gd name="connsiteY1" fmla="*/ 136779 h 142646"/>
                      <a:gd name="connsiteX2" fmla="*/ 508407 w 508407"/>
                      <a:gd name="connsiteY2" fmla="*/ 0 h 142646"/>
                      <a:gd name="connsiteX3" fmla="*/ 168250 w 508407"/>
                      <a:gd name="connsiteY3" fmla="*/ 0 h 142646"/>
                      <a:gd name="connsiteX4" fmla="*/ 0 w 508407"/>
                      <a:gd name="connsiteY4" fmla="*/ 142646 h 142646"/>
                      <a:gd name="connsiteX0" fmla="*/ 0 w 506025"/>
                      <a:gd name="connsiteY0" fmla="*/ 137883 h 137883"/>
                      <a:gd name="connsiteX1" fmla="*/ 374180 w 506025"/>
                      <a:gd name="connsiteY1" fmla="*/ 136779 h 137883"/>
                      <a:gd name="connsiteX2" fmla="*/ 506025 w 506025"/>
                      <a:gd name="connsiteY2" fmla="*/ 0 h 137883"/>
                      <a:gd name="connsiteX3" fmla="*/ 165868 w 506025"/>
                      <a:gd name="connsiteY3" fmla="*/ 0 h 137883"/>
                      <a:gd name="connsiteX4" fmla="*/ 0 w 506025"/>
                      <a:gd name="connsiteY4" fmla="*/ 137883 h 137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6025" h="137883">
                        <a:moveTo>
                          <a:pt x="0" y="137883"/>
                        </a:moveTo>
                        <a:lnTo>
                          <a:pt x="374180" y="136779"/>
                        </a:lnTo>
                        <a:lnTo>
                          <a:pt x="506025" y="0"/>
                        </a:lnTo>
                        <a:lnTo>
                          <a:pt x="165868" y="0"/>
                        </a:lnTo>
                        <a:lnTo>
                          <a:pt x="0" y="137883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  <p:grpSp>
            <p:nvGrpSpPr>
              <p:cNvPr id="120" name="Groep 119"/>
              <p:cNvGrpSpPr/>
              <p:nvPr/>
            </p:nvGrpSpPr>
            <p:grpSpPr>
              <a:xfrm>
                <a:off x="12468521" y="6356844"/>
                <a:ext cx="133446" cy="114786"/>
                <a:chOff x="14587469" y="6356844"/>
                <a:chExt cx="133446" cy="114786"/>
              </a:xfrm>
            </p:grpSpPr>
            <p:sp>
              <p:nvSpPr>
                <p:cNvPr id="126" name="Rectangle 6"/>
                <p:cNvSpPr>
                  <a:spLocks noChangeArrowheads="1"/>
                </p:cNvSpPr>
                <p:nvPr userDrawn="1"/>
              </p:nvSpPr>
              <p:spPr bwMode="auto">
                <a:xfrm>
                  <a:off x="14588703" y="6379233"/>
                  <a:ext cx="130780" cy="91699"/>
                </a:xfrm>
                <a:prstGeom prst="rect">
                  <a:avLst/>
                </a:prstGeom>
                <a:solidFill>
                  <a:srgbClr val="F2FAFF"/>
                </a:solidFill>
                <a:ln w="0">
                  <a:solidFill>
                    <a:schemeClr val="bg2">
                      <a:lumMod val="5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7" name="Rectangle 15"/>
                <p:cNvSpPr>
                  <a:spLocks noChangeArrowheads="1"/>
                </p:cNvSpPr>
                <p:nvPr userDrawn="1"/>
              </p:nvSpPr>
              <p:spPr bwMode="auto">
                <a:xfrm>
                  <a:off x="14587469" y="6423761"/>
                  <a:ext cx="131076" cy="1446"/>
                </a:xfrm>
                <a:prstGeom prst="rect">
                  <a:avLst/>
                </a:prstGeom>
                <a:gradFill flip="none" rotWithShape="1">
                  <a:gsLst>
                    <a:gs pos="20000">
                      <a:srgbClr val="0039AC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Freeform 14"/>
                <p:cNvSpPr>
                  <a:spLocks noEditPoints="1"/>
                </p:cNvSpPr>
                <p:nvPr userDrawn="1"/>
              </p:nvSpPr>
              <p:spPr bwMode="auto">
                <a:xfrm>
                  <a:off x="14588901" y="6356844"/>
                  <a:ext cx="132014" cy="114786"/>
                </a:xfrm>
                <a:custGeom>
                  <a:avLst/>
                  <a:gdLst>
                    <a:gd name="T0" fmla="*/ 48 w 5347"/>
                    <a:gd name="T1" fmla="*/ 48 h 4605"/>
                    <a:gd name="T2" fmla="*/ 48 w 5347"/>
                    <a:gd name="T3" fmla="*/ 4557 h 4605"/>
                    <a:gd name="T4" fmla="*/ 5299 w 5347"/>
                    <a:gd name="T5" fmla="*/ 4557 h 4605"/>
                    <a:gd name="T6" fmla="*/ 5299 w 5347"/>
                    <a:gd name="T7" fmla="*/ 48 h 4605"/>
                    <a:gd name="T8" fmla="*/ 48 w 5347"/>
                    <a:gd name="T9" fmla="*/ 48 h 4605"/>
                    <a:gd name="T10" fmla="*/ 0 w 5347"/>
                    <a:gd name="T11" fmla="*/ 0 h 4605"/>
                    <a:gd name="T12" fmla="*/ 5347 w 5347"/>
                    <a:gd name="T13" fmla="*/ 0 h 4605"/>
                    <a:gd name="T14" fmla="*/ 5347 w 5347"/>
                    <a:gd name="T15" fmla="*/ 4605 h 4605"/>
                    <a:gd name="T16" fmla="*/ 0 w 5347"/>
                    <a:gd name="T17" fmla="*/ 4605 h 4605"/>
                    <a:gd name="T18" fmla="*/ 0 w 5347"/>
                    <a:gd name="T19" fmla="*/ 0 h 46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347" h="4605">
                      <a:moveTo>
                        <a:pt x="48" y="48"/>
                      </a:moveTo>
                      <a:lnTo>
                        <a:pt x="48" y="4557"/>
                      </a:lnTo>
                      <a:lnTo>
                        <a:pt x="5299" y="4557"/>
                      </a:lnTo>
                      <a:lnTo>
                        <a:pt x="5299" y="48"/>
                      </a:lnTo>
                      <a:lnTo>
                        <a:pt x="48" y="48"/>
                      </a:lnTo>
                      <a:close/>
                      <a:moveTo>
                        <a:pt x="0" y="0"/>
                      </a:moveTo>
                      <a:lnTo>
                        <a:pt x="5347" y="0"/>
                      </a:lnTo>
                      <a:lnTo>
                        <a:pt x="5347" y="4605"/>
                      </a:lnTo>
                      <a:lnTo>
                        <a:pt x="0" y="46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E5D88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cxnSp>
              <p:nvCxnSpPr>
                <p:cNvPr id="129" name="Rechte verbindingslijn 128"/>
                <p:cNvCxnSpPr/>
                <p:nvPr userDrawn="1"/>
              </p:nvCxnSpPr>
              <p:spPr>
                <a:xfrm flipH="1">
                  <a:off x="14654334" y="6382168"/>
                  <a:ext cx="162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0" name="Rechte verbindingslijn 129"/>
                <p:cNvCxnSpPr/>
                <p:nvPr userDrawn="1"/>
              </p:nvCxnSpPr>
              <p:spPr>
                <a:xfrm>
                  <a:off x="14689188" y="6382168"/>
                  <a:ext cx="0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Rechte verbindingslijn 130"/>
                <p:cNvCxnSpPr/>
                <p:nvPr userDrawn="1"/>
              </p:nvCxnSpPr>
              <p:spPr>
                <a:xfrm>
                  <a:off x="14619892" y="6382040"/>
                  <a:ext cx="0" cy="8577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2" name="Rechte verbindingslijn 131"/>
                <p:cNvCxnSpPr/>
                <p:nvPr userDrawn="1"/>
              </p:nvCxnSpPr>
              <p:spPr>
                <a:xfrm flipH="1">
                  <a:off x="14593115" y="6400164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3" name="Rechte verbindingslijn 132"/>
                <p:cNvCxnSpPr/>
                <p:nvPr userDrawn="1"/>
              </p:nvCxnSpPr>
              <p:spPr>
                <a:xfrm flipH="1">
                  <a:off x="14593115" y="6423860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4" name="Rechte verbindingslijn 133"/>
                <p:cNvCxnSpPr/>
                <p:nvPr userDrawn="1"/>
              </p:nvCxnSpPr>
              <p:spPr>
                <a:xfrm flipH="1">
                  <a:off x="14593115" y="6447556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35" name="Rectangle 13"/>
                <p:cNvSpPr>
                  <a:spLocks noChangeArrowheads="1"/>
                </p:cNvSpPr>
                <p:nvPr userDrawn="1"/>
              </p:nvSpPr>
              <p:spPr bwMode="auto">
                <a:xfrm>
                  <a:off x="14590283" y="6359138"/>
                  <a:ext cx="128657" cy="19347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1929FF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21" name="Groep 120"/>
              <p:cNvGrpSpPr/>
              <p:nvPr/>
            </p:nvGrpSpPr>
            <p:grpSpPr>
              <a:xfrm>
                <a:off x="12529899" y="6421402"/>
                <a:ext cx="97399" cy="97399"/>
                <a:chOff x="14546483" y="5323041"/>
                <a:chExt cx="242460" cy="242460"/>
              </a:xfrm>
            </p:grpSpPr>
            <p:sp>
              <p:nvSpPr>
                <p:cNvPr id="122" name="Rechthoek 121"/>
                <p:cNvSpPr/>
                <p:nvPr userDrawn="1"/>
              </p:nvSpPr>
              <p:spPr>
                <a:xfrm>
                  <a:off x="14546483" y="5323041"/>
                  <a:ext cx="242460" cy="2424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rgbClr val="00A4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123" name="Groep 122"/>
                <p:cNvGrpSpPr/>
                <p:nvPr/>
              </p:nvGrpSpPr>
              <p:grpSpPr>
                <a:xfrm>
                  <a:off x="14568035" y="5357818"/>
                  <a:ext cx="199836" cy="175226"/>
                  <a:chOff x="14559757" y="5349611"/>
                  <a:chExt cx="216392" cy="191641"/>
                </a:xfrm>
              </p:grpSpPr>
              <p:sp>
                <p:nvSpPr>
                  <p:cNvPr id="124" name="Parallellogram 123"/>
                  <p:cNvSpPr/>
                  <p:nvPr/>
                </p:nvSpPr>
                <p:spPr>
                  <a:xfrm>
                    <a:off x="14559757" y="5369222"/>
                    <a:ext cx="214316" cy="147762"/>
                  </a:xfrm>
                  <a:prstGeom prst="parallelogram">
                    <a:avLst>
                      <a:gd name="adj" fmla="val 93909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25" name="Parallellogram 124"/>
                  <p:cNvSpPr/>
                  <p:nvPr/>
                </p:nvSpPr>
                <p:spPr>
                  <a:xfrm flipH="1">
                    <a:off x="14561833" y="5349611"/>
                    <a:ext cx="214316" cy="191641"/>
                  </a:xfrm>
                  <a:prstGeom prst="parallelogram">
                    <a:avLst>
                      <a:gd name="adj" fmla="val 68946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sp>
          <p:nvSpPr>
            <p:cNvPr id="97" name="Rechthoek 96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CHART</a:t>
              </a:r>
            </a:p>
          </p:txBody>
        </p:sp>
        <p:sp>
          <p:nvSpPr>
            <p:cNvPr id="98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 chart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9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graph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00" name="Ovaal 99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01" name="Ovaal 100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02" name="Rechte verbindingslijn 101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3" name="Rechte verbindingslijn 102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4" name="Rechte verbindingslijn 103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05" name="Tekstvak 33"/>
            <p:cNvSpPr txBox="1"/>
            <p:nvPr/>
          </p:nvSpPr>
          <p:spPr>
            <a:xfrm>
              <a:off x="12479311" y="5259838"/>
              <a:ext cx="2588841" cy="447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chart,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‘Edit data’</a:t>
              </a:r>
            </a:p>
          </p:txBody>
        </p:sp>
        <p:cxnSp>
          <p:nvCxnSpPr>
            <p:cNvPr id="106" name="Rechte verbindingslijn 105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7" name="Groep 106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11" name="Afgeronde rechthoek 110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2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13" name="Rechte verbindingslijn 112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4" name="Gelijkbenige driehoek 113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08" name="Rechthoek 107"/>
            <p:cNvSpPr/>
            <p:nvPr/>
          </p:nvSpPr>
          <p:spPr>
            <a:xfrm>
              <a:off x="12483705" y="4856599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EDIT CHART</a:t>
              </a:r>
            </a:p>
          </p:txBody>
        </p:sp>
        <p:cxnSp>
          <p:nvCxnSpPr>
            <p:cNvPr id="109" name="Rechte verbindingslijn 108"/>
            <p:cNvCxnSpPr/>
            <p:nvPr/>
          </p:nvCxnSpPr>
          <p:spPr>
            <a:xfrm>
              <a:off x="12487778" y="5145063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10" name="Picture 3"/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254186" y="6395104"/>
              <a:ext cx="158644" cy="2564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16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6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6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6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7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68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69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70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71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72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73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74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75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30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31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32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6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9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0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1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76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8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9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10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1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25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12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13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0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1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2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3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4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14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5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7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8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9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7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95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96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7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1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2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3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4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5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6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7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8" name="Rechte verbindingslijn 24"/>
            <p:cNvCxnSpPr>
              <a:endCxn id="195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9" name="Rechte verbindingslijn 25"/>
            <p:cNvCxnSpPr>
              <a:endCxn id="230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82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84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85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86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7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8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9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90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91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93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94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384873653"/>
      </p:ext>
    </p:extLst>
  </p:cSld>
  <p:clrMapOvr>
    <a:masterClrMapping/>
  </p:clrMapOvr>
  <p:transition spd="med">
    <p:fade/>
  </p:transition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ph compa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Graph compare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Tijdelijke aanduiding voor inhoud 2"/>
          <p:cNvSpPr>
            <a:spLocks noGrp="1"/>
          </p:cNvSpPr>
          <p:nvPr>
            <p:ph idx="17"/>
          </p:nvPr>
        </p:nvSpPr>
        <p:spPr>
          <a:xfrm>
            <a:off x="6297329" y="1592688"/>
            <a:ext cx="5380322" cy="4681111"/>
          </a:xfrm>
          <a:solidFill>
            <a:srgbClr val="E5E9EC"/>
          </a:solidFill>
        </p:spPr>
        <p:txBody>
          <a:bodyPr anchor="ctr"/>
          <a:lstStyle>
            <a:lvl1pPr algn="ctr">
              <a:defRPr sz="14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/>
            </a:lvl1pPr>
          </a:lstStyle>
          <a:p>
            <a:fld id="{4F154394-2FC5-4628-81A3-089C82F08482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5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4" name="Instruction Chart &amp; Edit"/>
          <p:cNvGrpSpPr/>
          <p:nvPr userDrawn="1"/>
        </p:nvGrpSpPr>
        <p:grpSpPr>
          <a:xfrm>
            <a:off x="12382788" y="-5444"/>
            <a:ext cx="2697278" cy="6868888"/>
            <a:chOff x="12382788" y="-5444"/>
            <a:chExt cx="2697278" cy="6868888"/>
          </a:xfrm>
        </p:grpSpPr>
        <p:grpSp>
          <p:nvGrpSpPr>
            <p:cNvPr id="95" name="Groep 94"/>
            <p:cNvGrpSpPr/>
            <p:nvPr userDrawn="1"/>
          </p:nvGrpSpPr>
          <p:grpSpPr>
            <a:xfrm>
              <a:off x="12382788" y="1480224"/>
              <a:ext cx="689983" cy="573048"/>
              <a:chOff x="15171969" y="1587338"/>
              <a:chExt cx="755407" cy="627385"/>
            </a:xfrm>
          </p:grpSpPr>
          <p:sp>
            <p:nvSpPr>
              <p:cNvPr id="149" name="Rechthoek 962"/>
              <p:cNvSpPr/>
              <p:nvPr userDrawn="1"/>
            </p:nvSpPr>
            <p:spPr>
              <a:xfrm>
                <a:off x="15171969" y="2008934"/>
                <a:ext cx="755407" cy="205789"/>
              </a:xfrm>
              <a:custGeom>
                <a:avLst/>
                <a:gdLst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664132 w 664132"/>
                  <a:gd name="connsiteY2" fmla="*/ 27778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664132"/>
                  <a:gd name="connsiteY0" fmla="*/ 0 h 290487"/>
                  <a:gd name="connsiteX1" fmla="*/ 664132 w 664132"/>
                  <a:gd name="connsiteY1" fmla="*/ 0 h 290487"/>
                  <a:gd name="connsiteX2" fmla="*/ 333932 w 664132"/>
                  <a:gd name="connsiteY2" fmla="*/ 290487 h 290487"/>
                  <a:gd name="connsiteX3" fmla="*/ 0 w 664132"/>
                  <a:gd name="connsiteY3" fmla="*/ 277787 h 290487"/>
                  <a:gd name="connsiteX4" fmla="*/ 0 w 664132"/>
                  <a:gd name="connsiteY4" fmla="*/ 0 h 290487"/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575232 w 664132"/>
                  <a:gd name="connsiteY2" fmla="*/ 27143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708582"/>
                  <a:gd name="connsiteY0" fmla="*/ 0 h 277787"/>
                  <a:gd name="connsiteX1" fmla="*/ 708582 w 708582"/>
                  <a:gd name="connsiteY1" fmla="*/ 31750 h 277787"/>
                  <a:gd name="connsiteX2" fmla="*/ 575232 w 708582"/>
                  <a:gd name="connsiteY2" fmla="*/ 271437 h 277787"/>
                  <a:gd name="connsiteX3" fmla="*/ 0 w 708582"/>
                  <a:gd name="connsiteY3" fmla="*/ 277787 h 277787"/>
                  <a:gd name="connsiteX4" fmla="*/ 0 w 708582"/>
                  <a:gd name="connsiteY4" fmla="*/ 0 h 277787"/>
                  <a:gd name="connsiteX0" fmla="*/ 228600 w 708582"/>
                  <a:gd name="connsiteY0" fmla="*/ 6350 h 246037"/>
                  <a:gd name="connsiteX1" fmla="*/ 708582 w 708582"/>
                  <a:gd name="connsiteY1" fmla="*/ 0 h 246037"/>
                  <a:gd name="connsiteX2" fmla="*/ 575232 w 708582"/>
                  <a:gd name="connsiteY2" fmla="*/ 239687 h 246037"/>
                  <a:gd name="connsiteX3" fmla="*/ 0 w 708582"/>
                  <a:gd name="connsiteY3" fmla="*/ 246037 h 246037"/>
                  <a:gd name="connsiteX4" fmla="*/ 228600 w 708582"/>
                  <a:gd name="connsiteY4" fmla="*/ 6350 h 246037"/>
                  <a:gd name="connsiteX0" fmla="*/ 228600 w 778432"/>
                  <a:gd name="connsiteY0" fmla="*/ 0 h 239687"/>
                  <a:gd name="connsiteX1" fmla="*/ 778432 w 778432"/>
                  <a:gd name="connsiteY1" fmla="*/ 25400 h 239687"/>
                  <a:gd name="connsiteX2" fmla="*/ 575232 w 778432"/>
                  <a:gd name="connsiteY2" fmla="*/ 233337 h 239687"/>
                  <a:gd name="connsiteX3" fmla="*/ 0 w 778432"/>
                  <a:gd name="connsiteY3" fmla="*/ 239687 h 239687"/>
                  <a:gd name="connsiteX4" fmla="*/ 228600 w 778432"/>
                  <a:gd name="connsiteY4" fmla="*/ 0 h 239687"/>
                  <a:gd name="connsiteX0" fmla="*/ 228600 w 778432"/>
                  <a:gd name="connsiteY0" fmla="*/ 0 h 214287"/>
                  <a:gd name="connsiteX1" fmla="*/ 778432 w 778432"/>
                  <a:gd name="connsiteY1" fmla="*/ 0 h 214287"/>
                  <a:gd name="connsiteX2" fmla="*/ 575232 w 778432"/>
                  <a:gd name="connsiteY2" fmla="*/ 207937 h 214287"/>
                  <a:gd name="connsiteX3" fmla="*/ 0 w 778432"/>
                  <a:gd name="connsiteY3" fmla="*/ 214287 h 214287"/>
                  <a:gd name="connsiteX4" fmla="*/ 228600 w 778432"/>
                  <a:gd name="connsiteY4" fmla="*/ 0 h 214287"/>
                  <a:gd name="connsiteX0" fmla="*/ 228600 w 730724"/>
                  <a:gd name="connsiteY0" fmla="*/ 3975 h 218262"/>
                  <a:gd name="connsiteX1" fmla="*/ 730724 w 730724"/>
                  <a:gd name="connsiteY1" fmla="*/ 0 h 218262"/>
                  <a:gd name="connsiteX2" fmla="*/ 575232 w 730724"/>
                  <a:gd name="connsiteY2" fmla="*/ 211912 h 218262"/>
                  <a:gd name="connsiteX3" fmla="*/ 0 w 730724"/>
                  <a:gd name="connsiteY3" fmla="*/ 218262 h 218262"/>
                  <a:gd name="connsiteX4" fmla="*/ 228600 w 730724"/>
                  <a:gd name="connsiteY4" fmla="*/ 3975 h 218262"/>
                  <a:gd name="connsiteX0" fmla="*/ 252454 w 754578"/>
                  <a:gd name="connsiteY0" fmla="*/ 3975 h 211912"/>
                  <a:gd name="connsiteX1" fmla="*/ 754578 w 754578"/>
                  <a:gd name="connsiteY1" fmla="*/ 0 h 211912"/>
                  <a:gd name="connsiteX2" fmla="*/ 599086 w 754578"/>
                  <a:gd name="connsiteY2" fmla="*/ 211912 h 211912"/>
                  <a:gd name="connsiteX3" fmla="*/ 0 w 754578"/>
                  <a:gd name="connsiteY3" fmla="*/ 210311 h 211912"/>
                  <a:gd name="connsiteX4" fmla="*/ 252454 w 754578"/>
                  <a:gd name="connsiteY4" fmla="*/ 3975 h 211912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599086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754578"/>
                  <a:gd name="connsiteY0" fmla="*/ 0 h 223840"/>
                  <a:gd name="connsiteX1" fmla="*/ 754578 w 754578"/>
                  <a:gd name="connsiteY1" fmla="*/ 7952 h 223840"/>
                  <a:gd name="connsiteX2" fmla="*/ 654745 w 754578"/>
                  <a:gd name="connsiteY2" fmla="*/ 223840 h 223840"/>
                  <a:gd name="connsiteX3" fmla="*/ 0 w 754578"/>
                  <a:gd name="connsiteY3" fmla="*/ 218263 h 223840"/>
                  <a:gd name="connsiteX4" fmla="*/ 172941 w 754578"/>
                  <a:gd name="connsiteY4" fmla="*/ 0 h 223840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646793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818189"/>
                  <a:gd name="connsiteY0" fmla="*/ 0 h 219864"/>
                  <a:gd name="connsiteX1" fmla="*/ 818189 w 818189"/>
                  <a:gd name="connsiteY1" fmla="*/ 31806 h 219864"/>
                  <a:gd name="connsiteX2" fmla="*/ 646793 w 818189"/>
                  <a:gd name="connsiteY2" fmla="*/ 219864 h 219864"/>
                  <a:gd name="connsiteX3" fmla="*/ 0 w 818189"/>
                  <a:gd name="connsiteY3" fmla="*/ 218263 h 219864"/>
                  <a:gd name="connsiteX4" fmla="*/ 172941 w 818189"/>
                  <a:gd name="connsiteY4" fmla="*/ 0 h 219864"/>
                  <a:gd name="connsiteX0" fmla="*/ 172941 w 806262"/>
                  <a:gd name="connsiteY0" fmla="*/ 0 h 219864"/>
                  <a:gd name="connsiteX1" fmla="*/ 806262 w 806262"/>
                  <a:gd name="connsiteY1" fmla="*/ 11928 h 219864"/>
                  <a:gd name="connsiteX2" fmla="*/ 646793 w 806262"/>
                  <a:gd name="connsiteY2" fmla="*/ 219864 h 219864"/>
                  <a:gd name="connsiteX3" fmla="*/ 0 w 806262"/>
                  <a:gd name="connsiteY3" fmla="*/ 218263 h 219864"/>
                  <a:gd name="connsiteX4" fmla="*/ 172941 w 806262"/>
                  <a:gd name="connsiteY4" fmla="*/ 0 h 219864"/>
                  <a:gd name="connsiteX0" fmla="*/ 172941 w 798310"/>
                  <a:gd name="connsiteY0" fmla="*/ 0 h 219864"/>
                  <a:gd name="connsiteX1" fmla="*/ 798310 w 798310"/>
                  <a:gd name="connsiteY1" fmla="*/ 15903 h 219864"/>
                  <a:gd name="connsiteX2" fmla="*/ 646793 w 798310"/>
                  <a:gd name="connsiteY2" fmla="*/ 219864 h 219864"/>
                  <a:gd name="connsiteX3" fmla="*/ 0 w 798310"/>
                  <a:gd name="connsiteY3" fmla="*/ 218263 h 219864"/>
                  <a:gd name="connsiteX4" fmla="*/ 172941 w 798310"/>
                  <a:gd name="connsiteY4" fmla="*/ 0 h 219864"/>
                  <a:gd name="connsiteX0" fmla="*/ 172941 w 798310"/>
                  <a:gd name="connsiteY0" fmla="*/ 0 h 259620"/>
                  <a:gd name="connsiteX1" fmla="*/ 798310 w 798310"/>
                  <a:gd name="connsiteY1" fmla="*/ 15903 h 259620"/>
                  <a:gd name="connsiteX2" fmla="*/ 614988 w 798310"/>
                  <a:gd name="connsiteY2" fmla="*/ 259620 h 259620"/>
                  <a:gd name="connsiteX3" fmla="*/ 0 w 798310"/>
                  <a:gd name="connsiteY3" fmla="*/ 218263 h 259620"/>
                  <a:gd name="connsiteX4" fmla="*/ 172941 w 798310"/>
                  <a:gd name="connsiteY4" fmla="*/ 0 h 259620"/>
                  <a:gd name="connsiteX0" fmla="*/ 188843 w 814212"/>
                  <a:gd name="connsiteY0" fmla="*/ 0 h 259620"/>
                  <a:gd name="connsiteX1" fmla="*/ 814212 w 814212"/>
                  <a:gd name="connsiteY1" fmla="*/ 15903 h 259620"/>
                  <a:gd name="connsiteX2" fmla="*/ 630890 w 814212"/>
                  <a:gd name="connsiteY2" fmla="*/ 259620 h 259620"/>
                  <a:gd name="connsiteX3" fmla="*/ 0 w 814212"/>
                  <a:gd name="connsiteY3" fmla="*/ 254043 h 259620"/>
                  <a:gd name="connsiteX4" fmla="*/ 188843 w 814212"/>
                  <a:gd name="connsiteY4" fmla="*/ 0 h 259620"/>
                  <a:gd name="connsiteX0" fmla="*/ 208721 w 834090"/>
                  <a:gd name="connsiteY0" fmla="*/ 0 h 259620"/>
                  <a:gd name="connsiteX1" fmla="*/ 834090 w 834090"/>
                  <a:gd name="connsiteY1" fmla="*/ 15903 h 259620"/>
                  <a:gd name="connsiteX2" fmla="*/ 650768 w 834090"/>
                  <a:gd name="connsiteY2" fmla="*/ 259620 h 259620"/>
                  <a:gd name="connsiteX3" fmla="*/ 0 w 834090"/>
                  <a:gd name="connsiteY3" fmla="*/ 254043 h 259620"/>
                  <a:gd name="connsiteX4" fmla="*/ 208721 w 834090"/>
                  <a:gd name="connsiteY4" fmla="*/ 0 h 259620"/>
                  <a:gd name="connsiteX0" fmla="*/ 268356 w 893725"/>
                  <a:gd name="connsiteY0" fmla="*/ 0 h 259620"/>
                  <a:gd name="connsiteX1" fmla="*/ 893725 w 893725"/>
                  <a:gd name="connsiteY1" fmla="*/ 15903 h 259620"/>
                  <a:gd name="connsiteX2" fmla="*/ 710403 w 893725"/>
                  <a:gd name="connsiteY2" fmla="*/ 259620 h 259620"/>
                  <a:gd name="connsiteX3" fmla="*/ 0 w 893725"/>
                  <a:gd name="connsiteY3" fmla="*/ 254043 h 259620"/>
                  <a:gd name="connsiteX4" fmla="*/ 268356 w 893725"/>
                  <a:gd name="connsiteY4" fmla="*/ 0 h 259620"/>
                  <a:gd name="connsiteX0" fmla="*/ 260405 w 885774"/>
                  <a:gd name="connsiteY0" fmla="*/ 0 h 259620"/>
                  <a:gd name="connsiteX1" fmla="*/ 885774 w 885774"/>
                  <a:gd name="connsiteY1" fmla="*/ 15903 h 259620"/>
                  <a:gd name="connsiteX2" fmla="*/ 702452 w 885774"/>
                  <a:gd name="connsiteY2" fmla="*/ 259620 h 259620"/>
                  <a:gd name="connsiteX3" fmla="*/ 0 w 885774"/>
                  <a:gd name="connsiteY3" fmla="*/ 254043 h 259620"/>
                  <a:gd name="connsiteX4" fmla="*/ 260405 w 885774"/>
                  <a:gd name="connsiteY4" fmla="*/ 0 h 259620"/>
                  <a:gd name="connsiteX0" fmla="*/ 220648 w 885774"/>
                  <a:gd name="connsiteY0" fmla="*/ 0 h 243717"/>
                  <a:gd name="connsiteX1" fmla="*/ 885774 w 885774"/>
                  <a:gd name="connsiteY1" fmla="*/ 0 h 243717"/>
                  <a:gd name="connsiteX2" fmla="*/ 702452 w 885774"/>
                  <a:gd name="connsiteY2" fmla="*/ 243717 h 243717"/>
                  <a:gd name="connsiteX3" fmla="*/ 0 w 885774"/>
                  <a:gd name="connsiteY3" fmla="*/ 238140 h 243717"/>
                  <a:gd name="connsiteX4" fmla="*/ 220648 w 885774"/>
                  <a:gd name="connsiteY4" fmla="*/ 0 h 24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5774" h="243717">
                    <a:moveTo>
                      <a:pt x="220648" y="0"/>
                    </a:moveTo>
                    <a:lnTo>
                      <a:pt x="885774" y="0"/>
                    </a:lnTo>
                    <a:lnTo>
                      <a:pt x="702452" y="243717"/>
                    </a:lnTo>
                    <a:lnTo>
                      <a:pt x="0" y="238140"/>
                    </a:lnTo>
                    <a:lnTo>
                      <a:pt x="220648" y="0"/>
                    </a:lnTo>
                    <a:close/>
                  </a:path>
                </a:pathLst>
              </a:custGeom>
              <a:solidFill>
                <a:srgbClr val="FFFFFF">
                  <a:lumMod val="50000"/>
                </a:srgbClr>
              </a:solidFill>
              <a:ln w="25400" cap="flat" cmpd="sng" algn="ctr">
                <a:noFill/>
                <a:prstDash val="solid"/>
              </a:ln>
              <a:effectLst>
                <a:softEdge rad="31750"/>
              </a:effectLst>
            </p:spPr>
            <p:txBody>
              <a:bodyPr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0" name="Groep 149"/>
              <p:cNvGrpSpPr/>
              <p:nvPr userDrawn="1"/>
            </p:nvGrpSpPr>
            <p:grpSpPr>
              <a:xfrm>
                <a:off x="15281106" y="1587338"/>
                <a:ext cx="511775" cy="560304"/>
                <a:chOff x="10604642" y="969717"/>
                <a:chExt cx="1290643" cy="1427163"/>
              </a:xfrm>
            </p:grpSpPr>
            <p:grpSp>
              <p:nvGrpSpPr>
                <p:cNvPr id="151" name="Group 879"/>
                <p:cNvGrpSpPr>
                  <a:grpSpLocks noChangeAspect="1"/>
                </p:cNvGrpSpPr>
                <p:nvPr userDrawn="1"/>
              </p:nvGrpSpPr>
              <p:grpSpPr bwMode="auto">
                <a:xfrm>
                  <a:off x="10604642" y="969717"/>
                  <a:ext cx="1290643" cy="1427163"/>
                  <a:chOff x="4798" y="1515"/>
                  <a:chExt cx="813" cy="899"/>
                </a:xfrm>
              </p:grpSpPr>
              <p:sp>
                <p:nvSpPr>
                  <p:cNvPr id="153" name="Freeform 886"/>
                  <p:cNvSpPr>
                    <a:spLocks/>
                  </p:cNvSpPr>
                  <p:nvPr userDrawn="1"/>
                </p:nvSpPr>
                <p:spPr bwMode="auto">
                  <a:xfrm>
                    <a:off x="5269" y="1515"/>
                    <a:ext cx="71" cy="898"/>
                  </a:xfrm>
                  <a:custGeom>
                    <a:avLst/>
                    <a:gdLst>
                      <a:gd name="T0" fmla="*/ 282 w 282"/>
                      <a:gd name="T1" fmla="*/ 0 h 3595"/>
                      <a:gd name="T2" fmla="*/ 282 w 282"/>
                      <a:gd name="T3" fmla="*/ 3138 h 3595"/>
                      <a:gd name="T4" fmla="*/ 0 w 282"/>
                      <a:gd name="T5" fmla="*/ 3595 h 3595"/>
                      <a:gd name="T6" fmla="*/ 0 w 282"/>
                      <a:gd name="T7" fmla="*/ 285 h 3595"/>
                      <a:gd name="T8" fmla="*/ 282 w 282"/>
                      <a:gd name="T9" fmla="*/ 0 h 35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2" h="3595">
                        <a:moveTo>
                          <a:pt x="282" y="0"/>
                        </a:moveTo>
                        <a:lnTo>
                          <a:pt x="282" y="3138"/>
                        </a:lnTo>
                        <a:lnTo>
                          <a:pt x="0" y="3595"/>
                        </a:lnTo>
                        <a:lnTo>
                          <a:pt x="0" y="285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solidFill>
                    <a:srgbClr val="FFC000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4" name="Rectangle 880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515"/>
                    <a:ext cx="813" cy="899"/>
                  </a:xfrm>
                  <a:prstGeom prst="rect">
                    <a:avLst/>
                  </a:prstGeom>
                  <a:noFill/>
                  <a:ln w="0">
                    <a:noFill/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5" name="Rectangle 881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857"/>
                    <a:ext cx="228" cy="55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002060"/>
                      </a:gs>
                      <a:gs pos="100000">
                        <a:srgbClr val="1929FF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6" name="Freeform 882"/>
                  <p:cNvSpPr>
                    <a:spLocks/>
                  </p:cNvSpPr>
                  <p:nvPr userDrawn="1"/>
                </p:nvSpPr>
                <p:spPr bwMode="auto">
                  <a:xfrm>
                    <a:off x="4798" y="1771"/>
                    <a:ext cx="314" cy="86"/>
                  </a:xfrm>
                  <a:custGeom>
                    <a:avLst/>
                    <a:gdLst>
                      <a:gd name="T0" fmla="*/ 411 w 1255"/>
                      <a:gd name="T1" fmla="*/ 0 h 342"/>
                      <a:gd name="T2" fmla="*/ 1255 w 1255"/>
                      <a:gd name="T3" fmla="*/ 0 h 342"/>
                      <a:gd name="T4" fmla="*/ 913 w 1255"/>
                      <a:gd name="T5" fmla="*/ 342 h 342"/>
                      <a:gd name="T6" fmla="*/ 0 w 1255"/>
                      <a:gd name="T7" fmla="*/ 342 h 342"/>
                      <a:gd name="T8" fmla="*/ 411 w 1255"/>
                      <a:gd name="T9" fmla="*/ 0 h 3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55" h="342">
                        <a:moveTo>
                          <a:pt x="411" y="0"/>
                        </a:moveTo>
                        <a:lnTo>
                          <a:pt x="1255" y="0"/>
                        </a:lnTo>
                        <a:lnTo>
                          <a:pt x="913" y="342"/>
                        </a:lnTo>
                        <a:lnTo>
                          <a:pt x="0" y="342"/>
                        </a:lnTo>
                        <a:lnTo>
                          <a:pt x="411" y="0"/>
                        </a:lnTo>
                        <a:close/>
                      </a:path>
                    </a:pathLst>
                  </a:custGeom>
                  <a:solidFill>
                    <a:srgbClr val="0039AC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7" name="Freeform 883"/>
                  <p:cNvSpPr>
                    <a:spLocks/>
                  </p:cNvSpPr>
                  <p:nvPr userDrawn="1"/>
                </p:nvSpPr>
                <p:spPr bwMode="auto">
                  <a:xfrm>
                    <a:off x="5026" y="1771"/>
                    <a:ext cx="85" cy="642"/>
                  </a:xfrm>
                  <a:custGeom>
                    <a:avLst/>
                    <a:gdLst>
                      <a:gd name="T0" fmla="*/ 342 w 342"/>
                      <a:gd name="T1" fmla="*/ 0 h 2568"/>
                      <a:gd name="T2" fmla="*/ 342 w 342"/>
                      <a:gd name="T3" fmla="*/ 2111 h 2568"/>
                      <a:gd name="T4" fmla="*/ 0 w 342"/>
                      <a:gd name="T5" fmla="*/ 2568 h 2568"/>
                      <a:gd name="T6" fmla="*/ 0 w 342"/>
                      <a:gd name="T7" fmla="*/ 342 h 2568"/>
                      <a:gd name="T8" fmla="*/ 342 w 342"/>
                      <a:gd name="T9" fmla="*/ 0 h 25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568">
                        <a:moveTo>
                          <a:pt x="342" y="0"/>
                        </a:moveTo>
                        <a:lnTo>
                          <a:pt x="342" y="2111"/>
                        </a:lnTo>
                        <a:lnTo>
                          <a:pt x="0" y="2568"/>
                        </a:lnTo>
                        <a:lnTo>
                          <a:pt x="0" y="342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000075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8" name="Freeform 884"/>
                  <p:cNvSpPr>
                    <a:spLocks/>
                  </p:cNvSpPr>
                  <p:nvPr userDrawn="1"/>
                </p:nvSpPr>
                <p:spPr bwMode="auto">
                  <a:xfrm>
                    <a:off x="5054" y="1515"/>
                    <a:ext cx="286" cy="72"/>
                  </a:xfrm>
                  <a:custGeom>
                    <a:avLst/>
                    <a:gdLst>
                      <a:gd name="T0" fmla="*/ 318 w 1140"/>
                      <a:gd name="T1" fmla="*/ 0 h 289"/>
                      <a:gd name="T2" fmla="*/ 1140 w 1140"/>
                      <a:gd name="T3" fmla="*/ 0 h 289"/>
                      <a:gd name="T4" fmla="*/ 855 w 1140"/>
                      <a:gd name="T5" fmla="*/ 289 h 289"/>
                      <a:gd name="T6" fmla="*/ 0 w 1140"/>
                      <a:gd name="T7" fmla="*/ 289 h 289"/>
                      <a:gd name="T8" fmla="*/ 318 w 1140"/>
                      <a:gd name="T9" fmla="*/ 0 h 2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40" h="289">
                        <a:moveTo>
                          <a:pt x="318" y="0"/>
                        </a:moveTo>
                        <a:lnTo>
                          <a:pt x="1140" y="0"/>
                        </a:lnTo>
                        <a:lnTo>
                          <a:pt x="855" y="289"/>
                        </a:lnTo>
                        <a:lnTo>
                          <a:pt x="0" y="289"/>
                        </a:lnTo>
                        <a:lnTo>
                          <a:pt x="318" y="0"/>
                        </a:lnTo>
                        <a:close/>
                      </a:path>
                    </a:pathLst>
                  </a:custGeom>
                  <a:solidFill>
                    <a:srgbClr val="EEFF26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9" name="Rectangle 885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054" y="1587"/>
                    <a:ext cx="215" cy="82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FFC000"/>
                      </a:gs>
                      <a:gs pos="100000">
                        <a:srgbClr val="FFFF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60" name="Rectangle 887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298" y="1771"/>
                    <a:ext cx="228" cy="643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B80004"/>
                      </a:gs>
                      <a:gs pos="100000">
                        <a:srgbClr val="FF00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61" name="Freeform 888"/>
                  <p:cNvSpPr>
                    <a:spLocks/>
                  </p:cNvSpPr>
                  <p:nvPr userDrawn="1"/>
                </p:nvSpPr>
                <p:spPr bwMode="auto">
                  <a:xfrm>
                    <a:off x="5526" y="1686"/>
                    <a:ext cx="85" cy="727"/>
                  </a:xfrm>
                  <a:custGeom>
                    <a:avLst/>
                    <a:gdLst>
                      <a:gd name="T0" fmla="*/ 342 w 342"/>
                      <a:gd name="T1" fmla="*/ 0 h 2911"/>
                      <a:gd name="T2" fmla="*/ 342 w 342"/>
                      <a:gd name="T3" fmla="*/ 2477 h 2911"/>
                      <a:gd name="T4" fmla="*/ 0 w 342"/>
                      <a:gd name="T5" fmla="*/ 2911 h 2911"/>
                      <a:gd name="T6" fmla="*/ 0 w 342"/>
                      <a:gd name="T7" fmla="*/ 334 h 2911"/>
                      <a:gd name="T8" fmla="*/ 342 w 342"/>
                      <a:gd name="T9" fmla="*/ 0 h 29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911">
                        <a:moveTo>
                          <a:pt x="342" y="0"/>
                        </a:moveTo>
                        <a:lnTo>
                          <a:pt x="342" y="2477"/>
                        </a:lnTo>
                        <a:lnTo>
                          <a:pt x="0" y="2911"/>
                        </a:lnTo>
                        <a:lnTo>
                          <a:pt x="0" y="334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C2001B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  <p:sp>
              <p:nvSpPr>
                <p:cNvPr id="152" name="Vrije vorm 151"/>
                <p:cNvSpPr/>
                <p:nvPr userDrawn="1"/>
              </p:nvSpPr>
              <p:spPr>
                <a:xfrm>
                  <a:off x="11389225" y="1241176"/>
                  <a:ext cx="506025" cy="137883"/>
                </a:xfrm>
                <a:custGeom>
                  <a:avLst/>
                  <a:gdLst>
                    <a:gd name="connsiteX0" fmla="*/ 0 w 508407"/>
                    <a:gd name="connsiteY0" fmla="*/ 142646 h 146304"/>
                    <a:gd name="connsiteX1" fmla="*/ 369418 w 508407"/>
                    <a:gd name="connsiteY1" fmla="*/ 146304 h 146304"/>
                    <a:gd name="connsiteX2" fmla="*/ 508407 w 508407"/>
                    <a:gd name="connsiteY2" fmla="*/ 0 h 146304"/>
                    <a:gd name="connsiteX3" fmla="*/ 168250 w 508407"/>
                    <a:gd name="connsiteY3" fmla="*/ 0 h 146304"/>
                    <a:gd name="connsiteX4" fmla="*/ 0 w 508407"/>
                    <a:gd name="connsiteY4" fmla="*/ 142646 h 146304"/>
                    <a:gd name="connsiteX0" fmla="*/ 0 w 508407"/>
                    <a:gd name="connsiteY0" fmla="*/ 142646 h 142646"/>
                    <a:gd name="connsiteX1" fmla="*/ 376562 w 508407"/>
                    <a:gd name="connsiteY1" fmla="*/ 136779 h 142646"/>
                    <a:gd name="connsiteX2" fmla="*/ 508407 w 508407"/>
                    <a:gd name="connsiteY2" fmla="*/ 0 h 142646"/>
                    <a:gd name="connsiteX3" fmla="*/ 168250 w 508407"/>
                    <a:gd name="connsiteY3" fmla="*/ 0 h 142646"/>
                    <a:gd name="connsiteX4" fmla="*/ 0 w 508407"/>
                    <a:gd name="connsiteY4" fmla="*/ 142646 h 142646"/>
                    <a:gd name="connsiteX0" fmla="*/ 0 w 506025"/>
                    <a:gd name="connsiteY0" fmla="*/ 137883 h 137883"/>
                    <a:gd name="connsiteX1" fmla="*/ 374180 w 506025"/>
                    <a:gd name="connsiteY1" fmla="*/ 136779 h 137883"/>
                    <a:gd name="connsiteX2" fmla="*/ 506025 w 506025"/>
                    <a:gd name="connsiteY2" fmla="*/ 0 h 137883"/>
                    <a:gd name="connsiteX3" fmla="*/ 165868 w 506025"/>
                    <a:gd name="connsiteY3" fmla="*/ 0 h 137883"/>
                    <a:gd name="connsiteX4" fmla="*/ 0 w 506025"/>
                    <a:gd name="connsiteY4" fmla="*/ 137883 h 137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6025" h="137883">
                      <a:moveTo>
                        <a:pt x="0" y="137883"/>
                      </a:moveTo>
                      <a:lnTo>
                        <a:pt x="374180" y="136779"/>
                      </a:lnTo>
                      <a:lnTo>
                        <a:pt x="506025" y="0"/>
                      </a:lnTo>
                      <a:lnTo>
                        <a:pt x="165868" y="0"/>
                      </a:lnTo>
                      <a:lnTo>
                        <a:pt x="0" y="137883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96" name="Groep 95"/>
            <p:cNvGrpSpPr/>
            <p:nvPr/>
          </p:nvGrpSpPr>
          <p:grpSpPr>
            <a:xfrm>
              <a:off x="12487778" y="6003628"/>
              <a:ext cx="1980859" cy="542924"/>
              <a:chOff x="12390702" y="6054428"/>
              <a:chExt cx="1980859" cy="542924"/>
            </a:xfrm>
          </p:grpSpPr>
          <p:sp>
            <p:nvSpPr>
              <p:cNvPr id="115" name="Rechthoek 114"/>
              <p:cNvSpPr/>
              <p:nvPr/>
            </p:nvSpPr>
            <p:spPr>
              <a:xfrm>
                <a:off x="12402284" y="6054428"/>
                <a:ext cx="1969277" cy="54292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116" name="Rechthoek 115"/>
              <p:cNvSpPr/>
              <p:nvPr/>
            </p:nvSpPr>
            <p:spPr>
              <a:xfrm>
                <a:off x="12662053" y="6062530"/>
                <a:ext cx="1268296" cy="2616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1100" dirty="0"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Change chart type</a:t>
                </a:r>
              </a:p>
            </p:txBody>
          </p:sp>
          <p:sp>
            <p:nvSpPr>
              <p:cNvPr id="117" name="Gelijkbenige driehoek 116"/>
              <p:cNvSpPr/>
              <p:nvPr/>
            </p:nvSpPr>
            <p:spPr>
              <a:xfrm rot="5400000">
                <a:off x="14210471" y="6150144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118" name="Afgeronde rechthoek 117"/>
              <p:cNvSpPr/>
              <p:nvPr/>
            </p:nvSpPr>
            <p:spPr>
              <a:xfrm>
                <a:off x="12390702" y="6322741"/>
                <a:ext cx="1973675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Edit data</a:t>
                </a:r>
              </a:p>
            </p:txBody>
          </p:sp>
          <p:grpSp>
            <p:nvGrpSpPr>
              <p:cNvPr id="119" name="Groep 118"/>
              <p:cNvGrpSpPr/>
              <p:nvPr/>
            </p:nvGrpSpPr>
            <p:grpSpPr>
              <a:xfrm>
                <a:off x="12461788" y="6100223"/>
                <a:ext cx="204691" cy="170000"/>
                <a:chOff x="15171969" y="1587338"/>
                <a:chExt cx="755407" cy="627385"/>
              </a:xfrm>
            </p:grpSpPr>
            <p:sp>
              <p:nvSpPr>
                <p:cNvPr id="136" name="Rechthoek 962"/>
                <p:cNvSpPr/>
                <p:nvPr userDrawn="1"/>
              </p:nvSpPr>
              <p:spPr>
                <a:xfrm>
                  <a:off x="15171969" y="2008934"/>
                  <a:ext cx="755407" cy="205789"/>
                </a:xfrm>
                <a:custGeom>
                  <a:avLst/>
                  <a:gdLst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664132 w 664132"/>
                    <a:gd name="connsiteY2" fmla="*/ 27778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664132"/>
                    <a:gd name="connsiteY0" fmla="*/ 0 h 290487"/>
                    <a:gd name="connsiteX1" fmla="*/ 664132 w 664132"/>
                    <a:gd name="connsiteY1" fmla="*/ 0 h 290487"/>
                    <a:gd name="connsiteX2" fmla="*/ 333932 w 664132"/>
                    <a:gd name="connsiteY2" fmla="*/ 290487 h 290487"/>
                    <a:gd name="connsiteX3" fmla="*/ 0 w 664132"/>
                    <a:gd name="connsiteY3" fmla="*/ 277787 h 290487"/>
                    <a:gd name="connsiteX4" fmla="*/ 0 w 664132"/>
                    <a:gd name="connsiteY4" fmla="*/ 0 h 290487"/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575232 w 664132"/>
                    <a:gd name="connsiteY2" fmla="*/ 27143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708582"/>
                    <a:gd name="connsiteY0" fmla="*/ 0 h 277787"/>
                    <a:gd name="connsiteX1" fmla="*/ 708582 w 708582"/>
                    <a:gd name="connsiteY1" fmla="*/ 31750 h 277787"/>
                    <a:gd name="connsiteX2" fmla="*/ 575232 w 708582"/>
                    <a:gd name="connsiteY2" fmla="*/ 271437 h 277787"/>
                    <a:gd name="connsiteX3" fmla="*/ 0 w 708582"/>
                    <a:gd name="connsiteY3" fmla="*/ 277787 h 277787"/>
                    <a:gd name="connsiteX4" fmla="*/ 0 w 708582"/>
                    <a:gd name="connsiteY4" fmla="*/ 0 h 277787"/>
                    <a:gd name="connsiteX0" fmla="*/ 228600 w 708582"/>
                    <a:gd name="connsiteY0" fmla="*/ 6350 h 246037"/>
                    <a:gd name="connsiteX1" fmla="*/ 708582 w 708582"/>
                    <a:gd name="connsiteY1" fmla="*/ 0 h 246037"/>
                    <a:gd name="connsiteX2" fmla="*/ 575232 w 708582"/>
                    <a:gd name="connsiteY2" fmla="*/ 239687 h 246037"/>
                    <a:gd name="connsiteX3" fmla="*/ 0 w 708582"/>
                    <a:gd name="connsiteY3" fmla="*/ 246037 h 246037"/>
                    <a:gd name="connsiteX4" fmla="*/ 228600 w 708582"/>
                    <a:gd name="connsiteY4" fmla="*/ 6350 h 246037"/>
                    <a:gd name="connsiteX0" fmla="*/ 228600 w 778432"/>
                    <a:gd name="connsiteY0" fmla="*/ 0 h 239687"/>
                    <a:gd name="connsiteX1" fmla="*/ 778432 w 778432"/>
                    <a:gd name="connsiteY1" fmla="*/ 25400 h 239687"/>
                    <a:gd name="connsiteX2" fmla="*/ 575232 w 778432"/>
                    <a:gd name="connsiteY2" fmla="*/ 233337 h 239687"/>
                    <a:gd name="connsiteX3" fmla="*/ 0 w 778432"/>
                    <a:gd name="connsiteY3" fmla="*/ 239687 h 239687"/>
                    <a:gd name="connsiteX4" fmla="*/ 228600 w 778432"/>
                    <a:gd name="connsiteY4" fmla="*/ 0 h 239687"/>
                    <a:gd name="connsiteX0" fmla="*/ 228600 w 778432"/>
                    <a:gd name="connsiteY0" fmla="*/ 0 h 214287"/>
                    <a:gd name="connsiteX1" fmla="*/ 778432 w 778432"/>
                    <a:gd name="connsiteY1" fmla="*/ 0 h 214287"/>
                    <a:gd name="connsiteX2" fmla="*/ 575232 w 778432"/>
                    <a:gd name="connsiteY2" fmla="*/ 207937 h 214287"/>
                    <a:gd name="connsiteX3" fmla="*/ 0 w 778432"/>
                    <a:gd name="connsiteY3" fmla="*/ 214287 h 214287"/>
                    <a:gd name="connsiteX4" fmla="*/ 228600 w 778432"/>
                    <a:gd name="connsiteY4" fmla="*/ 0 h 214287"/>
                    <a:gd name="connsiteX0" fmla="*/ 228600 w 730724"/>
                    <a:gd name="connsiteY0" fmla="*/ 3975 h 218262"/>
                    <a:gd name="connsiteX1" fmla="*/ 730724 w 730724"/>
                    <a:gd name="connsiteY1" fmla="*/ 0 h 218262"/>
                    <a:gd name="connsiteX2" fmla="*/ 575232 w 730724"/>
                    <a:gd name="connsiteY2" fmla="*/ 211912 h 218262"/>
                    <a:gd name="connsiteX3" fmla="*/ 0 w 730724"/>
                    <a:gd name="connsiteY3" fmla="*/ 218262 h 218262"/>
                    <a:gd name="connsiteX4" fmla="*/ 228600 w 730724"/>
                    <a:gd name="connsiteY4" fmla="*/ 3975 h 218262"/>
                    <a:gd name="connsiteX0" fmla="*/ 252454 w 754578"/>
                    <a:gd name="connsiteY0" fmla="*/ 3975 h 211912"/>
                    <a:gd name="connsiteX1" fmla="*/ 754578 w 754578"/>
                    <a:gd name="connsiteY1" fmla="*/ 0 h 211912"/>
                    <a:gd name="connsiteX2" fmla="*/ 599086 w 754578"/>
                    <a:gd name="connsiteY2" fmla="*/ 211912 h 211912"/>
                    <a:gd name="connsiteX3" fmla="*/ 0 w 754578"/>
                    <a:gd name="connsiteY3" fmla="*/ 210311 h 211912"/>
                    <a:gd name="connsiteX4" fmla="*/ 252454 w 754578"/>
                    <a:gd name="connsiteY4" fmla="*/ 3975 h 211912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599086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754578"/>
                    <a:gd name="connsiteY0" fmla="*/ 0 h 223840"/>
                    <a:gd name="connsiteX1" fmla="*/ 754578 w 754578"/>
                    <a:gd name="connsiteY1" fmla="*/ 7952 h 223840"/>
                    <a:gd name="connsiteX2" fmla="*/ 654745 w 754578"/>
                    <a:gd name="connsiteY2" fmla="*/ 223840 h 223840"/>
                    <a:gd name="connsiteX3" fmla="*/ 0 w 754578"/>
                    <a:gd name="connsiteY3" fmla="*/ 218263 h 223840"/>
                    <a:gd name="connsiteX4" fmla="*/ 172941 w 754578"/>
                    <a:gd name="connsiteY4" fmla="*/ 0 h 223840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646793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818189"/>
                    <a:gd name="connsiteY0" fmla="*/ 0 h 219864"/>
                    <a:gd name="connsiteX1" fmla="*/ 818189 w 818189"/>
                    <a:gd name="connsiteY1" fmla="*/ 31806 h 219864"/>
                    <a:gd name="connsiteX2" fmla="*/ 646793 w 818189"/>
                    <a:gd name="connsiteY2" fmla="*/ 219864 h 219864"/>
                    <a:gd name="connsiteX3" fmla="*/ 0 w 818189"/>
                    <a:gd name="connsiteY3" fmla="*/ 218263 h 219864"/>
                    <a:gd name="connsiteX4" fmla="*/ 172941 w 818189"/>
                    <a:gd name="connsiteY4" fmla="*/ 0 h 219864"/>
                    <a:gd name="connsiteX0" fmla="*/ 172941 w 806262"/>
                    <a:gd name="connsiteY0" fmla="*/ 0 h 219864"/>
                    <a:gd name="connsiteX1" fmla="*/ 806262 w 806262"/>
                    <a:gd name="connsiteY1" fmla="*/ 11928 h 219864"/>
                    <a:gd name="connsiteX2" fmla="*/ 646793 w 806262"/>
                    <a:gd name="connsiteY2" fmla="*/ 219864 h 219864"/>
                    <a:gd name="connsiteX3" fmla="*/ 0 w 806262"/>
                    <a:gd name="connsiteY3" fmla="*/ 218263 h 219864"/>
                    <a:gd name="connsiteX4" fmla="*/ 172941 w 806262"/>
                    <a:gd name="connsiteY4" fmla="*/ 0 h 219864"/>
                    <a:gd name="connsiteX0" fmla="*/ 172941 w 798310"/>
                    <a:gd name="connsiteY0" fmla="*/ 0 h 219864"/>
                    <a:gd name="connsiteX1" fmla="*/ 798310 w 798310"/>
                    <a:gd name="connsiteY1" fmla="*/ 15903 h 219864"/>
                    <a:gd name="connsiteX2" fmla="*/ 646793 w 798310"/>
                    <a:gd name="connsiteY2" fmla="*/ 219864 h 219864"/>
                    <a:gd name="connsiteX3" fmla="*/ 0 w 798310"/>
                    <a:gd name="connsiteY3" fmla="*/ 218263 h 219864"/>
                    <a:gd name="connsiteX4" fmla="*/ 172941 w 798310"/>
                    <a:gd name="connsiteY4" fmla="*/ 0 h 219864"/>
                    <a:gd name="connsiteX0" fmla="*/ 172941 w 798310"/>
                    <a:gd name="connsiteY0" fmla="*/ 0 h 259620"/>
                    <a:gd name="connsiteX1" fmla="*/ 798310 w 798310"/>
                    <a:gd name="connsiteY1" fmla="*/ 15903 h 259620"/>
                    <a:gd name="connsiteX2" fmla="*/ 614988 w 798310"/>
                    <a:gd name="connsiteY2" fmla="*/ 259620 h 259620"/>
                    <a:gd name="connsiteX3" fmla="*/ 0 w 798310"/>
                    <a:gd name="connsiteY3" fmla="*/ 218263 h 259620"/>
                    <a:gd name="connsiteX4" fmla="*/ 172941 w 798310"/>
                    <a:gd name="connsiteY4" fmla="*/ 0 h 259620"/>
                    <a:gd name="connsiteX0" fmla="*/ 188843 w 814212"/>
                    <a:gd name="connsiteY0" fmla="*/ 0 h 259620"/>
                    <a:gd name="connsiteX1" fmla="*/ 814212 w 814212"/>
                    <a:gd name="connsiteY1" fmla="*/ 15903 h 259620"/>
                    <a:gd name="connsiteX2" fmla="*/ 630890 w 814212"/>
                    <a:gd name="connsiteY2" fmla="*/ 259620 h 259620"/>
                    <a:gd name="connsiteX3" fmla="*/ 0 w 814212"/>
                    <a:gd name="connsiteY3" fmla="*/ 254043 h 259620"/>
                    <a:gd name="connsiteX4" fmla="*/ 188843 w 814212"/>
                    <a:gd name="connsiteY4" fmla="*/ 0 h 259620"/>
                    <a:gd name="connsiteX0" fmla="*/ 208721 w 834090"/>
                    <a:gd name="connsiteY0" fmla="*/ 0 h 259620"/>
                    <a:gd name="connsiteX1" fmla="*/ 834090 w 834090"/>
                    <a:gd name="connsiteY1" fmla="*/ 15903 h 259620"/>
                    <a:gd name="connsiteX2" fmla="*/ 650768 w 834090"/>
                    <a:gd name="connsiteY2" fmla="*/ 259620 h 259620"/>
                    <a:gd name="connsiteX3" fmla="*/ 0 w 834090"/>
                    <a:gd name="connsiteY3" fmla="*/ 254043 h 259620"/>
                    <a:gd name="connsiteX4" fmla="*/ 208721 w 834090"/>
                    <a:gd name="connsiteY4" fmla="*/ 0 h 259620"/>
                    <a:gd name="connsiteX0" fmla="*/ 268356 w 893725"/>
                    <a:gd name="connsiteY0" fmla="*/ 0 h 259620"/>
                    <a:gd name="connsiteX1" fmla="*/ 893725 w 893725"/>
                    <a:gd name="connsiteY1" fmla="*/ 15903 h 259620"/>
                    <a:gd name="connsiteX2" fmla="*/ 710403 w 893725"/>
                    <a:gd name="connsiteY2" fmla="*/ 259620 h 259620"/>
                    <a:gd name="connsiteX3" fmla="*/ 0 w 893725"/>
                    <a:gd name="connsiteY3" fmla="*/ 254043 h 259620"/>
                    <a:gd name="connsiteX4" fmla="*/ 268356 w 893725"/>
                    <a:gd name="connsiteY4" fmla="*/ 0 h 259620"/>
                    <a:gd name="connsiteX0" fmla="*/ 260405 w 885774"/>
                    <a:gd name="connsiteY0" fmla="*/ 0 h 259620"/>
                    <a:gd name="connsiteX1" fmla="*/ 885774 w 885774"/>
                    <a:gd name="connsiteY1" fmla="*/ 15903 h 259620"/>
                    <a:gd name="connsiteX2" fmla="*/ 702452 w 885774"/>
                    <a:gd name="connsiteY2" fmla="*/ 259620 h 259620"/>
                    <a:gd name="connsiteX3" fmla="*/ 0 w 885774"/>
                    <a:gd name="connsiteY3" fmla="*/ 254043 h 259620"/>
                    <a:gd name="connsiteX4" fmla="*/ 260405 w 885774"/>
                    <a:gd name="connsiteY4" fmla="*/ 0 h 259620"/>
                    <a:gd name="connsiteX0" fmla="*/ 220648 w 885774"/>
                    <a:gd name="connsiteY0" fmla="*/ 0 h 243717"/>
                    <a:gd name="connsiteX1" fmla="*/ 885774 w 885774"/>
                    <a:gd name="connsiteY1" fmla="*/ 0 h 243717"/>
                    <a:gd name="connsiteX2" fmla="*/ 702452 w 885774"/>
                    <a:gd name="connsiteY2" fmla="*/ 243717 h 243717"/>
                    <a:gd name="connsiteX3" fmla="*/ 0 w 885774"/>
                    <a:gd name="connsiteY3" fmla="*/ 238140 h 243717"/>
                    <a:gd name="connsiteX4" fmla="*/ 220648 w 885774"/>
                    <a:gd name="connsiteY4" fmla="*/ 0 h 243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5774" h="243717">
                      <a:moveTo>
                        <a:pt x="220648" y="0"/>
                      </a:moveTo>
                      <a:lnTo>
                        <a:pt x="885774" y="0"/>
                      </a:lnTo>
                      <a:lnTo>
                        <a:pt x="702452" y="243717"/>
                      </a:lnTo>
                      <a:lnTo>
                        <a:pt x="0" y="238140"/>
                      </a:lnTo>
                      <a:lnTo>
                        <a:pt x="220648" y="0"/>
                      </a:lnTo>
                      <a:close/>
                    </a:path>
                  </a:pathLst>
                </a:custGeom>
                <a:solidFill>
                  <a:srgbClr val="FFFFFF">
                    <a:lumMod val="50000"/>
                  </a:srgbClr>
                </a:solidFill>
                <a:ln w="25400" cap="flat" cmpd="sng" algn="ctr">
                  <a:noFill/>
                  <a:prstDash val="solid"/>
                </a:ln>
                <a:effectLst>
                  <a:softEdge rad="31750"/>
                </a:effectLst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137" name="Groep 136"/>
                <p:cNvGrpSpPr/>
                <p:nvPr userDrawn="1"/>
              </p:nvGrpSpPr>
              <p:grpSpPr>
                <a:xfrm>
                  <a:off x="15281106" y="1587338"/>
                  <a:ext cx="511775" cy="560304"/>
                  <a:chOff x="10604642" y="969717"/>
                  <a:chExt cx="1290643" cy="1427163"/>
                </a:xfrm>
              </p:grpSpPr>
              <p:grpSp>
                <p:nvGrpSpPr>
                  <p:cNvPr id="138" name="Group 879"/>
                  <p:cNvGrpSpPr>
                    <a:grpSpLocks noChangeAspect="1"/>
                  </p:cNvGrpSpPr>
                  <p:nvPr userDrawn="1"/>
                </p:nvGrpSpPr>
                <p:grpSpPr bwMode="auto">
                  <a:xfrm>
                    <a:off x="10604642" y="969717"/>
                    <a:ext cx="1290643" cy="1427163"/>
                    <a:chOff x="4798" y="1515"/>
                    <a:chExt cx="813" cy="899"/>
                  </a:xfrm>
                </p:grpSpPr>
                <p:sp>
                  <p:nvSpPr>
                    <p:cNvPr id="140" name="Freeform 886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269" y="1515"/>
                      <a:ext cx="71" cy="898"/>
                    </a:xfrm>
                    <a:custGeom>
                      <a:avLst/>
                      <a:gdLst>
                        <a:gd name="T0" fmla="*/ 282 w 282"/>
                        <a:gd name="T1" fmla="*/ 0 h 3595"/>
                        <a:gd name="T2" fmla="*/ 282 w 282"/>
                        <a:gd name="T3" fmla="*/ 3138 h 3595"/>
                        <a:gd name="T4" fmla="*/ 0 w 282"/>
                        <a:gd name="T5" fmla="*/ 3595 h 3595"/>
                        <a:gd name="T6" fmla="*/ 0 w 282"/>
                        <a:gd name="T7" fmla="*/ 285 h 3595"/>
                        <a:gd name="T8" fmla="*/ 282 w 282"/>
                        <a:gd name="T9" fmla="*/ 0 h 359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82" h="3595">
                          <a:moveTo>
                            <a:pt x="282" y="0"/>
                          </a:moveTo>
                          <a:lnTo>
                            <a:pt x="282" y="3138"/>
                          </a:lnTo>
                          <a:lnTo>
                            <a:pt x="0" y="3595"/>
                          </a:lnTo>
                          <a:lnTo>
                            <a:pt x="0" y="285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solidFill>
                      <a:srgbClr val="FFC000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1" name="Rectangle 880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515"/>
                      <a:ext cx="813" cy="899"/>
                    </a:xfrm>
                    <a:prstGeom prst="rect">
                      <a:avLst/>
                    </a:prstGeom>
                    <a:noFill/>
                    <a:ln w="0">
                      <a:noFill/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2" name="Rectangle 881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857"/>
                      <a:ext cx="228" cy="55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002060"/>
                        </a:gs>
                        <a:gs pos="100000">
                          <a:srgbClr val="1929FF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3" name="Freeform 882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4798" y="1771"/>
                      <a:ext cx="314" cy="86"/>
                    </a:xfrm>
                    <a:custGeom>
                      <a:avLst/>
                      <a:gdLst>
                        <a:gd name="T0" fmla="*/ 411 w 1255"/>
                        <a:gd name="T1" fmla="*/ 0 h 342"/>
                        <a:gd name="T2" fmla="*/ 1255 w 1255"/>
                        <a:gd name="T3" fmla="*/ 0 h 342"/>
                        <a:gd name="T4" fmla="*/ 913 w 1255"/>
                        <a:gd name="T5" fmla="*/ 342 h 342"/>
                        <a:gd name="T6" fmla="*/ 0 w 1255"/>
                        <a:gd name="T7" fmla="*/ 342 h 342"/>
                        <a:gd name="T8" fmla="*/ 411 w 1255"/>
                        <a:gd name="T9" fmla="*/ 0 h 3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55" h="342">
                          <a:moveTo>
                            <a:pt x="411" y="0"/>
                          </a:moveTo>
                          <a:lnTo>
                            <a:pt x="1255" y="0"/>
                          </a:lnTo>
                          <a:lnTo>
                            <a:pt x="913" y="342"/>
                          </a:lnTo>
                          <a:lnTo>
                            <a:pt x="0" y="342"/>
                          </a:lnTo>
                          <a:lnTo>
                            <a:pt x="411" y="0"/>
                          </a:lnTo>
                          <a:close/>
                        </a:path>
                      </a:pathLst>
                    </a:custGeom>
                    <a:solidFill>
                      <a:srgbClr val="0039AC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4" name="Freeform 883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26" y="1771"/>
                      <a:ext cx="85" cy="642"/>
                    </a:xfrm>
                    <a:custGeom>
                      <a:avLst/>
                      <a:gdLst>
                        <a:gd name="T0" fmla="*/ 342 w 342"/>
                        <a:gd name="T1" fmla="*/ 0 h 2568"/>
                        <a:gd name="T2" fmla="*/ 342 w 342"/>
                        <a:gd name="T3" fmla="*/ 2111 h 2568"/>
                        <a:gd name="T4" fmla="*/ 0 w 342"/>
                        <a:gd name="T5" fmla="*/ 2568 h 2568"/>
                        <a:gd name="T6" fmla="*/ 0 w 342"/>
                        <a:gd name="T7" fmla="*/ 342 h 2568"/>
                        <a:gd name="T8" fmla="*/ 342 w 342"/>
                        <a:gd name="T9" fmla="*/ 0 h 25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568">
                          <a:moveTo>
                            <a:pt x="342" y="0"/>
                          </a:moveTo>
                          <a:lnTo>
                            <a:pt x="342" y="2111"/>
                          </a:lnTo>
                          <a:lnTo>
                            <a:pt x="0" y="2568"/>
                          </a:lnTo>
                          <a:lnTo>
                            <a:pt x="0" y="342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000075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5" name="Freeform 884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54" y="1515"/>
                      <a:ext cx="286" cy="72"/>
                    </a:xfrm>
                    <a:custGeom>
                      <a:avLst/>
                      <a:gdLst>
                        <a:gd name="T0" fmla="*/ 318 w 1140"/>
                        <a:gd name="T1" fmla="*/ 0 h 289"/>
                        <a:gd name="T2" fmla="*/ 1140 w 1140"/>
                        <a:gd name="T3" fmla="*/ 0 h 289"/>
                        <a:gd name="T4" fmla="*/ 855 w 1140"/>
                        <a:gd name="T5" fmla="*/ 289 h 289"/>
                        <a:gd name="T6" fmla="*/ 0 w 1140"/>
                        <a:gd name="T7" fmla="*/ 289 h 289"/>
                        <a:gd name="T8" fmla="*/ 318 w 1140"/>
                        <a:gd name="T9" fmla="*/ 0 h 2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140" h="289">
                          <a:moveTo>
                            <a:pt x="318" y="0"/>
                          </a:moveTo>
                          <a:lnTo>
                            <a:pt x="1140" y="0"/>
                          </a:lnTo>
                          <a:lnTo>
                            <a:pt x="855" y="289"/>
                          </a:lnTo>
                          <a:lnTo>
                            <a:pt x="0" y="289"/>
                          </a:lnTo>
                          <a:lnTo>
                            <a:pt x="318" y="0"/>
                          </a:lnTo>
                          <a:close/>
                        </a:path>
                      </a:pathLst>
                    </a:custGeom>
                    <a:solidFill>
                      <a:srgbClr val="EEFF26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6" name="Rectangle 885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054" y="1587"/>
                      <a:ext cx="215" cy="82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FFC000"/>
                        </a:gs>
                        <a:gs pos="100000">
                          <a:srgbClr val="FFFF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7" name="Rectangle 887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298" y="1771"/>
                      <a:ext cx="228" cy="643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B80004"/>
                        </a:gs>
                        <a:gs pos="100000">
                          <a:srgbClr val="FF00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8" name="Freeform 888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526" y="1686"/>
                      <a:ext cx="85" cy="727"/>
                    </a:xfrm>
                    <a:custGeom>
                      <a:avLst/>
                      <a:gdLst>
                        <a:gd name="T0" fmla="*/ 342 w 342"/>
                        <a:gd name="T1" fmla="*/ 0 h 2911"/>
                        <a:gd name="T2" fmla="*/ 342 w 342"/>
                        <a:gd name="T3" fmla="*/ 2477 h 2911"/>
                        <a:gd name="T4" fmla="*/ 0 w 342"/>
                        <a:gd name="T5" fmla="*/ 2911 h 2911"/>
                        <a:gd name="T6" fmla="*/ 0 w 342"/>
                        <a:gd name="T7" fmla="*/ 334 h 2911"/>
                        <a:gd name="T8" fmla="*/ 342 w 342"/>
                        <a:gd name="T9" fmla="*/ 0 h 29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911">
                          <a:moveTo>
                            <a:pt x="342" y="0"/>
                          </a:moveTo>
                          <a:lnTo>
                            <a:pt x="342" y="2477"/>
                          </a:lnTo>
                          <a:lnTo>
                            <a:pt x="0" y="2911"/>
                          </a:lnTo>
                          <a:lnTo>
                            <a:pt x="0" y="334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C2001B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</p:grpSp>
              <p:sp>
                <p:nvSpPr>
                  <p:cNvPr id="139" name="Vrije vorm 138"/>
                  <p:cNvSpPr/>
                  <p:nvPr userDrawn="1"/>
                </p:nvSpPr>
                <p:spPr>
                  <a:xfrm>
                    <a:off x="11389225" y="1241176"/>
                    <a:ext cx="506025" cy="137883"/>
                  </a:xfrm>
                  <a:custGeom>
                    <a:avLst/>
                    <a:gdLst>
                      <a:gd name="connsiteX0" fmla="*/ 0 w 508407"/>
                      <a:gd name="connsiteY0" fmla="*/ 142646 h 146304"/>
                      <a:gd name="connsiteX1" fmla="*/ 369418 w 508407"/>
                      <a:gd name="connsiteY1" fmla="*/ 146304 h 146304"/>
                      <a:gd name="connsiteX2" fmla="*/ 508407 w 508407"/>
                      <a:gd name="connsiteY2" fmla="*/ 0 h 146304"/>
                      <a:gd name="connsiteX3" fmla="*/ 168250 w 508407"/>
                      <a:gd name="connsiteY3" fmla="*/ 0 h 146304"/>
                      <a:gd name="connsiteX4" fmla="*/ 0 w 508407"/>
                      <a:gd name="connsiteY4" fmla="*/ 142646 h 146304"/>
                      <a:gd name="connsiteX0" fmla="*/ 0 w 508407"/>
                      <a:gd name="connsiteY0" fmla="*/ 142646 h 142646"/>
                      <a:gd name="connsiteX1" fmla="*/ 376562 w 508407"/>
                      <a:gd name="connsiteY1" fmla="*/ 136779 h 142646"/>
                      <a:gd name="connsiteX2" fmla="*/ 508407 w 508407"/>
                      <a:gd name="connsiteY2" fmla="*/ 0 h 142646"/>
                      <a:gd name="connsiteX3" fmla="*/ 168250 w 508407"/>
                      <a:gd name="connsiteY3" fmla="*/ 0 h 142646"/>
                      <a:gd name="connsiteX4" fmla="*/ 0 w 508407"/>
                      <a:gd name="connsiteY4" fmla="*/ 142646 h 142646"/>
                      <a:gd name="connsiteX0" fmla="*/ 0 w 506025"/>
                      <a:gd name="connsiteY0" fmla="*/ 137883 h 137883"/>
                      <a:gd name="connsiteX1" fmla="*/ 374180 w 506025"/>
                      <a:gd name="connsiteY1" fmla="*/ 136779 h 137883"/>
                      <a:gd name="connsiteX2" fmla="*/ 506025 w 506025"/>
                      <a:gd name="connsiteY2" fmla="*/ 0 h 137883"/>
                      <a:gd name="connsiteX3" fmla="*/ 165868 w 506025"/>
                      <a:gd name="connsiteY3" fmla="*/ 0 h 137883"/>
                      <a:gd name="connsiteX4" fmla="*/ 0 w 506025"/>
                      <a:gd name="connsiteY4" fmla="*/ 137883 h 137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6025" h="137883">
                        <a:moveTo>
                          <a:pt x="0" y="137883"/>
                        </a:moveTo>
                        <a:lnTo>
                          <a:pt x="374180" y="136779"/>
                        </a:lnTo>
                        <a:lnTo>
                          <a:pt x="506025" y="0"/>
                        </a:lnTo>
                        <a:lnTo>
                          <a:pt x="165868" y="0"/>
                        </a:lnTo>
                        <a:lnTo>
                          <a:pt x="0" y="137883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  <p:grpSp>
            <p:nvGrpSpPr>
              <p:cNvPr id="120" name="Groep 119"/>
              <p:cNvGrpSpPr/>
              <p:nvPr/>
            </p:nvGrpSpPr>
            <p:grpSpPr>
              <a:xfrm>
                <a:off x="12468521" y="6356844"/>
                <a:ext cx="133446" cy="114786"/>
                <a:chOff x="14587469" y="6356844"/>
                <a:chExt cx="133446" cy="114786"/>
              </a:xfrm>
            </p:grpSpPr>
            <p:sp>
              <p:nvSpPr>
                <p:cNvPr id="126" name="Rectangle 6"/>
                <p:cNvSpPr>
                  <a:spLocks noChangeArrowheads="1"/>
                </p:cNvSpPr>
                <p:nvPr userDrawn="1"/>
              </p:nvSpPr>
              <p:spPr bwMode="auto">
                <a:xfrm>
                  <a:off x="14588703" y="6379233"/>
                  <a:ext cx="130780" cy="91699"/>
                </a:xfrm>
                <a:prstGeom prst="rect">
                  <a:avLst/>
                </a:prstGeom>
                <a:solidFill>
                  <a:srgbClr val="F2FAFF"/>
                </a:solidFill>
                <a:ln w="0">
                  <a:solidFill>
                    <a:schemeClr val="bg2">
                      <a:lumMod val="5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7" name="Rectangle 15"/>
                <p:cNvSpPr>
                  <a:spLocks noChangeArrowheads="1"/>
                </p:cNvSpPr>
                <p:nvPr userDrawn="1"/>
              </p:nvSpPr>
              <p:spPr bwMode="auto">
                <a:xfrm>
                  <a:off x="14587469" y="6423761"/>
                  <a:ext cx="131076" cy="1446"/>
                </a:xfrm>
                <a:prstGeom prst="rect">
                  <a:avLst/>
                </a:prstGeom>
                <a:gradFill flip="none" rotWithShape="1">
                  <a:gsLst>
                    <a:gs pos="20000">
                      <a:srgbClr val="0039AC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Freeform 14"/>
                <p:cNvSpPr>
                  <a:spLocks noEditPoints="1"/>
                </p:cNvSpPr>
                <p:nvPr userDrawn="1"/>
              </p:nvSpPr>
              <p:spPr bwMode="auto">
                <a:xfrm>
                  <a:off x="14588901" y="6356844"/>
                  <a:ext cx="132014" cy="114786"/>
                </a:xfrm>
                <a:custGeom>
                  <a:avLst/>
                  <a:gdLst>
                    <a:gd name="T0" fmla="*/ 48 w 5347"/>
                    <a:gd name="T1" fmla="*/ 48 h 4605"/>
                    <a:gd name="T2" fmla="*/ 48 w 5347"/>
                    <a:gd name="T3" fmla="*/ 4557 h 4605"/>
                    <a:gd name="T4" fmla="*/ 5299 w 5347"/>
                    <a:gd name="T5" fmla="*/ 4557 h 4605"/>
                    <a:gd name="T6" fmla="*/ 5299 w 5347"/>
                    <a:gd name="T7" fmla="*/ 48 h 4605"/>
                    <a:gd name="T8" fmla="*/ 48 w 5347"/>
                    <a:gd name="T9" fmla="*/ 48 h 4605"/>
                    <a:gd name="T10" fmla="*/ 0 w 5347"/>
                    <a:gd name="T11" fmla="*/ 0 h 4605"/>
                    <a:gd name="T12" fmla="*/ 5347 w 5347"/>
                    <a:gd name="T13" fmla="*/ 0 h 4605"/>
                    <a:gd name="T14" fmla="*/ 5347 w 5347"/>
                    <a:gd name="T15" fmla="*/ 4605 h 4605"/>
                    <a:gd name="T16" fmla="*/ 0 w 5347"/>
                    <a:gd name="T17" fmla="*/ 4605 h 4605"/>
                    <a:gd name="T18" fmla="*/ 0 w 5347"/>
                    <a:gd name="T19" fmla="*/ 0 h 46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347" h="4605">
                      <a:moveTo>
                        <a:pt x="48" y="48"/>
                      </a:moveTo>
                      <a:lnTo>
                        <a:pt x="48" y="4557"/>
                      </a:lnTo>
                      <a:lnTo>
                        <a:pt x="5299" y="4557"/>
                      </a:lnTo>
                      <a:lnTo>
                        <a:pt x="5299" y="48"/>
                      </a:lnTo>
                      <a:lnTo>
                        <a:pt x="48" y="48"/>
                      </a:lnTo>
                      <a:close/>
                      <a:moveTo>
                        <a:pt x="0" y="0"/>
                      </a:moveTo>
                      <a:lnTo>
                        <a:pt x="5347" y="0"/>
                      </a:lnTo>
                      <a:lnTo>
                        <a:pt x="5347" y="4605"/>
                      </a:lnTo>
                      <a:lnTo>
                        <a:pt x="0" y="46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E5D88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cxnSp>
              <p:nvCxnSpPr>
                <p:cNvPr id="129" name="Rechte verbindingslijn 128"/>
                <p:cNvCxnSpPr/>
                <p:nvPr userDrawn="1"/>
              </p:nvCxnSpPr>
              <p:spPr>
                <a:xfrm flipH="1">
                  <a:off x="14654334" y="6382168"/>
                  <a:ext cx="162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0" name="Rechte verbindingslijn 129"/>
                <p:cNvCxnSpPr/>
                <p:nvPr userDrawn="1"/>
              </p:nvCxnSpPr>
              <p:spPr>
                <a:xfrm>
                  <a:off x="14689188" y="6382168"/>
                  <a:ext cx="0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Rechte verbindingslijn 130"/>
                <p:cNvCxnSpPr/>
                <p:nvPr userDrawn="1"/>
              </p:nvCxnSpPr>
              <p:spPr>
                <a:xfrm>
                  <a:off x="14619892" y="6382040"/>
                  <a:ext cx="0" cy="8577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2" name="Rechte verbindingslijn 131"/>
                <p:cNvCxnSpPr/>
                <p:nvPr userDrawn="1"/>
              </p:nvCxnSpPr>
              <p:spPr>
                <a:xfrm flipH="1">
                  <a:off x="14593115" y="6400164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3" name="Rechte verbindingslijn 132"/>
                <p:cNvCxnSpPr/>
                <p:nvPr userDrawn="1"/>
              </p:nvCxnSpPr>
              <p:spPr>
                <a:xfrm flipH="1">
                  <a:off x="14593115" y="6423860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4" name="Rechte verbindingslijn 133"/>
                <p:cNvCxnSpPr/>
                <p:nvPr userDrawn="1"/>
              </p:nvCxnSpPr>
              <p:spPr>
                <a:xfrm flipH="1">
                  <a:off x="14593115" y="6447556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35" name="Rectangle 13"/>
                <p:cNvSpPr>
                  <a:spLocks noChangeArrowheads="1"/>
                </p:cNvSpPr>
                <p:nvPr userDrawn="1"/>
              </p:nvSpPr>
              <p:spPr bwMode="auto">
                <a:xfrm>
                  <a:off x="14590283" y="6359138"/>
                  <a:ext cx="128657" cy="19347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1929FF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21" name="Groep 120"/>
              <p:cNvGrpSpPr/>
              <p:nvPr/>
            </p:nvGrpSpPr>
            <p:grpSpPr>
              <a:xfrm>
                <a:off x="12529899" y="6421402"/>
                <a:ext cx="97399" cy="97399"/>
                <a:chOff x="14546483" y="5323041"/>
                <a:chExt cx="242460" cy="242460"/>
              </a:xfrm>
            </p:grpSpPr>
            <p:sp>
              <p:nvSpPr>
                <p:cNvPr id="122" name="Rechthoek 121"/>
                <p:cNvSpPr/>
                <p:nvPr userDrawn="1"/>
              </p:nvSpPr>
              <p:spPr>
                <a:xfrm>
                  <a:off x="14546483" y="5323041"/>
                  <a:ext cx="242460" cy="2424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rgbClr val="00A4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123" name="Groep 122"/>
                <p:cNvGrpSpPr/>
                <p:nvPr/>
              </p:nvGrpSpPr>
              <p:grpSpPr>
                <a:xfrm>
                  <a:off x="14568035" y="5357818"/>
                  <a:ext cx="199836" cy="175226"/>
                  <a:chOff x="14559757" y="5349611"/>
                  <a:chExt cx="216392" cy="191641"/>
                </a:xfrm>
              </p:grpSpPr>
              <p:sp>
                <p:nvSpPr>
                  <p:cNvPr id="124" name="Parallellogram 123"/>
                  <p:cNvSpPr/>
                  <p:nvPr/>
                </p:nvSpPr>
                <p:spPr>
                  <a:xfrm>
                    <a:off x="14559757" y="5369222"/>
                    <a:ext cx="214316" cy="147762"/>
                  </a:xfrm>
                  <a:prstGeom prst="parallelogram">
                    <a:avLst>
                      <a:gd name="adj" fmla="val 93909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25" name="Parallellogram 124"/>
                  <p:cNvSpPr/>
                  <p:nvPr/>
                </p:nvSpPr>
                <p:spPr>
                  <a:xfrm flipH="1">
                    <a:off x="14561833" y="5349611"/>
                    <a:ext cx="214316" cy="191641"/>
                  </a:xfrm>
                  <a:prstGeom prst="parallelogram">
                    <a:avLst>
                      <a:gd name="adj" fmla="val 68946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sp>
          <p:nvSpPr>
            <p:cNvPr id="97" name="Rechthoek 96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CHART</a:t>
              </a:r>
            </a:p>
          </p:txBody>
        </p:sp>
        <p:sp>
          <p:nvSpPr>
            <p:cNvPr id="98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 chart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9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graph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00" name="Ovaal 99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01" name="Ovaal 100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02" name="Rechte verbindingslijn 101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3" name="Rechte verbindingslijn 102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4" name="Rechte verbindingslijn 103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05" name="Tekstvak 33"/>
            <p:cNvSpPr txBox="1"/>
            <p:nvPr/>
          </p:nvSpPr>
          <p:spPr>
            <a:xfrm>
              <a:off x="12479311" y="5259838"/>
              <a:ext cx="2588841" cy="447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chart,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‘Edit data’</a:t>
              </a:r>
            </a:p>
          </p:txBody>
        </p:sp>
        <p:cxnSp>
          <p:nvCxnSpPr>
            <p:cNvPr id="106" name="Rechte verbindingslijn 105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7" name="Groep 106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11" name="Afgeronde rechthoek 110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2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13" name="Rechte verbindingslijn 112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4" name="Gelijkbenige driehoek 113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08" name="Rechthoek 107"/>
            <p:cNvSpPr/>
            <p:nvPr/>
          </p:nvSpPr>
          <p:spPr>
            <a:xfrm>
              <a:off x="12483705" y="4856599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EDIT CHART</a:t>
              </a:r>
            </a:p>
          </p:txBody>
        </p:sp>
        <p:cxnSp>
          <p:nvCxnSpPr>
            <p:cNvPr id="109" name="Rechte verbindingslijn 108"/>
            <p:cNvCxnSpPr/>
            <p:nvPr/>
          </p:nvCxnSpPr>
          <p:spPr>
            <a:xfrm>
              <a:off x="12487778" y="5145063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10" name="Picture 3"/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254186" y="6395104"/>
              <a:ext cx="158644" cy="2564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sp>
        <p:nvSpPr>
          <p:cNvPr id="162" name="Tijdelijke aanduiding voor inhoud 2"/>
          <p:cNvSpPr>
            <a:spLocks noGrp="1"/>
          </p:cNvSpPr>
          <p:nvPr>
            <p:ph idx="21"/>
          </p:nvPr>
        </p:nvSpPr>
        <p:spPr>
          <a:xfrm>
            <a:off x="522196" y="1592688"/>
            <a:ext cx="5470935" cy="4681111"/>
          </a:xfrm>
          <a:solidFill>
            <a:srgbClr val="E5E9EC"/>
          </a:solidFill>
        </p:spPr>
        <p:txBody>
          <a:bodyPr anchor="ctr"/>
          <a:lstStyle>
            <a:lvl1pPr algn="ctr">
              <a:defRPr sz="14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3" name="Tijdelijke aanduiding voor tekst 2"/>
          <p:cNvSpPr>
            <a:spLocks noGrp="1"/>
          </p:cNvSpPr>
          <p:nvPr>
            <p:ph type="body" idx="22"/>
          </p:nvPr>
        </p:nvSpPr>
        <p:spPr>
          <a:xfrm>
            <a:off x="6297329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64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65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6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67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68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9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0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71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72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74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75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76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77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32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33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34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6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9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0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1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3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78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10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11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12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3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27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0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1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14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15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2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3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4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5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6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16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7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8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9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0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1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9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97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98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9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1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2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3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4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5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6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7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8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9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80" name="Rechte verbindingslijn 24"/>
            <p:cNvCxnSpPr>
              <a:endCxn id="197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81" name="Rechte verbindingslijn 25"/>
            <p:cNvCxnSpPr>
              <a:endCxn id="232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84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85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86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87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88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9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90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91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93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95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96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94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8770984"/>
      </p:ext>
    </p:extLst>
  </p:cSld>
  <p:clrMapOvr>
    <a:masterClrMapping/>
  </p:clrMapOvr>
  <p:transition spd="med">
    <p:fade/>
  </p:transition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ph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11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Graph (XL)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Tijdelijke aanduiding voor inhoud 2"/>
          <p:cNvSpPr>
            <a:spLocks noGrp="1"/>
          </p:cNvSpPr>
          <p:nvPr>
            <p:ph idx="17"/>
          </p:nvPr>
        </p:nvSpPr>
        <p:spPr>
          <a:xfrm>
            <a:off x="517525" y="1592689"/>
            <a:ext cx="11160125" cy="4681112"/>
          </a:xfrm>
          <a:solidFill>
            <a:srgbClr val="E5E9EC"/>
          </a:solidFill>
        </p:spPr>
        <p:txBody>
          <a:bodyPr anchor="ctr"/>
          <a:lstStyle>
            <a:lvl1pPr algn="ctr">
              <a:defRPr sz="14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/>
            </a:lvl1pPr>
          </a:lstStyle>
          <a:p>
            <a:fld id="{2F16C7DF-FA48-4A8F-81E5-425111209FF4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7" name="Instruction Chart &amp; Edit"/>
          <p:cNvGrpSpPr/>
          <p:nvPr userDrawn="1"/>
        </p:nvGrpSpPr>
        <p:grpSpPr>
          <a:xfrm>
            <a:off x="12382788" y="-5444"/>
            <a:ext cx="2697278" cy="6868888"/>
            <a:chOff x="12382788" y="-5444"/>
            <a:chExt cx="2697278" cy="6868888"/>
          </a:xfrm>
        </p:grpSpPr>
        <p:grpSp>
          <p:nvGrpSpPr>
            <p:cNvPr id="9" name="Groep 8"/>
            <p:cNvGrpSpPr/>
            <p:nvPr userDrawn="1"/>
          </p:nvGrpSpPr>
          <p:grpSpPr>
            <a:xfrm>
              <a:off x="12382788" y="1480224"/>
              <a:ext cx="689983" cy="573048"/>
              <a:chOff x="15171969" y="1587338"/>
              <a:chExt cx="755407" cy="627385"/>
            </a:xfrm>
          </p:grpSpPr>
          <p:sp>
            <p:nvSpPr>
              <p:cNvPr id="65" name="Rechthoek 962"/>
              <p:cNvSpPr/>
              <p:nvPr userDrawn="1"/>
            </p:nvSpPr>
            <p:spPr>
              <a:xfrm>
                <a:off x="15171969" y="2008934"/>
                <a:ext cx="755407" cy="205789"/>
              </a:xfrm>
              <a:custGeom>
                <a:avLst/>
                <a:gdLst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664132 w 664132"/>
                  <a:gd name="connsiteY2" fmla="*/ 27778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664132"/>
                  <a:gd name="connsiteY0" fmla="*/ 0 h 290487"/>
                  <a:gd name="connsiteX1" fmla="*/ 664132 w 664132"/>
                  <a:gd name="connsiteY1" fmla="*/ 0 h 290487"/>
                  <a:gd name="connsiteX2" fmla="*/ 333932 w 664132"/>
                  <a:gd name="connsiteY2" fmla="*/ 290487 h 290487"/>
                  <a:gd name="connsiteX3" fmla="*/ 0 w 664132"/>
                  <a:gd name="connsiteY3" fmla="*/ 277787 h 290487"/>
                  <a:gd name="connsiteX4" fmla="*/ 0 w 664132"/>
                  <a:gd name="connsiteY4" fmla="*/ 0 h 290487"/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575232 w 664132"/>
                  <a:gd name="connsiteY2" fmla="*/ 27143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708582"/>
                  <a:gd name="connsiteY0" fmla="*/ 0 h 277787"/>
                  <a:gd name="connsiteX1" fmla="*/ 708582 w 708582"/>
                  <a:gd name="connsiteY1" fmla="*/ 31750 h 277787"/>
                  <a:gd name="connsiteX2" fmla="*/ 575232 w 708582"/>
                  <a:gd name="connsiteY2" fmla="*/ 271437 h 277787"/>
                  <a:gd name="connsiteX3" fmla="*/ 0 w 708582"/>
                  <a:gd name="connsiteY3" fmla="*/ 277787 h 277787"/>
                  <a:gd name="connsiteX4" fmla="*/ 0 w 708582"/>
                  <a:gd name="connsiteY4" fmla="*/ 0 h 277787"/>
                  <a:gd name="connsiteX0" fmla="*/ 228600 w 708582"/>
                  <a:gd name="connsiteY0" fmla="*/ 6350 h 246037"/>
                  <a:gd name="connsiteX1" fmla="*/ 708582 w 708582"/>
                  <a:gd name="connsiteY1" fmla="*/ 0 h 246037"/>
                  <a:gd name="connsiteX2" fmla="*/ 575232 w 708582"/>
                  <a:gd name="connsiteY2" fmla="*/ 239687 h 246037"/>
                  <a:gd name="connsiteX3" fmla="*/ 0 w 708582"/>
                  <a:gd name="connsiteY3" fmla="*/ 246037 h 246037"/>
                  <a:gd name="connsiteX4" fmla="*/ 228600 w 708582"/>
                  <a:gd name="connsiteY4" fmla="*/ 6350 h 246037"/>
                  <a:gd name="connsiteX0" fmla="*/ 228600 w 778432"/>
                  <a:gd name="connsiteY0" fmla="*/ 0 h 239687"/>
                  <a:gd name="connsiteX1" fmla="*/ 778432 w 778432"/>
                  <a:gd name="connsiteY1" fmla="*/ 25400 h 239687"/>
                  <a:gd name="connsiteX2" fmla="*/ 575232 w 778432"/>
                  <a:gd name="connsiteY2" fmla="*/ 233337 h 239687"/>
                  <a:gd name="connsiteX3" fmla="*/ 0 w 778432"/>
                  <a:gd name="connsiteY3" fmla="*/ 239687 h 239687"/>
                  <a:gd name="connsiteX4" fmla="*/ 228600 w 778432"/>
                  <a:gd name="connsiteY4" fmla="*/ 0 h 239687"/>
                  <a:gd name="connsiteX0" fmla="*/ 228600 w 778432"/>
                  <a:gd name="connsiteY0" fmla="*/ 0 h 214287"/>
                  <a:gd name="connsiteX1" fmla="*/ 778432 w 778432"/>
                  <a:gd name="connsiteY1" fmla="*/ 0 h 214287"/>
                  <a:gd name="connsiteX2" fmla="*/ 575232 w 778432"/>
                  <a:gd name="connsiteY2" fmla="*/ 207937 h 214287"/>
                  <a:gd name="connsiteX3" fmla="*/ 0 w 778432"/>
                  <a:gd name="connsiteY3" fmla="*/ 214287 h 214287"/>
                  <a:gd name="connsiteX4" fmla="*/ 228600 w 778432"/>
                  <a:gd name="connsiteY4" fmla="*/ 0 h 214287"/>
                  <a:gd name="connsiteX0" fmla="*/ 228600 w 730724"/>
                  <a:gd name="connsiteY0" fmla="*/ 3975 h 218262"/>
                  <a:gd name="connsiteX1" fmla="*/ 730724 w 730724"/>
                  <a:gd name="connsiteY1" fmla="*/ 0 h 218262"/>
                  <a:gd name="connsiteX2" fmla="*/ 575232 w 730724"/>
                  <a:gd name="connsiteY2" fmla="*/ 211912 h 218262"/>
                  <a:gd name="connsiteX3" fmla="*/ 0 w 730724"/>
                  <a:gd name="connsiteY3" fmla="*/ 218262 h 218262"/>
                  <a:gd name="connsiteX4" fmla="*/ 228600 w 730724"/>
                  <a:gd name="connsiteY4" fmla="*/ 3975 h 218262"/>
                  <a:gd name="connsiteX0" fmla="*/ 252454 w 754578"/>
                  <a:gd name="connsiteY0" fmla="*/ 3975 h 211912"/>
                  <a:gd name="connsiteX1" fmla="*/ 754578 w 754578"/>
                  <a:gd name="connsiteY1" fmla="*/ 0 h 211912"/>
                  <a:gd name="connsiteX2" fmla="*/ 599086 w 754578"/>
                  <a:gd name="connsiteY2" fmla="*/ 211912 h 211912"/>
                  <a:gd name="connsiteX3" fmla="*/ 0 w 754578"/>
                  <a:gd name="connsiteY3" fmla="*/ 210311 h 211912"/>
                  <a:gd name="connsiteX4" fmla="*/ 252454 w 754578"/>
                  <a:gd name="connsiteY4" fmla="*/ 3975 h 211912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599086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754578"/>
                  <a:gd name="connsiteY0" fmla="*/ 0 h 223840"/>
                  <a:gd name="connsiteX1" fmla="*/ 754578 w 754578"/>
                  <a:gd name="connsiteY1" fmla="*/ 7952 h 223840"/>
                  <a:gd name="connsiteX2" fmla="*/ 654745 w 754578"/>
                  <a:gd name="connsiteY2" fmla="*/ 223840 h 223840"/>
                  <a:gd name="connsiteX3" fmla="*/ 0 w 754578"/>
                  <a:gd name="connsiteY3" fmla="*/ 218263 h 223840"/>
                  <a:gd name="connsiteX4" fmla="*/ 172941 w 754578"/>
                  <a:gd name="connsiteY4" fmla="*/ 0 h 223840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646793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818189"/>
                  <a:gd name="connsiteY0" fmla="*/ 0 h 219864"/>
                  <a:gd name="connsiteX1" fmla="*/ 818189 w 818189"/>
                  <a:gd name="connsiteY1" fmla="*/ 31806 h 219864"/>
                  <a:gd name="connsiteX2" fmla="*/ 646793 w 818189"/>
                  <a:gd name="connsiteY2" fmla="*/ 219864 h 219864"/>
                  <a:gd name="connsiteX3" fmla="*/ 0 w 818189"/>
                  <a:gd name="connsiteY3" fmla="*/ 218263 h 219864"/>
                  <a:gd name="connsiteX4" fmla="*/ 172941 w 818189"/>
                  <a:gd name="connsiteY4" fmla="*/ 0 h 219864"/>
                  <a:gd name="connsiteX0" fmla="*/ 172941 w 806262"/>
                  <a:gd name="connsiteY0" fmla="*/ 0 h 219864"/>
                  <a:gd name="connsiteX1" fmla="*/ 806262 w 806262"/>
                  <a:gd name="connsiteY1" fmla="*/ 11928 h 219864"/>
                  <a:gd name="connsiteX2" fmla="*/ 646793 w 806262"/>
                  <a:gd name="connsiteY2" fmla="*/ 219864 h 219864"/>
                  <a:gd name="connsiteX3" fmla="*/ 0 w 806262"/>
                  <a:gd name="connsiteY3" fmla="*/ 218263 h 219864"/>
                  <a:gd name="connsiteX4" fmla="*/ 172941 w 806262"/>
                  <a:gd name="connsiteY4" fmla="*/ 0 h 219864"/>
                  <a:gd name="connsiteX0" fmla="*/ 172941 w 798310"/>
                  <a:gd name="connsiteY0" fmla="*/ 0 h 219864"/>
                  <a:gd name="connsiteX1" fmla="*/ 798310 w 798310"/>
                  <a:gd name="connsiteY1" fmla="*/ 15903 h 219864"/>
                  <a:gd name="connsiteX2" fmla="*/ 646793 w 798310"/>
                  <a:gd name="connsiteY2" fmla="*/ 219864 h 219864"/>
                  <a:gd name="connsiteX3" fmla="*/ 0 w 798310"/>
                  <a:gd name="connsiteY3" fmla="*/ 218263 h 219864"/>
                  <a:gd name="connsiteX4" fmla="*/ 172941 w 798310"/>
                  <a:gd name="connsiteY4" fmla="*/ 0 h 219864"/>
                  <a:gd name="connsiteX0" fmla="*/ 172941 w 798310"/>
                  <a:gd name="connsiteY0" fmla="*/ 0 h 259620"/>
                  <a:gd name="connsiteX1" fmla="*/ 798310 w 798310"/>
                  <a:gd name="connsiteY1" fmla="*/ 15903 h 259620"/>
                  <a:gd name="connsiteX2" fmla="*/ 614988 w 798310"/>
                  <a:gd name="connsiteY2" fmla="*/ 259620 h 259620"/>
                  <a:gd name="connsiteX3" fmla="*/ 0 w 798310"/>
                  <a:gd name="connsiteY3" fmla="*/ 218263 h 259620"/>
                  <a:gd name="connsiteX4" fmla="*/ 172941 w 798310"/>
                  <a:gd name="connsiteY4" fmla="*/ 0 h 259620"/>
                  <a:gd name="connsiteX0" fmla="*/ 188843 w 814212"/>
                  <a:gd name="connsiteY0" fmla="*/ 0 h 259620"/>
                  <a:gd name="connsiteX1" fmla="*/ 814212 w 814212"/>
                  <a:gd name="connsiteY1" fmla="*/ 15903 h 259620"/>
                  <a:gd name="connsiteX2" fmla="*/ 630890 w 814212"/>
                  <a:gd name="connsiteY2" fmla="*/ 259620 h 259620"/>
                  <a:gd name="connsiteX3" fmla="*/ 0 w 814212"/>
                  <a:gd name="connsiteY3" fmla="*/ 254043 h 259620"/>
                  <a:gd name="connsiteX4" fmla="*/ 188843 w 814212"/>
                  <a:gd name="connsiteY4" fmla="*/ 0 h 259620"/>
                  <a:gd name="connsiteX0" fmla="*/ 208721 w 834090"/>
                  <a:gd name="connsiteY0" fmla="*/ 0 h 259620"/>
                  <a:gd name="connsiteX1" fmla="*/ 834090 w 834090"/>
                  <a:gd name="connsiteY1" fmla="*/ 15903 h 259620"/>
                  <a:gd name="connsiteX2" fmla="*/ 650768 w 834090"/>
                  <a:gd name="connsiteY2" fmla="*/ 259620 h 259620"/>
                  <a:gd name="connsiteX3" fmla="*/ 0 w 834090"/>
                  <a:gd name="connsiteY3" fmla="*/ 254043 h 259620"/>
                  <a:gd name="connsiteX4" fmla="*/ 208721 w 834090"/>
                  <a:gd name="connsiteY4" fmla="*/ 0 h 259620"/>
                  <a:gd name="connsiteX0" fmla="*/ 268356 w 893725"/>
                  <a:gd name="connsiteY0" fmla="*/ 0 h 259620"/>
                  <a:gd name="connsiteX1" fmla="*/ 893725 w 893725"/>
                  <a:gd name="connsiteY1" fmla="*/ 15903 h 259620"/>
                  <a:gd name="connsiteX2" fmla="*/ 710403 w 893725"/>
                  <a:gd name="connsiteY2" fmla="*/ 259620 h 259620"/>
                  <a:gd name="connsiteX3" fmla="*/ 0 w 893725"/>
                  <a:gd name="connsiteY3" fmla="*/ 254043 h 259620"/>
                  <a:gd name="connsiteX4" fmla="*/ 268356 w 893725"/>
                  <a:gd name="connsiteY4" fmla="*/ 0 h 259620"/>
                  <a:gd name="connsiteX0" fmla="*/ 260405 w 885774"/>
                  <a:gd name="connsiteY0" fmla="*/ 0 h 259620"/>
                  <a:gd name="connsiteX1" fmla="*/ 885774 w 885774"/>
                  <a:gd name="connsiteY1" fmla="*/ 15903 h 259620"/>
                  <a:gd name="connsiteX2" fmla="*/ 702452 w 885774"/>
                  <a:gd name="connsiteY2" fmla="*/ 259620 h 259620"/>
                  <a:gd name="connsiteX3" fmla="*/ 0 w 885774"/>
                  <a:gd name="connsiteY3" fmla="*/ 254043 h 259620"/>
                  <a:gd name="connsiteX4" fmla="*/ 260405 w 885774"/>
                  <a:gd name="connsiteY4" fmla="*/ 0 h 259620"/>
                  <a:gd name="connsiteX0" fmla="*/ 220648 w 885774"/>
                  <a:gd name="connsiteY0" fmla="*/ 0 h 243717"/>
                  <a:gd name="connsiteX1" fmla="*/ 885774 w 885774"/>
                  <a:gd name="connsiteY1" fmla="*/ 0 h 243717"/>
                  <a:gd name="connsiteX2" fmla="*/ 702452 w 885774"/>
                  <a:gd name="connsiteY2" fmla="*/ 243717 h 243717"/>
                  <a:gd name="connsiteX3" fmla="*/ 0 w 885774"/>
                  <a:gd name="connsiteY3" fmla="*/ 238140 h 243717"/>
                  <a:gd name="connsiteX4" fmla="*/ 220648 w 885774"/>
                  <a:gd name="connsiteY4" fmla="*/ 0 h 24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5774" h="243717">
                    <a:moveTo>
                      <a:pt x="220648" y="0"/>
                    </a:moveTo>
                    <a:lnTo>
                      <a:pt x="885774" y="0"/>
                    </a:lnTo>
                    <a:lnTo>
                      <a:pt x="702452" y="243717"/>
                    </a:lnTo>
                    <a:lnTo>
                      <a:pt x="0" y="238140"/>
                    </a:lnTo>
                    <a:lnTo>
                      <a:pt x="220648" y="0"/>
                    </a:lnTo>
                    <a:close/>
                  </a:path>
                </a:pathLst>
              </a:custGeom>
              <a:solidFill>
                <a:srgbClr val="FFFFFF">
                  <a:lumMod val="50000"/>
                </a:srgbClr>
              </a:solidFill>
              <a:ln w="25400" cap="flat" cmpd="sng" algn="ctr">
                <a:noFill/>
                <a:prstDash val="solid"/>
              </a:ln>
              <a:effectLst>
                <a:softEdge rad="31750"/>
              </a:effectLst>
            </p:spPr>
            <p:txBody>
              <a:bodyPr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66" name="Groep 65"/>
              <p:cNvGrpSpPr/>
              <p:nvPr userDrawn="1"/>
            </p:nvGrpSpPr>
            <p:grpSpPr>
              <a:xfrm>
                <a:off x="15281106" y="1587338"/>
                <a:ext cx="511775" cy="560304"/>
                <a:chOff x="10604642" y="969717"/>
                <a:chExt cx="1290643" cy="1427163"/>
              </a:xfrm>
            </p:grpSpPr>
            <p:grpSp>
              <p:nvGrpSpPr>
                <p:cNvPr id="67" name="Group 879"/>
                <p:cNvGrpSpPr>
                  <a:grpSpLocks noChangeAspect="1"/>
                </p:cNvGrpSpPr>
                <p:nvPr userDrawn="1"/>
              </p:nvGrpSpPr>
              <p:grpSpPr bwMode="auto">
                <a:xfrm>
                  <a:off x="10604642" y="969717"/>
                  <a:ext cx="1290643" cy="1427163"/>
                  <a:chOff x="4798" y="1515"/>
                  <a:chExt cx="813" cy="899"/>
                </a:xfrm>
              </p:grpSpPr>
              <p:sp>
                <p:nvSpPr>
                  <p:cNvPr id="69" name="Freeform 886"/>
                  <p:cNvSpPr>
                    <a:spLocks/>
                  </p:cNvSpPr>
                  <p:nvPr userDrawn="1"/>
                </p:nvSpPr>
                <p:spPr bwMode="auto">
                  <a:xfrm>
                    <a:off x="5269" y="1515"/>
                    <a:ext cx="71" cy="898"/>
                  </a:xfrm>
                  <a:custGeom>
                    <a:avLst/>
                    <a:gdLst>
                      <a:gd name="T0" fmla="*/ 282 w 282"/>
                      <a:gd name="T1" fmla="*/ 0 h 3595"/>
                      <a:gd name="T2" fmla="*/ 282 w 282"/>
                      <a:gd name="T3" fmla="*/ 3138 h 3595"/>
                      <a:gd name="T4" fmla="*/ 0 w 282"/>
                      <a:gd name="T5" fmla="*/ 3595 h 3595"/>
                      <a:gd name="T6" fmla="*/ 0 w 282"/>
                      <a:gd name="T7" fmla="*/ 285 h 3595"/>
                      <a:gd name="T8" fmla="*/ 282 w 282"/>
                      <a:gd name="T9" fmla="*/ 0 h 35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2" h="3595">
                        <a:moveTo>
                          <a:pt x="282" y="0"/>
                        </a:moveTo>
                        <a:lnTo>
                          <a:pt x="282" y="3138"/>
                        </a:lnTo>
                        <a:lnTo>
                          <a:pt x="0" y="3595"/>
                        </a:lnTo>
                        <a:lnTo>
                          <a:pt x="0" y="285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solidFill>
                    <a:srgbClr val="FFC000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0" name="Rectangle 880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515"/>
                    <a:ext cx="813" cy="899"/>
                  </a:xfrm>
                  <a:prstGeom prst="rect">
                    <a:avLst/>
                  </a:prstGeom>
                  <a:noFill/>
                  <a:ln w="0">
                    <a:noFill/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1" name="Rectangle 881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857"/>
                    <a:ext cx="228" cy="55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002060"/>
                      </a:gs>
                      <a:gs pos="100000">
                        <a:srgbClr val="1929FF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2" name="Freeform 882"/>
                  <p:cNvSpPr>
                    <a:spLocks/>
                  </p:cNvSpPr>
                  <p:nvPr userDrawn="1"/>
                </p:nvSpPr>
                <p:spPr bwMode="auto">
                  <a:xfrm>
                    <a:off x="4798" y="1771"/>
                    <a:ext cx="314" cy="86"/>
                  </a:xfrm>
                  <a:custGeom>
                    <a:avLst/>
                    <a:gdLst>
                      <a:gd name="T0" fmla="*/ 411 w 1255"/>
                      <a:gd name="T1" fmla="*/ 0 h 342"/>
                      <a:gd name="T2" fmla="*/ 1255 w 1255"/>
                      <a:gd name="T3" fmla="*/ 0 h 342"/>
                      <a:gd name="T4" fmla="*/ 913 w 1255"/>
                      <a:gd name="T5" fmla="*/ 342 h 342"/>
                      <a:gd name="T6" fmla="*/ 0 w 1255"/>
                      <a:gd name="T7" fmla="*/ 342 h 342"/>
                      <a:gd name="T8" fmla="*/ 411 w 1255"/>
                      <a:gd name="T9" fmla="*/ 0 h 3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55" h="342">
                        <a:moveTo>
                          <a:pt x="411" y="0"/>
                        </a:moveTo>
                        <a:lnTo>
                          <a:pt x="1255" y="0"/>
                        </a:lnTo>
                        <a:lnTo>
                          <a:pt x="913" y="342"/>
                        </a:lnTo>
                        <a:lnTo>
                          <a:pt x="0" y="342"/>
                        </a:lnTo>
                        <a:lnTo>
                          <a:pt x="411" y="0"/>
                        </a:lnTo>
                        <a:close/>
                      </a:path>
                    </a:pathLst>
                  </a:custGeom>
                  <a:solidFill>
                    <a:srgbClr val="0039AC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3" name="Freeform 883"/>
                  <p:cNvSpPr>
                    <a:spLocks/>
                  </p:cNvSpPr>
                  <p:nvPr userDrawn="1"/>
                </p:nvSpPr>
                <p:spPr bwMode="auto">
                  <a:xfrm>
                    <a:off x="5026" y="1771"/>
                    <a:ext cx="85" cy="642"/>
                  </a:xfrm>
                  <a:custGeom>
                    <a:avLst/>
                    <a:gdLst>
                      <a:gd name="T0" fmla="*/ 342 w 342"/>
                      <a:gd name="T1" fmla="*/ 0 h 2568"/>
                      <a:gd name="T2" fmla="*/ 342 w 342"/>
                      <a:gd name="T3" fmla="*/ 2111 h 2568"/>
                      <a:gd name="T4" fmla="*/ 0 w 342"/>
                      <a:gd name="T5" fmla="*/ 2568 h 2568"/>
                      <a:gd name="T6" fmla="*/ 0 w 342"/>
                      <a:gd name="T7" fmla="*/ 342 h 2568"/>
                      <a:gd name="T8" fmla="*/ 342 w 342"/>
                      <a:gd name="T9" fmla="*/ 0 h 25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568">
                        <a:moveTo>
                          <a:pt x="342" y="0"/>
                        </a:moveTo>
                        <a:lnTo>
                          <a:pt x="342" y="2111"/>
                        </a:lnTo>
                        <a:lnTo>
                          <a:pt x="0" y="2568"/>
                        </a:lnTo>
                        <a:lnTo>
                          <a:pt x="0" y="342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000075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4" name="Freeform 884"/>
                  <p:cNvSpPr>
                    <a:spLocks/>
                  </p:cNvSpPr>
                  <p:nvPr userDrawn="1"/>
                </p:nvSpPr>
                <p:spPr bwMode="auto">
                  <a:xfrm>
                    <a:off x="5054" y="1515"/>
                    <a:ext cx="286" cy="72"/>
                  </a:xfrm>
                  <a:custGeom>
                    <a:avLst/>
                    <a:gdLst>
                      <a:gd name="T0" fmla="*/ 318 w 1140"/>
                      <a:gd name="T1" fmla="*/ 0 h 289"/>
                      <a:gd name="T2" fmla="*/ 1140 w 1140"/>
                      <a:gd name="T3" fmla="*/ 0 h 289"/>
                      <a:gd name="T4" fmla="*/ 855 w 1140"/>
                      <a:gd name="T5" fmla="*/ 289 h 289"/>
                      <a:gd name="T6" fmla="*/ 0 w 1140"/>
                      <a:gd name="T7" fmla="*/ 289 h 289"/>
                      <a:gd name="T8" fmla="*/ 318 w 1140"/>
                      <a:gd name="T9" fmla="*/ 0 h 2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40" h="289">
                        <a:moveTo>
                          <a:pt x="318" y="0"/>
                        </a:moveTo>
                        <a:lnTo>
                          <a:pt x="1140" y="0"/>
                        </a:lnTo>
                        <a:lnTo>
                          <a:pt x="855" y="289"/>
                        </a:lnTo>
                        <a:lnTo>
                          <a:pt x="0" y="289"/>
                        </a:lnTo>
                        <a:lnTo>
                          <a:pt x="318" y="0"/>
                        </a:lnTo>
                        <a:close/>
                      </a:path>
                    </a:pathLst>
                  </a:custGeom>
                  <a:solidFill>
                    <a:srgbClr val="EEFF26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5" name="Rectangle 885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054" y="1587"/>
                    <a:ext cx="215" cy="82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FFC000"/>
                      </a:gs>
                      <a:gs pos="100000">
                        <a:srgbClr val="FFFF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6" name="Rectangle 887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298" y="1771"/>
                    <a:ext cx="228" cy="643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B80004"/>
                      </a:gs>
                      <a:gs pos="100000">
                        <a:srgbClr val="FF00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7" name="Freeform 888"/>
                  <p:cNvSpPr>
                    <a:spLocks/>
                  </p:cNvSpPr>
                  <p:nvPr userDrawn="1"/>
                </p:nvSpPr>
                <p:spPr bwMode="auto">
                  <a:xfrm>
                    <a:off x="5526" y="1686"/>
                    <a:ext cx="85" cy="727"/>
                  </a:xfrm>
                  <a:custGeom>
                    <a:avLst/>
                    <a:gdLst>
                      <a:gd name="T0" fmla="*/ 342 w 342"/>
                      <a:gd name="T1" fmla="*/ 0 h 2911"/>
                      <a:gd name="T2" fmla="*/ 342 w 342"/>
                      <a:gd name="T3" fmla="*/ 2477 h 2911"/>
                      <a:gd name="T4" fmla="*/ 0 w 342"/>
                      <a:gd name="T5" fmla="*/ 2911 h 2911"/>
                      <a:gd name="T6" fmla="*/ 0 w 342"/>
                      <a:gd name="T7" fmla="*/ 334 h 2911"/>
                      <a:gd name="T8" fmla="*/ 342 w 342"/>
                      <a:gd name="T9" fmla="*/ 0 h 29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911">
                        <a:moveTo>
                          <a:pt x="342" y="0"/>
                        </a:moveTo>
                        <a:lnTo>
                          <a:pt x="342" y="2477"/>
                        </a:lnTo>
                        <a:lnTo>
                          <a:pt x="0" y="2911"/>
                        </a:lnTo>
                        <a:lnTo>
                          <a:pt x="0" y="334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C2001B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  <p:sp>
              <p:nvSpPr>
                <p:cNvPr id="68" name="Vrije vorm 67"/>
                <p:cNvSpPr/>
                <p:nvPr userDrawn="1"/>
              </p:nvSpPr>
              <p:spPr>
                <a:xfrm>
                  <a:off x="11389225" y="1241176"/>
                  <a:ext cx="506025" cy="137883"/>
                </a:xfrm>
                <a:custGeom>
                  <a:avLst/>
                  <a:gdLst>
                    <a:gd name="connsiteX0" fmla="*/ 0 w 508407"/>
                    <a:gd name="connsiteY0" fmla="*/ 142646 h 146304"/>
                    <a:gd name="connsiteX1" fmla="*/ 369418 w 508407"/>
                    <a:gd name="connsiteY1" fmla="*/ 146304 h 146304"/>
                    <a:gd name="connsiteX2" fmla="*/ 508407 w 508407"/>
                    <a:gd name="connsiteY2" fmla="*/ 0 h 146304"/>
                    <a:gd name="connsiteX3" fmla="*/ 168250 w 508407"/>
                    <a:gd name="connsiteY3" fmla="*/ 0 h 146304"/>
                    <a:gd name="connsiteX4" fmla="*/ 0 w 508407"/>
                    <a:gd name="connsiteY4" fmla="*/ 142646 h 146304"/>
                    <a:gd name="connsiteX0" fmla="*/ 0 w 508407"/>
                    <a:gd name="connsiteY0" fmla="*/ 142646 h 142646"/>
                    <a:gd name="connsiteX1" fmla="*/ 376562 w 508407"/>
                    <a:gd name="connsiteY1" fmla="*/ 136779 h 142646"/>
                    <a:gd name="connsiteX2" fmla="*/ 508407 w 508407"/>
                    <a:gd name="connsiteY2" fmla="*/ 0 h 142646"/>
                    <a:gd name="connsiteX3" fmla="*/ 168250 w 508407"/>
                    <a:gd name="connsiteY3" fmla="*/ 0 h 142646"/>
                    <a:gd name="connsiteX4" fmla="*/ 0 w 508407"/>
                    <a:gd name="connsiteY4" fmla="*/ 142646 h 142646"/>
                    <a:gd name="connsiteX0" fmla="*/ 0 w 506025"/>
                    <a:gd name="connsiteY0" fmla="*/ 137883 h 137883"/>
                    <a:gd name="connsiteX1" fmla="*/ 374180 w 506025"/>
                    <a:gd name="connsiteY1" fmla="*/ 136779 h 137883"/>
                    <a:gd name="connsiteX2" fmla="*/ 506025 w 506025"/>
                    <a:gd name="connsiteY2" fmla="*/ 0 h 137883"/>
                    <a:gd name="connsiteX3" fmla="*/ 165868 w 506025"/>
                    <a:gd name="connsiteY3" fmla="*/ 0 h 137883"/>
                    <a:gd name="connsiteX4" fmla="*/ 0 w 506025"/>
                    <a:gd name="connsiteY4" fmla="*/ 137883 h 137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6025" h="137883">
                      <a:moveTo>
                        <a:pt x="0" y="137883"/>
                      </a:moveTo>
                      <a:lnTo>
                        <a:pt x="374180" y="136779"/>
                      </a:lnTo>
                      <a:lnTo>
                        <a:pt x="506025" y="0"/>
                      </a:lnTo>
                      <a:lnTo>
                        <a:pt x="165868" y="0"/>
                      </a:lnTo>
                      <a:lnTo>
                        <a:pt x="0" y="137883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" name="Groep 9"/>
            <p:cNvGrpSpPr/>
            <p:nvPr/>
          </p:nvGrpSpPr>
          <p:grpSpPr>
            <a:xfrm>
              <a:off x="12487778" y="6003628"/>
              <a:ext cx="1980859" cy="542924"/>
              <a:chOff x="12390702" y="6054428"/>
              <a:chExt cx="1980859" cy="542924"/>
            </a:xfrm>
          </p:grpSpPr>
          <p:sp>
            <p:nvSpPr>
              <p:cNvPr id="31" name="Rechthoek 30"/>
              <p:cNvSpPr/>
              <p:nvPr/>
            </p:nvSpPr>
            <p:spPr>
              <a:xfrm>
                <a:off x="12402284" y="6054428"/>
                <a:ext cx="1969277" cy="54292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32" name="Rechthoek 31"/>
              <p:cNvSpPr/>
              <p:nvPr/>
            </p:nvSpPr>
            <p:spPr>
              <a:xfrm>
                <a:off x="12662053" y="6062530"/>
                <a:ext cx="1268296" cy="2616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1100" dirty="0"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Change chart type</a:t>
                </a:r>
              </a:p>
            </p:txBody>
          </p:sp>
          <p:sp>
            <p:nvSpPr>
              <p:cNvPr id="33" name="Gelijkbenige driehoek 32"/>
              <p:cNvSpPr/>
              <p:nvPr/>
            </p:nvSpPr>
            <p:spPr>
              <a:xfrm rot="5400000">
                <a:off x="14210471" y="6150144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34" name="Afgeronde rechthoek 33"/>
              <p:cNvSpPr/>
              <p:nvPr/>
            </p:nvSpPr>
            <p:spPr>
              <a:xfrm>
                <a:off x="12390702" y="6322741"/>
                <a:ext cx="1973675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Edit data</a:t>
                </a:r>
              </a:p>
            </p:txBody>
          </p:sp>
          <p:grpSp>
            <p:nvGrpSpPr>
              <p:cNvPr id="35" name="Groep 34"/>
              <p:cNvGrpSpPr/>
              <p:nvPr/>
            </p:nvGrpSpPr>
            <p:grpSpPr>
              <a:xfrm>
                <a:off x="12461788" y="6100223"/>
                <a:ext cx="204691" cy="170000"/>
                <a:chOff x="15171969" y="1587338"/>
                <a:chExt cx="755407" cy="627385"/>
              </a:xfrm>
            </p:grpSpPr>
            <p:sp>
              <p:nvSpPr>
                <p:cNvPr id="52" name="Rechthoek 962"/>
                <p:cNvSpPr/>
                <p:nvPr userDrawn="1"/>
              </p:nvSpPr>
              <p:spPr>
                <a:xfrm>
                  <a:off x="15171969" y="2008934"/>
                  <a:ext cx="755407" cy="205789"/>
                </a:xfrm>
                <a:custGeom>
                  <a:avLst/>
                  <a:gdLst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664132 w 664132"/>
                    <a:gd name="connsiteY2" fmla="*/ 27778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664132"/>
                    <a:gd name="connsiteY0" fmla="*/ 0 h 290487"/>
                    <a:gd name="connsiteX1" fmla="*/ 664132 w 664132"/>
                    <a:gd name="connsiteY1" fmla="*/ 0 h 290487"/>
                    <a:gd name="connsiteX2" fmla="*/ 333932 w 664132"/>
                    <a:gd name="connsiteY2" fmla="*/ 290487 h 290487"/>
                    <a:gd name="connsiteX3" fmla="*/ 0 w 664132"/>
                    <a:gd name="connsiteY3" fmla="*/ 277787 h 290487"/>
                    <a:gd name="connsiteX4" fmla="*/ 0 w 664132"/>
                    <a:gd name="connsiteY4" fmla="*/ 0 h 290487"/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575232 w 664132"/>
                    <a:gd name="connsiteY2" fmla="*/ 27143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708582"/>
                    <a:gd name="connsiteY0" fmla="*/ 0 h 277787"/>
                    <a:gd name="connsiteX1" fmla="*/ 708582 w 708582"/>
                    <a:gd name="connsiteY1" fmla="*/ 31750 h 277787"/>
                    <a:gd name="connsiteX2" fmla="*/ 575232 w 708582"/>
                    <a:gd name="connsiteY2" fmla="*/ 271437 h 277787"/>
                    <a:gd name="connsiteX3" fmla="*/ 0 w 708582"/>
                    <a:gd name="connsiteY3" fmla="*/ 277787 h 277787"/>
                    <a:gd name="connsiteX4" fmla="*/ 0 w 708582"/>
                    <a:gd name="connsiteY4" fmla="*/ 0 h 277787"/>
                    <a:gd name="connsiteX0" fmla="*/ 228600 w 708582"/>
                    <a:gd name="connsiteY0" fmla="*/ 6350 h 246037"/>
                    <a:gd name="connsiteX1" fmla="*/ 708582 w 708582"/>
                    <a:gd name="connsiteY1" fmla="*/ 0 h 246037"/>
                    <a:gd name="connsiteX2" fmla="*/ 575232 w 708582"/>
                    <a:gd name="connsiteY2" fmla="*/ 239687 h 246037"/>
                    <a:gd name="connsiteX3" fmla="*/ 0 w 708582"/>
                    <a:gd name="connsiteY3" fmla="*/ 246037 h 246037"/>
                    <a:gd name="connsiteX4" fmla="*/ 228600 w 708582"/>
                    <a:gd name="connsiteY4" fmla="*/ 6350 h 246037"/>
                    <a:gd name="connsiteX0" fmla="*/ 228600 w 778432"/>
                    <a:gd name="connsiteY0" fmla="*/ 0 h 239687"/>
                    <a:gd name="connsiteX1" fmla="*/ 778432 w 778432"/>
                    <a:gd name="connsiteY1" fmla="*/ 25400 h 239687"/>
                    <a:gd name="connsiteX2" fmla="*/ 575232 w 778432"/>
                    <a:gd name="connsiteY2" fmla="*/ 233337 h 239687"/>
                    <a:gd name="connsiteX3" fmla="*/ 0 w 778432"/>
                    <a:gd name="connsiteY3" fmla="*/ 239687 h 239687"/>
                    <a:gd name="connsiteX4" fmla="*/ 228600 w 778432"/>
                    <a:gd name="connsiteY4" fmla="*/ 0 h 239687"/>
                    <a:gd name="connsiteX0" fmla="*/ 228600 w 778432"/>
                    <a:gd name="connsiteY0" fmla="*/ 0 h 214287"/>
                    <a:gd name="connsiteX1" fmla="*/ 778432 w 778432"/>
                    <a:gd name="connsiteY1" fmla="*/ 0 h 214287"/>
                    <a:gd name="connsiteX2" fmla="*/ 575232 w 778432"/>
                    <a:gd name="connsiteY2" fmla="*/ 207937 h 214287"/>
                    <a:gd name="connsiteX3" fmla="*/ 0 w 778432"/>
                    <a:gd name="connsiteY3" fmla="*/ 214287 h 214287"/>
                    <a:gd name="connsiteX4" fmla="*/ 228600 w 778432"/>
                    <a:gd name="connsiteY4" fmla="*/ 0 h 214287"/>
                    <a:gd name="connsiteX0" fmla="*/ 228600 w 730724"/>
                    <a:gd name="connsiteY0" fmla="*/ 3975 h 218262"/>
                    <a:gd name="connsiteX1" fmla="*/ 730724 w 730724"/>
                    <a:gd name="connsiteY1" fmla="*/ 0 h 218262"/>
                    <a:gd name="connsiteX2" fmla="*/ 575232 w 730724"/>
                    <a:gd name="connsiteY2" fmla="*/ 211912 h 218262"/>
                    <a:gd name="connsiteX3" fmla="*/ 0 w 730724"/>
                    <a:gd name="connsiteY3" fmla="*/ 218262 h 218262"/>
                    <a:gd name="connsiteX4" fmla="*/ 228600 w 730724"/>
                    <a:gd name="connsiteY4" fmla="*/ 3975 h 218262"/>
                    <a:gd name="connsiteX0" fmla="*/ 252454 w 754578"/>
                    <a:gd name="connsiteY0" fmla="*/ 3975 h 211912"/>
                    <a:gd name="connsiteX1" fmla="*/ 754578 w 754578"/>
                    <a:gd name="connsiteY1" fmla="*/ 0 h 211912"/>
                    <a:gd name="connsiteX2" fmla="*/ 599086 w 754578"/>
                    <a:gd name="connsiteY2" fmla="*/ 211912 h 211912"/>
                    <a:gd name="connsiteX3" fmla="*/ 0 w 754578"/>
                    <a:gd name="connsiteY3" fmla="*/ 210311 h 211912"/>
                    <a:gd name="connsiteX4" fmla="*/ 252454 w 754578"/>
                    <a:gd name="connsiteY4" fmla="*/ 3975 h 211912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599086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754578"/>
                    <a:gd name="connsiteY0" fmla="*/ 0 h 223840"/>
                    <a:gd name="connsiteX1" fmla="*/ 754578 w 754578"/>
                    <a:gd name="connsiteY1" fmla="*/ 7952 h 223840"/>
                    <a:gd name="connsiteX2" fmla="*/ 654745 w 754578"/>
                    <a:gd name="connsiteY2" fmla="*/ 223840 h 223840"/>
                    <a:gd name="connsiteX3" fmla="*/ 0 w 754578"/>
                    <a:gd name="connsiteY3" fmla="*/ 218263 h 223840"/>
                    <a:gd name="connsiteX4" fmla="*/ 172941 w 754578"/>
                    <a:gd name="connsiteY4" fmla="*/ 0 h 223840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646793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818189"/>
                    <a:gd name="connsiteY0" fmla="*/ 0 h 219864"/>
                    <a:gd name="connsiteX1" fmla="*/ 818189 w 818189"/>
                    <a:gd name="connsiteY1" fmla="*/ 31806 h 219864"/>
                    <a:gd name="connsiteX2" fmla="*/ 646793 w 818189"/>
                    <a:gd name="connsiteY2" fmla="*/ 219864 h 219864"/>
                    <a:gd name="connsiteX3" fmla="*/ 0 w 818189"/>
                    <a:gd name="connsiteY3" fmla="*/ 218263 h 219864"/>
                    <a:gd name="connsiteX4" fmla="*/ 172941 w 818189"/>
                    <a:gd name="connsiteY4" fmla="*/ 0 h 219864"/>
                    <a:gd name="connsiteX0" fmla="*/ 172941 w 806262"/>
                    <a:gd name="connsiteY0" fmla="*/ 0 h 219864"/>
                    <a:gd name="connsiteX1" fmla="*/ 806262 w 806262"/>
                    <a:gd name="connsiteY1" fmla="*/ 11928 h 219864"/>
                    <a:gd name="connsiteX2" fmla="*/ 646793 w 806262"/>
                    <a:gd name="connsiteY2" fmla="*/ 219864 h 219864"/>
                    <a:gd name="connsiteX3" fmla="*/ 0 w 806262"/>
                    <a:gd name="connsiteY3" fmla="*/ 218263 h 219864"/>
                    <a:gd name="connsiteX4" fmla="*/ 172941 w 806262"/>
                    <a:gd name="connsiteY4" fmla="*/ 0 h 219864"/>
                    <a:gd name="connsiteX0" fmla="*/ 172941 w 798310"/>
                    <a:gd name="connsiteY0" fmla="*/ 0 h 219864"/>
                    <a:gd name="connsiteX1" fmla="*/ 798310 w 798310"/>
                    <a:gd name="connsiteY1" fmla="*/ 15903 h 219864"/>
                    <a:gd name="connsiteX2" fmla="*/ 646793 w 798310"/>
                    <a:gd name="connsiteY2" fmla="*/ 219864 h 219864"/>
                    <a:gd name="connsiteX3" fmla="*/ 0 w 798310"/>
                    <a:gd name="connsiteY3" fmla="*/ 218263 h 219864"/>
                    <a:gd name="connsiteX4" fmla="*/ 172941 w 798310"/>
                    <a:gd name="connsiteY4" fmla="*/ 0 h 219864"/>
                    <a:gd name="connsiteX0" fmla="*/ 172941 w 798310"/>
                    <a:gd name="connsiteY0" fmla="*/ 0 h 259620"/>
                    <a:gd name="connsiteX1" fmla="*/ 798310 w 798310"/>
                    <a:gd name="connsiteY1" fmla="*/ 15903 h 259620"/>
                    <a:gd name="connsiteX2" fmla="*/ 614988 w 798310"/>
                    <a:gd name="connsiteY2" fmla="*/ 259620 h 259620"/>
                    <a:gd name="connsiteX3" fmla="*/ 0 w 798310"/>
                    <a:gd name="connsiteY3" fmla="*/ 218263 h 259620"/>
                    <a:gd name="connsiteX4" fmla="*/ 172941 w 798310"/>
                    <a:gd name="connsiteY4" fmla="*/ 0 h 259620"/>
                    <a:gd name="connsiteX0" fmla="*/ 188843 w 814212"/>
                    <a:gd name="connsiteY0" fmla="*/ 0 h 259620"/>
                    <a:gd name="connsiteX1" fmla="*/ 814212 w 814212"/>
                    <a:gd name="connsiteY1" fmla="*/ 15903 h 259620"/>
                    <a:gd name="connsiteX2" fmla="*/ 630890 w 814212"/>
                    <a:gd name="connsiteY2" fmla="*/ 259620 h 259620"/>
                    <a:gd name="connsiteX3" fmla="*/ 0 w 814212"/>
                    <a:gd name="connsiteY3" fmla="*/ 254043 h 259620"/>
                    <a:gd name="connsiteX4" fmla="*/ 188843 w 814212"/>
                    <a:gd name="connsiteY4" fmla="*/ 0 h 259620"/>
                    <a:gd name="connsiteX0" fmla="*/ 208721 w 834090"/>
                    <a:gd name="connsiteY0" fmla="*/ 0 h 259620"/>
                    <a:gd name="connsiteX1" fmla="*/ 834090 w 834090"/>
                    <a:gd name="connsiteY1" fmla="*/ 15903 h 259620"/>
                    <a:gd name="connsiteX2" fmla="*/ 650768 w 834090"/>
                    <a:gd name="connsiteY2" fmla="*/ 259620 h 259620"/>
                    <a:gd name="connsiteX3" fmla="*/ 0 w 834090"/>
                    <a:gd name="connsiteY3" fmla="*/ 254043 h 259620"/>
                    <a:gd name="connsiteX4" fmla="*/ 208721 w 834090"/>
                    <a:gd name="connsiteY4" fmla="*/ 0 h 259620"/>
                    <a:gd name="connsiteX0" fmla="*/ 268356 w 893725"/>
                    <a:gd name="connsiteY0" fmla="*/ 0 h 259620"/>
                    <a:gd name="connsiteX1" fmla="*/ 893725 w 893725"/>
                    <a:gd name="connsiteY1" fmla="*/ 15903 h 259620"/>
                    <a:gd name="connsiteX2" fmla="*/ 710403 w 893725"/>
                    <a:gd name="connsiteY2" fmla="*/ 259620 h 259620"/>
                    <a:gd name="connsiteX3" fmla="*/ 0 w 893725"/>
                    <a:gd name="connsiteY3" fmla="*/ 254043 h 259620"/>
                    <a:gd name="connsiteX4" fmla="*/ 268356 w 893725"/>
                    <a:gd name="connsiteY4" fmla="*/ 0 h 259620"/>
                    <a:gd name="connsiteX0" fmla="*/ 260405 w 885774"/>
                    <a:gd name="connsiteY0" fmla="*/ 0 h 259620"/>
                    <a:gd name="connsiteX1" fmla="*/ 885774 w 885774"/>
                    <a:gd name="connsiteY1" fmla="*/ 15903 h 259620"/>
                    <a:gd name="connsiteX2" fmla="*/ 702452 w 885774"/>
                    <a:gd name="connsiteY2" fmla="*/ 259620 h 259620"/>
                    <a:gd name="connsiteX3" fmla="*/ 0 w 885774"/>
                    <a:gd name="connsiteY3" fmla="*/ 254043 h 259620"/>
                    <a:gd name="connsiteX4" fmla="*/ 260405 w 885774"/>
                    <a:gd name="connsiteY4" fmla="*/ 0 h 259620"/>
                    <a:gd name="connsiteX0" fmla="*/ 220648 w 885774"/>
                    <a:gd name="connsiteY0" fmla="*/ 0 h 243717"/>
                    <a:gd name="connsiteX1" fmla="*/ 885774 w 885774"/>
                    <a:gd name="connsiteY1" fmla="*/ 0 h 243717"/>
                    <a:gd name="connsiteX2" fmla="*/ 702452 w 885774"/>
                    <a:gd name="connsiteY2" fmla="*/ 243717 h 243717"/>
                    <a:gd name="connsiteX3" fmla="*/ 0 w 885774"/>
                    <a:gd name="connsiteY3" fmla="*/ 238140 h 243717"/>
                    <a:gd name="connsiteX4" fmla="*/ 220648 w 885774"/>
                    <a:gd name="connsiteY4" fmla="*/ 0 h 243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5774" h="243717">
                      <a:moveTo>
                        <a:pt x="220648" y="0"/>
                      </a:moveTo>
                      <a:lnTo>
                        <a:pt x="885774" y="0"/>
                      </a:lnTo>
                      <a:lnTo>
                        <a:pt x="702452" y="243717"/>
                      </a:lnTo>
                      <a:lnTo>
                        <a:pt x="0" y="238140"/>
                      </a:lnTo>
                      <a:lnTo>
                        <a:pt x="220648" y="0"/>
                      </a:lnTo>
                      <a:close/>
                    </a:path>
                  </a:pathLst>
                </a:custGeom>
                <a:solidFill>
                  <a:srgbClr val="FFFFFF">
                    <a:lumMod val="50000"/>
                  </a:srgbClr>
                </a:solidFill>
                <a:ln w="25400" cap="flat" cmpd="sng" algn="ctr">
                  <a:noFill/>
                  <a:prstDash val="solid"/>
                </a:ln>
                <a:effectLst>
                  <a:softEdge rad="31750"/>
                </a:effectLst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53" name="Groep 52"/>
                <p:cNvGrpSpPr/>
                <p:nvPr userDrawn="1"/>
              </p:nvGrpSpPr>
              <p:grpSpPr>
                <a:xfrm>
                  <a:off x="15281106" y="1587338"/>
                  <a:ext cx="511775" cy="560304"/>
                  <a:chOff x="10604642" y="969717"/>
                  <a:chExt cx="1290643" cy="1427163"/>
                </a:xfrm>
              </p:grpSpPr>
              <p:grpSp>
                <p:nvGrpSpPr>
                  <p:cNvPr id="54" name="Group 879"/>
                  <p:cNvGrpSpPr>
                    <a:grpSpLocks noChangeAspect="1"/>
                  </p:cNvGrpSpPr>
                  <p:nvPr userDrawn="1"/>
                </p:nvGrpSpPr>
                <p:grpSpPr bwMode="auto">
                  <a:xfrm>
                    <a:off x="10604642" y="969717"/>
                    <a:ext cx="1290643" cy="1427163"/>
                    <a:chOff x="4798" y="1515"/>
                    <a:chExt cx="813" cy="899"/>
                  </a:xfrm>
                </p:grpSpPr>
                <p:sp>
                  <p:nvSpPr>
                    <p:cNvPr id="56" name="Freeform 886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269" y="1515"/>
                      <a:ext cx="71" cy="898"/>
                    </a:xfrm>
                    <a:custGeom>
                      <a:avLst/>
                      <a:gdLst>
                        <a:gd name="T0" fmla="*/ 282 w 282"/>
                        <a:gd name="T1" fmla="*/ 0 h 3595"/>
                        <a:gd name="T2" fmla="*/ 282 w 282"/>
                        <a:gd name="T3" fmla="*/ 3138 h 3595"/>
                        <a:gd name="T4" fmla="*/ 0 w 282"/>
                        <a:gd name="T5" fmla="*/ 3595 h 3595"/>
                        <a:gd name="T6" fmla="*/ 0 w 282"/>
                        <a:gd name="T7" fmla="*/ 285 h 3595"/>
                        <a:gd name="T8" fmla="*/ 282 w 282"/>
                        <a:gd name="T9" fmla="*/ 0 h 359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82" h="3595">
                          <a:moveTo>
                            <a:pt x="282" y="0"/>
                          </a:moveTo>
                          <a:lnTo>
                            <a:pt x="282" y="3138"/>
                          </a:lnTo>
                          <a:lnTo>
                            <a:pt x="0" y="3595"/>
                          </a:lnTo>
                          <a:lnTo>
                            <a:pt x="0" y="285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solidFill>
                      <a:srgbClr val="FFC000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57" name="Rectangle 880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515"/>
                      <a:ext cx="813" cy="899"/>
                    </a:xfrm>
                    <a:prstGeom prst="rect">
                      <a:avLst/>
                    </a:prstGeom>
                    <a:noFill/>
                    <a:ln w="0">
                      <a:noFill/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58" name="Rectangle 881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857"/>
                      <a:ext cx="228" cy="55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002060"/>
                        </a:gs>
                        <a:gs pos="100000">
                          <a:srgbClr val="1929FF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59" name="Freeform 882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4798" y="1771"/>
                      <a:ext cx="314" cy="86"/>
                    </a:xfrm>
                    <a:custGeom>
                      <a:avLst/>
                      <a:gdLst>
                        <a:gd name="T0" fmla="*/ 411 w 1255"/>
                        <a:gd name="T1" fmla="*/ 0 h 342"/>
                        <a:gd name="T2" fmla="*/ 1255 w 1255"/>
                        <a:gd name="T3" fmla="*/ 0 h 342"/>
                        <a:gd name="T4" fmla="*/ 913 w 1255"/>
                        <a:gd name="T5" fmla="*/ 342 h 342"/>
                        <a:gd name="T6" fmla="*/ 0 w 1255"/>
                        <a:gd name="T7" fmla="*/ 342 h 342"/>
                        <a:gd name="T8" fmla="*/ 411 w 1255"/>
                        <a:gd name="T9" fmla="*/ 0 h 3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55" h="342">
                          <a:moveTo>
                            <a:pt x="411" y="0"/>
                          </a:moveTo>
                          <a:lnTo>
                            <a:pt x="1255" y="0"/>
                          </a:lnTo>
                          <a:lnTo>
                            <a:pt x="913" y="342"/>
                          </a:lnTo>
                          <a:lnTo>
                            <a:pt x="0" y="342"/>
                          </a:lnTo>
                          <a:lnTo>
                            <a:pt x="411" y="0"/>
                          </a:lnTo>
                          <a:close/>
                        </a:path>
                      </a:pathLst>
                    </a:custGeom>
                    <a:solidFill>
                      <a:srgbClr val="0039AC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0" name="Freeform 883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26" y="1771"/>
                      <a:ext cx="85" cy="642"/>
                    </a:xfrm>
                    <a:custGeom>
                      <a:avLst/>
                      <a:gdLst>
                        <a:gd name="T0" fmla="*/ 342 w 342"/>
                        <a:gd name="T1" fmla="*/ 0 h 2568"/>
                        <a:gd name="T2" fmla="*/ 342 w 342"/>
                        <a:gd name="T3" fmla="*/ 2111 h 2568"/>
                        <a:gd name="T4" fmla="*/ 0 w 342"/>
                        <a:gd name="T5" fmla="*/ 2568 h 2568"/>
                        <a:gd name="T6" fmla="*/ 0 w 342"/>
                        <a:gd name="T7" fmla="*/ 342 h 2568"/>
                        <a:gd name="T8" fmla="*/ 342 w 342"/>
                        <a:gd name="T9" fmla="*/ 0 h 25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568">
                          <a:moveTo>
                            <a:pt x="342" y="0"/>
                          </a:moveTo>
                          <a:lnTo>
                            <a:pt x="342" y="2111"/>
                          </a:lnTo>
                          <a:lnTo>
                            <a:pt x="0" y="2568"/>
                          </a:lnTo>
                          <a:lnTo>
                            <a:pt x="0" y="342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000075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1" name="Freeform 884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54" y="1515"/>
                      <a:ext cx="286" cy="72"/>
                    </a:xfrm>
                    <a:custGeom>
                      <a:avLst/>
                      <a:gdLst>
                        <a:gd name="T0" fmla="*/ 318 w 1140"/>
                        <a:gd name="T1" fmla="*/ 0 h 289"/>
                        <a:gd name="T2" fmla="*/ 1140 w 1140"/>
                        <a:gd name="T3" fmla="*/ 0 h 289"/>
                        <a:gd name="T4" fmla="*/ 855 w 1140"/>
                        <a:gd name="T5" fmla="*/ 289 h 289"/>
                        <a:gd name="T6" fmla="*/ 0 w 1140"/>
                        <a:gd name="T7" fmla="*/ 289 h 289"/>
                        <a:gd name="T8" fmla="*/ 318 w 1140"/>
                        <a:gd name="T9" fmla="*/ 0 h 2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140" h="289">
                          <a:moveTo>
                            <a:pt x="318" y="0"/>
                          </a:moveTo>
                          <a:lnTo>
                            <a:pt x="1140" y="0"/>
                          </a:lnTo>
                          <a:lnTo>
                            <a:pt x="855" y="289"/>
                          </a:lnTo>
                          <a:lnTo>
                            <a:pt x="0" y="289"/>
                          </a:lnTo>
                          <a:lnTo>
                            <a:pt x="318" y="0"/>
                          </a:lnTo>
                          <a:close/>
                        </a:path>
                      </a:pathLst>
                    </a:custGeom>
                    <a:solidFill>
                      <a:srgbClr val="EEFF26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2" name="Rectangle 885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054" y="1587"/>
                      <a:ext cx="215" cy="82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FFC000"/>
                        </a:gs>
                        <a:gs pos="100000">
                          <a:srgbClr val="FFFF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3" name="Rectangle 887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298" y="1771"/>
                      <a:ext cx="228" cy="643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B80004"/>
                        </a:gs>
                        <a:gs pos="100000">
                          <a:srgbClr val="FF00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4" name="Freeform 888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526" y="1686"/>
                      <a:ext cx="85" cy="727"/>
                    </a:xfrm>
                    <a:custGeom>
                      <a:avLst/>
                      <a:gdLst>
                        <a:gd name="T0" fmla="*/ 342 w 342"/>
                        <a:gd name="T1" fmla="*/ 0 h 2911"/>
                        <a:gd name="T2" fmla="*/ 342 w 342"/>
                        <a:gd name="T3" fmla="*/ 2477 h 2911"/>
                        <a:gd name="T4" fmla="*/ 0 w 342"/>
                        <a:gd name="T5" fmla="*/ 2911 h 2911"/>
                        <a:gd name="T6" fmla="*/ 0 w 342"/>
                        <a:gd name="T7" fmla="*/ 334 h 2911"/>
                        <a:gd name="T8" fmla="*/ 342 w 342"/>
                        <a:gd name="T9" fmla="*/ 0 h 29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911">
                          <a:moveTo>
                            <a:pt x="342" y="0"/>
                          </a:moveTo>
                          <a:lnTo>
                            <a:pt x="342" y="2477"/>
                          </a:lnTo>
                          <a:lnTo>
                            <a:pt x="0" y="2911"/>
                          </a:lnTo>
                          <a:lnTo>
                            <a:pt x="0" y="334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C2001B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</p:grpSp>
              <p:sp>
                <p:nvSpPr>
                  <p:cNvPr id="55" name="Vrije vorm 54"/>
                  <p:cNvSpPr/>
                  <p:nvPr userDrawn="1"/>
                </p:nvSpPr>
                <p:spPr>
                  <a:xfrm>
                    <a:off x="11389225" y="1241176"/>
                    <a:ext cx="506025" cy="137883"/>
                  </a:xfrm>
                  <a:custGeom>
                    <a:avLst/>
                    <a:gdLst>
                      <a:gd name="connsiteX0" fmla="*/ 0 w 508407"/>
                      <a:gd name="connsiteY0" fmla="*/ 142646 h 146304"/>
                      <a:gd name="connsiteX1" fmla="*/ 369418 w 508407"/>
                      <a:gd name="connsiteY1" fmla="*/ 146304 h 146304"/>
                      <a:gd name="connsiteX2" fmla="*/ 508407 w 508407"/>
                      <a:gd name="connsiteY2" fmla="*/ 0 h 146304"/>
                      <a:gd name="connsiteX3" fmla="*/ 168250 w 508407"/>
                      <a:gd name="connsiteY3" fmla="*/ 0 h 146304"/>
                      <a:gd name="connsiteX4" fmla="*/ 0 w 508407"/>
                      <a:gd name="connsiteY4" fmla="*/ 142646 h 146304"/>
                      <a:gd name="connsiteX0" fmla="*/ 0 w 508407"/>
                      <a:gd name="connsiteY0" fmla="*/ 142646 h 142646"/>
                      <a:gd name="connsiteX1" fmla="*/ 376562 w 508407"/>
                      <a:gd name="connsiteY1" fmla="*/ 136779 h 142646"/>
                      <a:gd name="connsiteX2" fmla="*/ 508407 w 508407"/>
                      <a:gd name="connsiteY2" fmla="*/ 0 h 142646"/>
                      <a:gd name="connsiteX3" fmla="*/ 168250 w 508407"/>
                      <a:gd name="connsiteY3" fmla="*/ 0 h 142646"/>
                      <a:gd name="connsiteX4" fmla="*/ 0 w 508407"/>
                      <a:gd name="connsiteY4" fmla="*/ 142646 h 142646"/>
                      <a:gd name="connsiteX0" fmla="*/ 0 w 506025"/>
                      <a:gd name="connsiteY0" fmla="*/ 137883 h 137883"/>
                      <a:gd name="connsiteX1" fmla="*/ 374180 w 506025"/>
                      <a:gd name="connsiteY1" fmla="*/ 136779 h 137883"/>
                      <a:gd name="connsiteX2" fmla="*/ 506025 w 506025"/>
                      <a:gd name="connsiteY2" fmla="*/ 0 h 137883"/>
                      <a:gd name="connsiteX3" fmla="*/ 165868 w 506025"/>
                      <a:gd name="connsiteY3" fmla="*/ 0 h 137883"/>
                      <a:gd name="connsiteX4" fmla="*/ 0 w 506025"/>
                      <a:gd name="connsiteY4" fmla="*/ 137883 h 137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6025" h="137883">
                        <a:moveTo>
                          <a:pt x="0" y="137883"/>
                        </a:moveTo>
                        <a:lnTo>
                          <a:pt x="374180" y="136779"/>
                        </a:lnTo>
                        <a:lnTo>
                          <a:pt x="506025" y="0"/>
                        </a:lnTo>
                        <a:lnTo>
                          <a:pt x="165868" y="0"/>
                        </a:lnTo>
                        <a:lnTo>
                          <a:pt x="0" y="137883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  <p:grpSp>
            <p:nvGrpSpPr>
              <p:cNvPr id="36" name="Groep 35"/>
              <p:cNvGrpSpPr/>
              <p:nvPr/>
            </p:nvGrpSpPr>
            <p:grpSpPr>
              <a:xfrm>
                <a:off x="12468521" y="6356844"/>
                <a:ext cx="133446" cy="114786"/>
                <a:chOff x="14587469" y="6356844"/>
                <a:chExt cx="133446" cy="114786"/>
              </a:xfrm>
            </p:grpSpPr>
            <p:sp>
              <p:nvSpPr>
                <p:cNvPr id="42" name="Rectangle 6"/>
                <p:cNvSpPr>
                  <a:spLocks noChangeArrowheads="1"/>
                </p:cNvSpPr>
                <p:nvPr userDrawn="1"/>
              </p:nvSpPr>
              <p:spPr bwMode="auto">
                <a:xfrm>
                  <a:off x="14588703" y="6379233"/>
                  <a:ext cx="130780" cy="91699"/>
                </a:xfrm>
                <a:prstGeom prst="rect">
                  <a:avLst/>
                </a:prstGeom>
                <a:solidFill>
                  <a:srgbClr val="F2FAFF"/>
                </a:solidFill>
                <a:ln w="0">
                  <a:solidFill>
                    <a:schemeClr val="bg2">
                      <a:lumMod val="5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43" name="Rectangle 15"/>
                <p:cNvSpPr>
                  <a:spLocks noChangeArrowheads="1"/>
                </p:cNvSpPr>
                <p:nvPr userDrawn="1"/>
              </p:nvSpPr>
              <p:spPr bwMode="auto">
                <a:xfrm>
                  <a:off x="14587469" y="6423761"/>
                  <a:ext cx="131076" cy="1446"/>
                </a:xfrm>
                <a:prstGeom prst="rect">
                  <a:avLst/>
                </a:prstGeom>
                <a:gradFill flip="none" rotWithShape="1">
                  <a:gsLst>
                    <a:gs pos="20000">
                      <a:srgbClr val="0039AC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44" name="Freeform 14"/>
                <p:cNvSpPr>
                  <a:spLocks noEditPoints="1"/>
                </p:cNvSpPr>
                <p:nvPr userDrawn="1"/>
              </p:nvSpPr>
              <p:spPr bwMode="auto">
                <a:xfrm>
                  <a:off x="14588901" y="6356844"/>
                  <a:ext cx="132014" cy="114786"/>
                </a:xfrm>
                <a:custGeom>
                  <a:avLst/>
                  <a:gdLst>
                    <a:gd name="T0" fmla="*/ 48 w 5347"/>
                    <a:gd name="T1" fmla="*/ 48 h 4605"/>
                    <a:gd name="T2" fmla="*/ 48 w 5347"/>
                    <a:gd name="T3" fmla="*/ 4557 h 4605"/>
                    <a:gd name="T4" fmla="*/ 5299 w 5347"/>
                    <a:gd name="T5" fmla="*/ 4557 h 4605"/>
                    <a:gd name="T6" fmla="*/ 5299 w 5347"/>
                    <a:gd name="T7" fmla="*/ 48 h 4605"/>
                    <a:gd name="T8" fmla="*/ 48 w 5347"/>
                    <a:gd name="T9" fmla="*/ 48 h 4605"/>
                    <a:gd name="T10" fmla="*/ 0 w 5347"/>
                    <a:gd name="T11" fmla="*/ 0 h 4605"/>
                    <a:gd name="T12" fmla="*/ 5347 w 5347"/>
                    <a:gd name="T13" fmla="*/ 0 h 4605"/>
                    <a:gd name="T14" fmla="*/ 5347 w 5347"/>
                    <a:gd name="T15" fmla="*/ 4605 h 4605"/>
                    <a:gd name="T16" fmla="*/ 0 w 5347"/>
                    <a:gd name="T17" fmla="*/ 4605 h 4605"/>
                    <a:gd name="T18" fmla="*/ 0 w 5347"/>
                    <a:gd name="T19" fmla="*/ 0 h 46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347" h="4605">
                      <a:moveTo>
                        <a:pt x="48" y="48"/>
                      </a:moveTo>
                      <a:lnTo>
                        <a:pt x="48" y="4557"/>
                      </a:lnTo>
                      <a:lnTo>
                        <a:pt x="5299" y="4557"/>
                      </a:lnTo>
                      <a:lnTo>
                        <a:pt x="5299" y="48"/>
                      </a:lnTo>
                      <a:lnTo>
                        <a:pt x="48" y="48"/>
                      </a:lnTo>
                      <a:close/>
                      <a:moveTo>
                        <a:pt x="0" y="0"/>
                      </a:moveTo>
                      <a:lnTo>
                        <a:pt x="5347" y="0"/>
                      </a:lnTo>
                      <a:lnTo>
                        <a:pt x="5347" y="4605"/>
                      </a:lnTo>
                      <a:lnTo>
                        <a:pt x="0" y="46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E5D88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cxnSp>
              <p:nvCxnSpPr>
                <p:cNvPr id="45" name="Rechte verbindingslijn 44"/>
                <p:cNvCxnSpPr/>
                <p:nvPr userDrawn="1"/>
              </p:nvCxnSpPr>
              <p:spPr>
                <a:xfrm flipH="1">
                  <a:off x="14654334" y="6382168"/>
                  <a:ext cx="162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" name="Rechte verbindingslijn 45"/>
                <p:cNvCxnSpPr/>
                <p:nvPr userDrawn="1"/>
              </p:nvCxnSpPr>
              <p:spPr>
                <a:xfrm>
                  <a:off x="14689188" y="6382168"/>
                  <a:ext cx="0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" name="Rechte verbindingslijn 46"/>
                <p:cNvCxnSpPr/>
                <p:nvPr userDrawn="1"/>
              </p:nvCxnSpPr>
              <p:spPr>
                <a:xfrm>
                  <a:off x="14619892" y="6382040"/>
                  <a:ext cx="0" cy="8577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" name="Rechte verbindingslijn 47"/>
                <p:cNvCxnSpPr/>
                <p:nvPr userDrawn="1"/>
              </p:nvCxnSpPr>
              <p:spPr>
                <a:xfrm flipH="1">
                  <a:off x="14593115" y="6400164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" name="Rechte verbindingslijn 48"/>
                <p:cNvCxnSpPr/>
                <p:nvPr userDrawn="1"/>
              </p:nvCxnSpPr>
              <p:spPr>
                <a:xfrm flipH="1">
                  <a:off x="14593115" y="6423860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" name="Rechte verbindingslijn 49"/>
                <p:cNvCxnSpPr/>
                <p:nvPr userDrawn="1"/>
              </p:nvCxnSpPr>
              <p:spPr>
                <a:xfrm flipH="1">
                  <a:off x="14593115" y="6447556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1" name="Rectangle 13"/>
                <p:cNvSpPr>
                  <a:spLocks noChangeArrowheads="1"/>
                </p:cNvSpPr>
                <p:nvPr userDrawn="1"/>
              </p:nvSpPr>
              <p:spPr bwMode="auto">
                <a:xfrm>
                  <a:off x="14590283" y="6359138"/>
                  <a:ext cx="128657" cy="19347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1929FF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37" name="Groep 36"/>
              <p:cNvGrpSpPr/>
              <p:nvPr/>
            </p:nvGrpSpPr>
            <p:grpSpPr>
              <a:xfrm>
                <a:off x="12529899" y="6421402"/>
                <a:ext cx="97399" cy="97399"/>
                <a:chOff x="14546483" y="5323041"/>
                <a:chExt cx="242460" cy="242460"/>
              </a:xfrm>
            </p:grpSpPr>
            <p:sp>
              <p:nvSpPr>
                <p:cNvPr id="38" name="Rechthoek 37"/>
                <p:cNvSpPr/>
                <p:nvPr userDrawn="1"/>
              </p:nvSpPr>
              <p:spPr>
                <a:xfrm>
                  <a:off x="14546483" y="5323041"/>
                  <a:ext cx="242460" cy="2424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rgbClr val="00A4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39" name="Groep 38"/>
                <p:cNvGrpSpPr/>
                <p:nvPr/>
              </p:nvGrpSpPr>
              <p:grpSpPr>
                <a:xfrm>
                  <a:off x="14568035" y="5357818"/>
                  <a:ext cx="199836" cy="175226"/>
                  <a:chOff x="14559757" y="5349611"/>
                  <a:chExt cx="216392" cy="191641"/>
                </a:xfrm>
              </p:grpSpPr>
              <p:sp>
                <p:nvSpPr>
                  <p:cNvPr id="40" name="Parallellogram 39"/>
                  <p:cNvSpPr/>
                  <p:nvPr/>
                </p:nvSpPr>
                <p:spPr>
                  <a:xfrm>
                    <a:off x="14559757" y="5369222"/>
                    <a:ext cx="214316" cy="147762"/>
                  </a:xfrm>
                  <a:prstGeom prst="parallelogram">
                    <a:avLst>
                      <a:gd name="adj" fmla="val 93909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41" name="Parallellogram 40"/>
                  <p:cNvSpPr/>
                  <p:nvPr/>
                </p:nvSpPr>
                <p:spPr>
                  <a:xfrm flipH="1">
                    <a:off x="14561833" y="5349611"/>
                    <a:ext cx="214316" cy="191641"/>
                  </a:xfrm>
                  <a:prstGeom prst="parallelogram">
                    <a:avLst>
                      <a:gd name="adj" fmla="val 68946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sp>
          <p:nvSpPr>
            <p:cNvPr id="12" name="Rechthoek 11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CHART</a:t>
              </a:r>
            </a:p>
          </p:txBody>
        </p:sp>
        <p:sp>
          <p:nvSpPr>
            <p:cNvPr id="14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 chart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5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graph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" name="Ovaal 15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" name="Ovaal 16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8" name="Rechte verbindingslijn 17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9" name="Rechte verbindingslijn 18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0" name="Rechte verbindingslijn 19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1" name="Tekstvak 33"/>
            <p:cNvSpPr txBox="1"/>
            <p:nvPr/>
          </p:nvSpPr>
          <p:spPr>
            <a:xfrm>
              <a:off x="12479311" y="5259838"/>
              <a:ext cx="2588841" cy="447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chart,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‘Edit data’</a:t>
              </a:r>
            </a:p>
          </p:txBody>
        </p:sp>
        <p:cxnSp>
          <p:nvCxnSpPr>
            <p:cNvPr id="22" name="Rechte verbindingslijn 21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3" name="Groep 22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27" name="Afgeronde rechthoek 2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29" name="Rechte verbindingslijn 2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" name="Gelijkbenige driehoek 2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24" name="Rechthoek 23"/>
            <p:cNvSpPr/>
            <p:nvPr/>
          </p:nvSpPr>
          <p:spPr>
            <a:xfrm>
              <a:off x="12483705" y="4856599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EDIT CHART</a:t>
              </a:r>
            </a:p>
          </p:txBody>
        </p:sp>
        <p:cxnSp>
          <p:nvCxnSpPr>
            <p:cNvPr id="25" name="Rechte verbindingslijn 24"/>
            <p:cNvCxnSpPr/>
            <p:nvPr/>
          </p:nvCxnSpPr>
          <p:spPr>
            <a:xfrm>
              <a:off x="12487778" y="5145063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26" name="Picture 3"/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254186" y="6395104"/>
              <a:ext cx="158644" cy="2564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496877338"/>
      </p:ext>
    </p:extLst>
  </p:cSld>
  <p:clrMapOvr>
    <a:masterClrMapping/>
  </p:clrMapOvr>
  <p:transition spd="med">
    <p:fade/>
  </p:transition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10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5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VIDEO</a:t>
            </a:r>
            <a:r>
              <a:rPr lang="en-US" sz="1600" baseline="0" dirty="0">
                <a:solidFill>
                  <a:schemeClr val="bg2"/>
                </a:solidFill>
              </a:rPr>
              <a:t> 100%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3" name="Tijdelijke aanduiding voor media 2"/>
          <p:cNvSpPr>
            <a:spLocks noGrp="1"/>
          </p:cNvSpPr>
          <p:nvPr>
            <p:ph type="media" sz="quarter" idx="17" hasCustomPrompt="1"/>
          </p:nvPr>
        </p:nvSpPr>
        <p:spPr>
          <a:xfrm>
            <a:off x="-1" y="0"/>
            <a:ext cx="12195175" cy="6858001"/>
          </a:xfr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612000" tIns="2484000"/>
          <a:lstStyle>
            <a:lvl1pPr algn="ctr">
              <a:lnSpc>
                <a:spcPct val="300000"/>
              </a:lnSpc>
              <a:defRPr baseline="0"/>
            </a:lvl1pPr>
          </a:lstStyle>
          <a:p>
            <a:r>
              <a:rPr lang="en-US" dirty="0"/>
              <a:t>Click on the icon</a:t>
            </a:r>
            <a:br>
              <a:rPr lang="en-US" dirty="0"/>
            </a:br>
            <a:r>
              <a:rPr lang="en-US" dirty="0"/>
              <a:t>to insert a video</a:t>
            </a:r>
          </a:p>
        </p:txBody>
      </p:sp>
      <p:sp>
        <p:nvSpPr>
          <p:cNvPr id="11" name="Rechthoek 10"/>
          <p:cNvSpPr/>
          <p:nvPr userDrawn="1"/>
        </p:nvSpPr>
        <p:spPr>
          <a:xfrm>
            <a:off x="-1588" y="0"/>
            <a:ext cx="12198351" cy="817563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254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dirty="0"/>
          </a:p>
        </p:txBody>
      </p:sp>
      <p:sp>
        <p:nvSpPr>
          <p:cNvPr id="106" name="Tijdelijke aanduiding voor tekst 4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0"/>
            <a:ext cx="12195174" cy="817563"/>
          </a:xfrm>
          <a:solidFill>
            <a:schemeClr val="bg1"/>
          </a:solidFill>
          <a:effectLst>
            <a:outerShdw dist="25400" dir="5400000" algn="ctr" rotWithShape="0">
              <a:schemeClr val="tx1">
                <a:alpha val="10000"/>
              </a:schemeClr>
            </a:outerShdw>
          </a:effectLst>
        </p:spPr>
        <p:txBody>
          <a:bodyPr lIns="0" tIns="0"/>
          <a:lstStyle>
            <a:lvl1pPr>
              <a:defRPr sz="12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 dirty="0"/>
              <a:t>balk</a:t>
            </a:r>
          </a:p>
        </p:txBody>
      </p:sp>
      <p:sp>
        <p:nvSpPr>
          <p:cNvPr id="15" name="Tijdelijke aanduiding voor titel 1"/>
          <p:cNvSpPr>
            <a:spLocks noGrp="1"/>
          </p:cNvSpPr>
          <p:nvPr>
            <p:ph type="title"/>
          </p:nvPr>
        </p:nvSpPr>
        <p:spPr>
          <a:xfrm>
            <a:off x="0" y="0"/>
            <a:ext cx="9332913" cy="817563"/>
          </a:xfrm>
          <a:prstGeom prst="rect">
            <a:avLst/>
          </a:prstGeom>
          <a:noFill/>
          <a:effectLst/>
        </p:spPr>
        <p:txBody>
          <a:bodyPr vert="horz" lIns="612000" tIns="252000" rIns="144000" bIns="144000" rtlCol="0" anchor="ctr">
            <a:noAutofit/>
          </a:bodyPr>
          <a:lstStyle/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grpSp>
        <p:nvGrpSpPr>
          <p:cNvPr id="8" name="Instruction video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9" name="Video icoon"/>
            <p:cNvGrpSpPr/>
            <p:nvPr/>
          </p:nvGrpSpPr>
          <p:grpSpPr>
            <a:xfrm>
              <a:off x="12484900" y="1490716"/>
              <a:ext cx="510875" cy="521956"/>
              <a:chOff x="10510560" y="2589326"/>
              <a:chExt cx="939297" cy="959670"/>
            </a:xfrm>
          </p:grpSpPr>
          <p:sp>
            <p:nvSpPr>
              <p:cNvPr id="37" name="Ovaal 36"/>
              <p:cNvSpPr/>
              <p:nvPr userDrawn="1"/>
            </p:nvSpPr>
            <p:spPr>
              <a:xfrm>
                <a:off x="10565049" y="2589326"/>
                <a:ext cx="769780" cy="769780"/>
              </a:xfrm>
              <a:prstGeom prst="ellipse">
                <a:avLst/>
              </a:prstGeom>
              <a:gradFill flip="none" rotWithShape="1">
                <a:gsLst>
                  <a:gs pos="53000">
                    <a:srgbClr val="1D1D1B">
                      <a:lumMod val="25000"/>
                      <a:lumOff val="75000"/>
                    </a:srgbClr>
                  </a:gs>
                  <a:gs pos="100000">
                    <a:srgbClr val="1D1D1B">
                      <a:lumMod val="50000"/>
                      <a:lumOff val="50000"/>
                    </a:srgbClr>
                  </a:gs>
                </a:gsLst>
                <a:lin ang="8100000" scaled="1"/>
                <a:tileRect/>
              </a:gradFill>
              <a:ln w="19050" cap="flat" cmpd="sng" algn="ctr">
                <a:solidFill>
                  <a:srgbClr val="FFFFFF">
                    <a:lumMod val="50000"/>
                  </a:srgbClr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38" name="Ovaal 37"/>
              <p:cNvSpPr/>
              <p:nvPr userDrawn="1"/>
            </p:nvSpPr>
            <p:spPr>
              <a:xfrm>
                <a:off x="10646722" y="2589326"/>
                <a:ext cx="769780" cy="769780"/>
              </a:xfrm>
              <a:prstGeom prst="ellipse">
                <a:avLst/>
              </a:prstGeom>
              <a:gradFill>
                <a:gsLst>
                  <a:gs pos="0">
                    <a:srgbClr val="1D1D1B">
                      <a:lumMod val="10000"/>
                      <a:lumOff val="90000"/>
                    </a:srgbClr>
                  </a:gs>
                  <a:gs pos="100000">
                    <a:srgbClr val="1D1D1B">
                      <a:lumMod val="25000"/>
                      <a:lumOff val="75000"/>
                    </a:srgbClr>
                  </a:gs>
                </a:gsLst>
                <a:lin ang="8100000" scaled="1"/>
              </a:gradFill>
              <a:ln w="19050" cap="flat" cmpd="sng" algn="ctr">
                <a:solidFill>
                  <a:srgbClr val="FFFFFF">
                    <a:lumMod val="50000"/>
                  </a:srgbClr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grpSp>
            <p:nvGrpSpPr>
              <p:cNvPr id="39" name="Groep 38"/>
              <p:cNvGrpSpPr/>
              <p:nvPr userDrawn="1"/>
            </p:nvGrpSpPr>
            <p:grpSpPr>
              <a:xfrm>
                <a:off x="10704223" y="2644466"/>
                <a:ext cx="655000" cy="631020"/>
                <a:chOff x="10707687" y="2647930"/>
                <a:chExt cx="655000" cy="631020"/>
              </a:xfrm>
            </p:grpSpPr>
            <p:sp>
              <p:nvSpPr>
                <p:cNvPr id="42" name="Ovaal 41"/>
                <p:cNvSpPr/>
                <p:nvPr userDrawn="1"/>
              </p:nvSpPr>
              <p:spPr>
                <a:xfrm>
                  <a:off x="10923711" y="2647930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3" name="Ovaal 42"/>
                <p:cNvSpPr/>
                <p:nvPr userDrawn="1"/>
              </p:nvSpPr>
              <p:spPr>
                <a:xfrm>
                  <a:off x="10707687" y="2800330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4" name="Ovaal 43"/>
                <p:cNvSpPr/>
                <p:nvPr userDrawn="1"/>
              </p:nvSpPr>
              <p:spPr>
                <a:xfrm>
                  <a:off x="11146663" y="2800330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5" name="Ovaal 44"/>
                <p:cNvSpPr/>
                <p:nvPr userDrawn="1"/>
              </p:nvSpPr>
              <p:spPr>
                <a:xfrm>
                  <a:off x="10793802" y="3062926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6" name="Ovaal 45"/>
                <p:cNvSpPr/>
                <p:nvPr userDrawn="1"/>
              </p:nvSpPr>
              <p:spPr>
                <a:xfrm>
                  <a:off x="11067727" y="3062926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7" name="Ovaal 46"/>
                <p:cNvSpPr/>
                <p:nvPr userDrawn="1"/>
              </p:nvSpPr>
              <p:spPr>
                <a:xfrm>
                  <a:off x="10953403" y="2892430"/>
                  <a:ext cx="170496" cy="170496"/>
                </a:xfrm>
                <a:prstGeom prst="ellipse">
                  <a:avLst/>
                </a:prstGeom>
                <a:gradFill>
                  <a:gsLst>
                    <a:gs pos="0">
                      <a:srgbClr val="1D1D1B">
                        <a:lumMod val="10000"/>
                        <a:lumOff val="90000"/>
                      </a:srgbClr>
                    </a:gs>
                    <a:gs pos="100000">
                      <a:srgbClr val="1D1D1B">
                        <a:lumMod val="25000"/>
                        <a:lumOff val="75000"/>
                      </a:srgbClr>
                    </a:gs>
                  </a:gsLst>
                  <a:path path="circle">
                    <a:fillToRect l="100000" t="100000"/>
                  </a:path>
                </a:gradFill>
                <a:ln w="25400" cap="flat" cmpd="sng" algn="ctr">
                  <a:solidFill>
                    <a:srgbClr val="FFFFFF">
                      <a:lumMod val="65000"/>
                      <a:alpha val="38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0" name="Rechthoek 10"/>
              <p:cNvSpPr/>
              <p:nvPr userDrawn="1"/>
            </p:nvSpPr>
            <p:spPr>
              <a:xfrm>
                <a:off x="10510560" y="3140981"/>
                <a:ext cx="939297" cy="408015"/>
              </a:xfrm>
              <a:custGeom>
                <a:avLst/>
                <a:gdLst>
                  <a:gd name="connsiteX0" fmla="*/ 0 w 1129820"/>
                  <a:gd name="connsiteY0" fmla="*/ 0 h 386313"/>
                  <a:gd name="connsiteX1" fmla="*/ 1129820 w 1129820"/>
                  <a:gd name="connsiteY1" fmla="*/ 0 h 386313"/>
                  <a:gd name="connsiteX2" fmla="*/ 1129820 w 1129820"/>
                  <a:gd name="connsiteY2" fmla="*/ 386313 h 386313"/>
                  <a:gd name="connsiteX3" fmla="*/ 0 w 1129820"/>
                  <a:gd name="connsiteY3" fmla="*/ 386313 h 386313"/>
                  <a:gd name="connsiteX4" fmla="*/ 0 w 1129820"/>
                  <a:gd name="connsiteY4" fmla="*/ 0 h 386313"/>
                  <a:gd name="connsiteX0" fmla="*/ 145473 w 1129820"/>
                  <a:gd name="connsiteY0" fmla="*/ 0 h 427876"/>
                  <a:gd name="connsiteX1" fmla="*/ 1129820 w 1129820"/>
                  <a:gd name="connsiteY1" fmla="*/ 41563 h 427876"/>
                  <a:gd name="connsiteX2" fmla="*/ 1129820 w 1129820"/>
                  <a:gd name="connsiteY2" fmla="*/ 427876 h 427876"/>
                  <a:gd name="connsiteX3" fmla="*/ 0 w 1129820"/>
                  <a:gd name="connsiteY3" fmla="*/ 427876 h 427876"/>
                  <a:gd name="connsiteX4" fmla="*/ 145473 w 1129820"/>
                  <a:gd name="connsiteY4" fmla="*/ 0 h 427876"/>
                  <a:gd name="connsiteX0" fmla="*/ 145473 w 1129820"/>
                  <a:gd name="connsiteY0" fmla="*/ 0 h 427876"/>
                  <a:gd name="connsiteX1" fmla="*/ 1129820 w 1129820"/>
                  <a:gd name="connsiteY1" fmla="*/ 41563 h 427876"/>
                  <a:gd name="connsiteX2" fmla="*/ 1129820 w 1129820"/>
                  <a:gd name="connsiteY2" fmla="*/ 427876 h 427876"/>
                  <a:gd name="connsiteX3" fmla="*/ 0 w 1129820"/>
                  <a:gd name="connsiteY3" fmla="*/ 427876 h 427876"/>
                  <a:gd name="connsiteX4" fmla="*/ 145473 w 1129820"/>
                  <a:gd name="connsiteY4" fmla="*/ 0 h 427876"/>
                  <a:gd name="connsiteX0" fmla="*/ 33864 w 1018211"/>
                  <a:gd name="connsiteY0" fmla="*/ 0 h 427876"/>
                  <a:gd name="connsiteX1" fmla="*/ 1018211 w 1018211"/>
                  <a:gd name="connsiteY1" fmla="*/ 41563 h 427876"/>
                  <a:gd name="connsiteX2" fmla="*/ 1018211 w 1018211"/>
                  <a:gd name="connsiteY2" fmla="*/ 427876 h 427876"/>
                  <a:gd name="connsiteX3" fmla="*/ 151628 w 1018211"/>
                  <a:gd name="connsiteY3" fmla="*/ 310112 h 427876"/>
                  <a:gd name="connsiteX4" fmla="*/ 33864 w 1018211"/>
                  <a:gd name="connsiteY4" fmla="*/ 0 h 427876"/>
                  <a:gd name="connsiteX0" fmla="*/ 100890 w 1085237"/>
                  <a:gd name="connsiteY0" fmla="*/ 0 h 427876"/>
                  <a:gd name="connsiteX1" fmla="*/ 1085237 w 1085237"/>
                  <a:gd name="connsiteY1" fmla="*/ 41563 h 427876"/>
                  <a:gd name="connsiteX2" fmla="*/ 1085237 w 1085237"/>
                  <a:gd name="connsiteY2" fmla="*/ 427876 h 427876"/>
                  <a:gd name="connsiteX3" fmla="*/ 218654 w 1085237"/>
                  <a:gd name="connsiteY3" fmla="*/ 310112 h 427876"/>
                  <a:gd name="connsiteX4" fmla="*/ 100890 w 1085237"/>
                  <a:gd name="connsiteY4" fmla="*/ 0 h 427876"/>
                  <a:gd name="connsiteX0" fmla="*/ 103919 w 1081338"/>
                  <a:gd name="connsiteY0" fmla="*/ 0 h 448658"/>
                  <a:gd name="connsiteX1" fmla="*/ 1081338 w 1081338"/>
                  <a:gd name="connsiteY1" fmla="*/ 62345 h 448658"/>
                  <a:gd name="connsiteX2" fmla="*/ 1081338 w 1081338"/>
                  <a:gd name="connsiteY2" fmla="*/ 448658 h 448658"/>
                  <a:gd name="connsiteX3" fmla="*/ 214755 w 1081338"/>
                  <a:gd name="connsiteY3" fmla="*/ 330894 h 448658"/>
                  <a:gd name="connsiteX4" fmla="*/ 103919 w 1081338"/>
                  <a:gd name="connsiteY4" fmla="*/ 0 h 448658"/>
                  <a:gd name="connsiteX0" fmla="*/ 123695 w 1101114"/>
                  <a:gd name="connsiteY0" fmla="*/ 0 h 448658"/>
                  <a:gd name="connsiteX1" fmla="*/ 1101114 w 1101114"/>
                  <a:gd name="connsiteY1" fmla="*/ 62345 h 448658"/>
                  <a:gd name="connsiteX2" fmla="*/ 1101114 w 1101114"/>
                  <a:gd name="connsiteY2" fmla="*/ 448658 h 448658"/>
                  <a:gd name="connsiteX3" fmla="*/ 234531 w 1101114"/>
                  <a:gd name="connsiteY3" fmla="*/ 330894 h 448658"/>
                  <a:gd name="connsiteX4" fmla="*/ 123695 w 1101114"/>
                  <a:gd name="connsiteY4" fmla="*/ 0 h 448658"/>
                  <a:gd name="connsiteX0" fmla="*/ 123695 w 1101114"/>
                  <a:gd name="connsiteY0" fmla="*/ 0 h 448658"/>
                  <a:gd name="connsiteX1" fmla="*/ 1101114 w 1101114"/>
                  <a:gd name="connsiteY1" fmla="*/ 62345 h 448658"/>
                  <a:gd name="connsiteX2" fmla="*/ 1101114 w 1101114"/>
                  <a:gd name="connsiteY2" fmla="*/ 448658 h 448658"/>
                  <a:gd name="connsiteX3" fmla="*/ 403939 w 1101114"/>
                  <a:gd name="connsiteY3" fmla="*/ 175382 h 448658"/>
                  <a:gd name="connsiteX4" fmla="*/ 234531 w 1101114"/>
                  <a:gd name="connsiteY4" fmla="*/ 330894 h 448658"/>
                  <a:gd name="connsiteX5" fmla="*/ 123695 w 1101114"/>
                  <a:gd name="connsiteY5" fmla="*/ 0 h 448658"/>
                  <a:gd name="connsiteX0" fmla="*/ 123695 w 1101114"/>
                  <a:gd name="connsiteY0" fmla="*/ 4727 h 453385"/>
                  <a:gd name="connsiteX1" fmla="*/ 1101114 w 1101114"/>
                  <a:gd name="connsiteY1" fmla="*/ 67072 h 453385"/>
                  <a:gd name="connsiteX2" fmla="*/ 1101114 w 1101114"/>
                  <a:gd name="connsiteY2" fmla="*/ 453385 h 453385"/>
                  <a:gd name="connsiteX3" fmla="*/ 577120 w 1101114"/>
                  <a:gd name="connsiteY3" fmla="*/ 0 h 453385"/>
                  <a:gd name="connsiteX4" fmla="*/ 234531 w 1101114"/>
                  <a:gd name="connsiteY4" fmla="*/ 335621 h 453385"/>
                  <a:gd name="connsiteX5" fmla="*/ 123695 w 1101114"/>
                  <a:gd name="connsiteY5" fmla="*/ 4727 h 453385"/>
                  <a:gd name="connsiteX0" fmla="*/ 123695 w 1101114"/>
                  <a:gd name="connsiteY0" fmla="*/ 4727 h 453385"/>
                  <a:gd name="connsiteX1" fmla="*/ 1101114 w 1101114"/>
                  <a:gd name="connsiteY1" fmla="*/ 67072 h 453385"/>
                  <a:gd name="connsiteX2" fmla="*/ 1101114 w 1101114"/>
                  <a:gd name="connsiteY2" fmla="*/ 453385 h 453385"/>
                  <a:gd name="connsiteX3" fmla="*/ 577120 w 1101114"/>
                  <a:gd name="connsiteY3" fmla="*/ 0 h 453385"/>
                  <a:gd name="connsiteX4" fmla="*/ 234531 w 1101114"/>
                  <a:gd name="connsiteY4" fmla="*/ 335621 h 453385"/>
                  <a:gd name="connsiteX5" fmla="*/ 123695 w 1101114"/>
                  <a:gd name="connsiteY5" fmla="*/ 4727 h 453385"/>
                  <a:gd name="connsiteX0" fmla="*/ 123695 w 1101114"/>
                  <a:gd name="connsiteY0" fmla="*/ 11654 h 460312"/>
                  <a:gd name="connsiteX1" fmla="*/ 1101114 w 1101114"/>
                  <a:gd name="connsiteY1" fmla="*/ 73999 h 460312"/>
                  <a:gd name="connsiteX2" fmla="*/ 1101114 w 1101114"/>
                  <a:gd name="connsiteY2" fmla="*/ 460312 h 460312"/>
                  <a:gd name="connsiteX3" fmla="*/ 604829 w 1101114"/>
                  <a:gd name="connsiteY3" fmla="*/ 0 h 460312"/>
                  <a:gd name="connsiteX4" fmla="*/ 234531 w 1101114"/>
                  <a:gd name="connsiteY4" fmla="*/ 342548 h 460312"/>
                  <a:gd name="connsiteX5" fmla="*/ 123695 w 1101114"/>
                  <a:gd name="connsiteY5" fmla="*/ 11654 h 460312"/>
                  <a:gd name="connsiteX0" fmla="*/ 123695 w 1101114"/>
                  <a:gd name="connsiteY0" fmla="*/ 11654 h 460312"/>
                  <a:gd name="connsiteX1" fmla="*/ 1101114 w 1101114"/>
                  <a:gd name="connsiteY1" fmla="*/ 73999 h 460312"/>
                  <a:gd name="connsiteX2" fmla="*/ 1101114 w 1101114"/>
                  <a:gd name="connsiteY2" fmla="*/ 460312 h 460312"/>
                  <a:gd name="connsiteX3" fmla="*/ 604829 w 1101114"/>
                  <a:gd name="connsiteY3" fmla="*/ 0 h 460312"/>
                  <a:gd name="connsiteX4" fmla="*/ 234531 w 1101114"/>
                  <a:gd name="connsiteY4" fmla="*/ 342548 h 460312"/>
                  <a:gd name="connsiteX5" fmla="*/ 123695 w 1101114"/>
                  <a:gd name="connsiteY5" fmla="*/ 11654 h 460312"/>
                  <a:gd name="connsiteX0" fmla="*/ 123695 w 1101114"/>
                  <a:gd name="connsiteY0" fmla="*/ 11654 h 460312"/>
                  <a:gd name="connsiteX1" fmla="*/ 1101114 w 1101114"/>
                  <a:gd name="connsiteY1" fmla="*/ 73999 h 460312"/>
                  <a:gd name="connsiteX2" fmla="*/ 1101114 w 1101114"/>
                  <a:gd name="connsiteY2" fmla="*/ 460312 h 460312"/>
                  <a:gd name="connsiteX3" fmla="*/ 604829 w 1101114"/>
                  <a:gd name="connsiteY3" fmla="*/ 0 h 460312"/>
                  <a:gd name="connsiteX4" fmla="*/ 234531 w 1101114"/>
                  <a:gd name="connsiteY4" fmla="*/ 342548 h 460312"/>
                  <a:gd name="connsiteX5" fmla="*/ 123695 w 1101114"/>
                  <a:gd name="connsiteY5" fmla="*/ 11654 h 460312"/>
                  <a:gd name="connsiteX0" fmla="*/ 98893 w 1076312"/>
                  <a:gd name="connsiteY0" fmla="*/ 11654 h 460312"/>
                  <a:gd name="connsiteX1" fmla="*/ 1076312 w 1076312"/>
                  <a:gd name="connsiteY1" fmla="*/ 73999 h 460312"/>
                  <a:gd name="connsiteX2" fmla="*/ 1076312 w 1076312"/>
                  <a:gd name="connsiteY2" fmla="*/ 460312 h 460312"/>
                  <a:gd name="connsiteX3" fmla="*/ 580027 w 1076312"/>
                  <a:gd name="connsiteY3" fmla="*/ 0 h 460312"/>
                  <a:gd name="connsiteX4" fmla="*/ 209729 w 1076312"/>
                  <a:gd name="connsiteY4" fmla="*/ 342548 h 460312"/>
                  <a:gd name="connsiteX5" fmla="*/ 98893 w 1076312"/>
                  <a:gd name="connsiteY5" fmla="*/ 11654 h 460312"/>
                  <a:gd name="connsiteX0" fmla="*/ 103531 w 1080950"/>
                  <a:gd name="connsiteY0" fmla="*/ 11654 h 460312"/>
                  <a:gd name="connsiteX1" fmla="*/ 1080950 w 1080950"/>
                  <a:gd name="connsiteY1" fmla="*/ 73999 h 460312"/>
                  <a:gd name="connsiteX2" fmla="*/ 1080950 w 1080950"/>
                  <a:gd name="connsiteY2" fmla="*/ 460312 h 460312"/>
                  <a:gd name="connsiteX3" fmla="*/ 584665 w 1080950"/>
                  <a:gd name="connsiteY3" fmla="*/ 0 h 460312"/>
                  <a:gd name="connsiteX4" fmla="*/ 200512 w 1080950"/>
                  <a:gd name="connsiteY4" fmla="*/ 342548 h 460312"/>
                  <a:gd name="connsiteX5" fmla="*/ 103531 w 1080950"/>
                  <a:gd name="connsiteY5" fmla="*/ 11654 h 460312"/>
                  <a:gd name="connsiteX0" fmla="*/ 103531 w 1080950"/>
                  <a:gd name="connsiteY0" fmla="*/ 11654 h 460312"/>
                  <a:gd name="connsiteX1" fmla="*/ 1080950 w 1080950"/>
                  <a:gd name="connsiteY1" fmla="*/ 73999 h 460312"/>
                  <a:gd name="connsiteX2" fmla="*/ 1080950 w 1080950"/>
                  <a:gd name="connsiteY2" fmla="*/ 460312 h 460312"/>
                  <a:gd name="connsiteX3" fmla="*/ 584665 w 1080950"/>
                  <a:gd name="connsiteY3" fmla="*/ 0 h 460312"/>
                  <a:gd name="connsiteX4" fmla="*/ 200512 w 1080950"/>
                  <a:gd name="connsiteY4" fmla="*/ 342548 h 460312"/>
                  <a:gd name="connsiteX5" fmla="*/ 103531 w 1080950"/>
                  <a:gd name="connsiteY5" fmla="*/ 11654 h 460312"/>
                  <a:gd name="connsiteX0" fmla="*/ 115967 w 1093386"/>
                  <a:gd name="connsiteY0" fmla="*/ 11654 h 460312"/>
                  <a:gd name="connsiteX1" fmla="*/ 1093386 w 1093386"/>
                  <a:gd name="connsiteY1" fmla="*/ 73999 h 460312"/>
                  <a:gd name="connsiteX2" fmla="*/ 1093386 w 1093386"/>
                  <a:gd name="connsiteY2" fmla="*/ 460312 h 460312"/>
                  <a:gd name="connsiteX3" fmla="*/ 597101 w 1093386"/>
                  <a:gd name="connsiteY3" fmla="*/ 0 h 460312"/>
                  <a:gd name="connsiteX4" fmla="*/ 212948 w 1093386"/>
                  <a:gd name="connsiteY4" fmla="*/ 342548 h 460312"/>
                  <a:gd name="connsiteX5" fmla="*/ 115967 w 1093386"/>
                  <a:gd name="connsiteY5" fmla="*/ 11654 h 460312"/>
                  <a:gd name="connsiteX0" fmla="*/ 115967 w 1093386"/>
                  <a:gd name="connsiteY0" fmla="*/ 11654 h 460312"/>
                  <a:gd name="connsiteX1" fmla="*/ 1093386 w 1093386"/>
                  <a:gd name="connsiteY1" fmla="*/ 73999 h 460312"/>
                  <a:gd name="connsiteX2" fmla="*/ 1093386 w 1093386"/>
                  <a:gd name="connsiteY2" fmla="*/ 460312 h 460312"/>
                  <a:gd name="connsiteX3" fmla="*/ 597101 w 1093386"/>
                  <a:gd name="connsiteY3" fmla="*/ 0 h 460312"/>
                  <a:gd name="connsiteX4" fmla="*/ 212948 w 1093386"/>
                  <a:gd name="connsiteY4" fmla="*/ 342548 h 460312"/>
                  <a:gd name="connsiteX5" fmla="*/ 115967 w 1093386"/>
                  <a:gd name="connsiteY5" fmla="*/ 11654 h 460312"/>
                  <a:gd name="connsiteX0" fmla="*/ 76283 w 1053702"/>
                  <a:gd name="connsiteY0" fmla="*/ 32436 h 481094"/>
                  <a:gd name="connsiteX1" fmla="*/ 1053702 w 1053702"/>
                  <a:gd name="connsiteY1" fmla="*/ 94781 h 481094"/>
                  <a:gd name="connsiteX2" fmla="*/ 1053702 w 1053702"/>
                  <a:gd name="connsiteY2" fmla="*/ 481094 h 481094"/>
                  <a:gd name="connsiteX3" fmla="*/ 640544 w 1053702"/>
                  <a:gd name="connsiteY3" fmla="*/ 0 h 481094"/>
                  <a:gd name="connsiteX4" fmla="*/ 173264 w 1053702"/>
                  <a:gd name="connsiteY4" fmla="*/ 363330 h 481094"/>
                  <a:gd name="connsiteX5" fmla="*/ 76283 w 1053702"/>
                  <a:gd name="connsiteY5" fmla="*/ 32436 h 481094"/>
                  <a:gd name="connsiteX0" fmla="*/ 108719 w 1086138"/>
                  <a:gd name="connsiteY0" fmla="*/ 32436 h 481094"/>
                  <a:gd name="connsiteX1" fmla="*/ 1086138 w 1086138"/>
                  <a:gd name="connsiteY1" fmla="*/ 94781 h 481094"/>
                  <a:gd name="connsiteX2" fmla="*/ 1086138 w 1086138"/>
                  <a:gd name="connsiteY2" fmla="*/ 481094 h 481094"/>
                  <a:gd name="connsiteX3" fmla="*/ 672980 w 1086138"/>
                  <a:gd name="connsiteY3" fmla="*/ 0 h 481094"/>
                  <a:gd name="connsiteX4" fmla="*/ 205700 w 1086138"/>
                  <a:gd name="connsiteY4" fmla="*/ 363330 h 481094"/>
                  <a:gd name="connsiteX5" fmla="*/ 108719 w 1086138"/>
                  <a:gd name="connsiteY5" fmla="*/ 32436 h 481094"/>
                  <a:gd name="connsiteX0" fmla="*/ 108719 w 1086138"/>
                  <a:gd name="connsiteY0" fmla="*/ 32436 h 481094"/>
                  <a:gd name="connsiteX1" fmla="*/ 1086138 w 1086138"/>
                  <a:gd name="connsiteY1" fmla="*/ 94781 h 481094"/>
                  <a:gd name="connsiteX2" fmla="*/ 1086138 w 1086138"/>
                  <a:gd name="connsiteY2" fmla="*/ 481094 h 481094"/>
                  <a:gd name="connsiteX3" fmla="*/ 672980 w 1086138"/>
                  <a:gd name="connsiteY3" fmla="*/ 0 h 481094"/>
                  <a:gd name="connsiteX4" fmla="*/ 205700 w 1086138"/>
                  <a:gd name="connsiteY4" fmla="*/ 363330 h 481094"/>
                  <a:gd name="connsiteX5" fmla="*/ 108719 w 1086138"/>
                  <a:gd name="connsiteY5" fmla="*/ 32436 h 481094"/>
                  <a:gd name="connsiteX0" fmla="*/ 108719 w 1210829"/>
                  <a:gd name="connsiteY0" fmla="*/ 32436 h 481094"/>
                  <a:gd name="connsiteX1" fmla="*/ 1210829 w 1210829"/>
                  <a:gd name="connsiteY1" fmla="*/ 351090 h 481094"/>
                  <a:gd name="connsiteX2" fmla="*/ 1086138 w 1210829"/>
                  <a:gd name="connsiteY2" fmla="*/ 481094 h 481094"/>
                  <a:gd name="connsiteX3" fmla="*/ 672980 w 1210829"/>
                  <a:gd name="connsiteY3" fmla="*/ 0 h 481094"/>
                  <a:gd name="connsiteX4" fmla="*/ 205700 w 1210829"/>
                  <a:gd name="connsiteY4" fmla="*/ 363330 h 481094"/>
                  <a:gd name="connsiteX5" fmla="*/ 108719 w 1210829"/>
                  <a:gd name="connsiteY5" fmla="*/ 32436 h 481094"/>
                  <a:gd name="connsiteX0" fmla="*/ 108719 w 1210829"/>
                  <a:gd name="connsiteY0" fmla="*/ 32436 h 367783"/>
                  <a:gd name="connsiteX1" fmla="*/ 1210829 w 1210829"/>
                  <a:gd name="connsiteY1" fmla="*/ 351090 h 367783"/>
                  <a:gd name="connsiteX2" fmla="*/ 996084 w 1210829"/>
                  <a:gd name="connsiteY2" fmla="*/ 30822 h 367783"/>
                  <a:gd name="connsiteX3" fmla="*/ 672980 w 1210829"/>
                  <a:gd name="connsiteY3" fmla="*/ 0 h 367783"/>
                  <a:gd name="connsiteX4" fmla="*/ 205700 w 1210829"/>
                  <a:gd name="connsiteY4" fmla="*/ 363330 h 367783"/>
                  <a:gd name="connsiteX5" fmla="*/ 108719 w 1210829"/>
                  <a:gd name="connsiteY5" fmla="*/ 32436 h 367783"/>
                  <a:gd name="connsiteX0" fmla="*/ 108719 w 996084"/>
                  <a:gd name="connsiteY0" fmla="*/ 32436 h 600471"/>
                  <a:gd name="connsiteX1" fmla="*/ 899101 w 996084"/>
                  <a:gd name="connsiteY1" fmla="*/ 600471 h 600471"/>
                  <a:gd name="connsiteX2" fmla="*/ 996084 w 996084"/>
                  <a:gd name="connsiteY2" fmla="*/ 30822 h 600471"/>
                  <a:gd name="connsiteX3" fmla="*/ 672980 w 996084"/>
                  <a:gd name="connsiteY3" fmla="*/ 0 h 600471"/>
                  <a:gd name="connsiteX4" fmla="*/ 205700 w 996084"/>
                  <a:gd name="connsiteY4" fmla="*/ 363330 h 600471"/>
                  <a:gd name="connsiteX5" fmla="*/ 108719 w 996084"/>
                  <a:gd name="connsiteY5" fmla="*/ 32436 h 600471"/>
                  <a:gd name="connsiteX0" fmla="*/ 108719 w 899101"/>
                  <a:gd name="connsiteY0" fmla="*/ 32436 h 600471"/>
                  <a:gd name="connsiteX1" fmla="*/ 899101 w 899101"/>
                  <a:gd name="connsiteY1" fmla="*/ 600471 h 600471"/>
                  <a:gd name="connsiteX2" fmla="*/ 767484 w 899101"/>
                  <a:gd name="connsiteY2" fmla="*/ 391040 h 600471"/>
                  <a:gd name="connsiteX3" fmla="*/ 672980 w 899101"/>
                  <a:gd name="connsiteY3" fmla="*/ 0 h 600471"/>
                  <a:gd name="connsiteX4" fmla="*/ 205700 w 899101"/>
                  <a:gd name="connsiteY4" fmla="*/ 363330 h 600471"/>
                  <a:gd name="connsiteX5" fmla="*/ 108719 w 899101"/>
                  <a:gd name="connsiteY5" fmla="*/ 32436 h 600471"/>
                  <a:gd name="connsiteX0" fmla="*/ 108719 w 923424"/>
                  <a:gd name="connsiteY0" fmla="*/ 32436 h 600471"/>
                  <a:gd name="connsiteX1" fmla="*/ 899101 w 923424"/>
                  <a:gd name="connsiteY1" fmla="*/ 600471 h 600471"/>
                  <a:gd name="connsiteX2" fmla="*/ 767484 w 923424"/>
                  <a:gd name="connsiteY2" fmla="*/ 391040 h 600471"/>
                  <a:gd name="connsiteX3" fmla="*/ 672980 w 923424"/>
                  <a:gd name="connsiteY3" fmla="*/ 0 h 600471"/>
                  <a:gd name="connsiteX4" fmla="*/ 205700 w 923424"/>
                  <a:gd name="connsiteY4" fmla="*/ 363330 h 600471"/>
                  <a:gd name="connsiteX5" fmla="*/ 108719 w 923424"/>
                  <a:gd name="connsiteY5" fmla="*/ 32436 h 600471"/>
                  <a:gd name="connsiteX0" fmla="*/ 108719 w 925266"/>
                  <a:gd name="connsiteY0" fmla="*/ 34821 h 602856"/>
                  <a:gd name="connsiteX1" fmla="*/ 899101 w 925266"/>
                  <a:gd name="connsiteY1" fmla="*/ 602856 h 602856"/>
                  <a:gd name="connsiteX2" fmla="*/ 767484 w 925266"/>
                  <a:gd name="connsiteY2" fmla="*/ 393425 h 602856"/>
                  <a:gd name="connsiteX3" fmla="*/ 672980 w 925266"/>
                  <a:gd name="connsiteY3" fmla="*/ 2385 h 602856"/>
                  <a:gd name="connsiteX4" fmla="*/ 205700 w 925266"/>
                  <a:gd name="connsiteY4" fmla="*/ 365715 h 602856"/>
                  <a:gd name="connsiteX5" fmla="*/ 108719 w 925266"/>
                  <a:gd name="connsiteY5" fmla="*/ 34821 h 602856"/>
                  <a:gd name="connsiteX0" fmla="*/ 108719 w 934847"/>
                  <a:gd name="connsiteY0" fmla="*/ 32442 h 600477"/>
                  <a:gd name="connsiteX1" fmla="*/ 899101 w 934847"/>
                  <a:gd name="connsiteY1" fmla="*/ 600477 h 600477"/>
                  <a:gd name="connsiteX2" fmla="*/ 767484 w 934847"/>
                  <a:gd name="connsiteY2" fmla="*/ 391046 h 600477"/>
                  <a:gd name="connsiteX3" fmla="*/ 672980 w 934847"/>
                  <a:gd name="connsiteY3" fmla="*/ 6 h 600477"/>
                  <a:gd name="connsiteX4" fmla="*/ 205700 w 934847"/>
                  <a:gd name="connsiteY4" fmla="*/ 363336 h 600477"/>
                  <a:gd name="connsiteX5" fmla="*/ 108719 w 934847"/>
                  <a:gd name="connsiteY5" fmla="*/ 32442 h 600477"/>
                  <a:gd name="connsiteX0" fmla="*/ 108719 w 922877"/>
                  <a:gd name="connsiteY0" fmla="*/ 32442 h 600477"/>
                  <a:gd name="connsiteX1" fmla="*/ 899101 w 922877"/>
                  <a:gd name="connsiteY1" fmla="*/ 600477 h 600477"/>
                  <a:gd name="connsiteX2" fmla="*/ 767484 w 922877"/>
                  <a:gd name="connsiteY2" fmla="*/ 391046 h 600477"/>
                  <a:gd name="connsiteX3" fmla="*/ 672980 w 922877"/>
                  <a:gd name="connsiteY3" fmla="*/ 6 h 600477"/>
                  <a:gd name="connsiteX4" fmla="*/ 205700 w 922877"/>
                  <a:gd name="connsiteY4" fmla="*/ 363336 h 600477"/>
                  <a:gd name="connsiteX5" fmla="*/ 108719 w 922877"/>
                  <a:gd name="connsiteY5" fmla="*/ 32442 h 600477"/>
                  <a:gd name="connsiteX0" fmla="*/ 108719 w 940851"/>
                  <a:gd name="connsiteY0" fmla="*/ 32442 h 600477"/>
                  <a:gd name="connsiteX1" fmla="*/ 899101 w 940851"/>
                  <a:gd name="connsiteY1" fmla="*/ 600477 h 600477"/>
                  <a:gd name="connsiteX2" fmla="*/ 767484 w 940851"/>
                  <a:gd name="connsiteY2" fmla="*/ 391046 h 600477"/>
                  <a:gd name="connsiteX3" fmla="*/ 672980 w 940851"/>
                  <a:gd name="connsiteY3" fmla="*/ 6 h 600477"/>
                  <a:gd name="connsiteX4" fmla="*/ 205700 w 940851"/>
                  <a:gd name="connsiteY4" fmla="*/ 363336 h 600477"/>
                  <a:gd name="connsiteX5" fmla="*/ 108719 w 940851"/>
                  <a:gd name="connsiteY5" fmla="*/ 32442 h 600477"/>
                  <a:gd name="connsiteX0" fmla="*/ 108719 w 942823"/>
                  <a:gd name="connsiteY0" fmla="*/ 35699 h 603734"/>
                  <a:gd name="connsiteX1" fmla="*/ 899101 w 942823"/>
                  <a:gd name="connsiteY1" fmla="*/ 603734 h 603734"/>
                  <a:gd name="connsiteX2" fmla="*/ 767484 w 942823"/>
                  <a:gd name="connsiteY2" fmla="*/ 394303 h 603734"/>
                  <a:gd name="connsiteX3" fmla="*/ 672980 w 942823"/>
                  <a:gd name="connsiteY3" fmla="*/ 3263 h 603734"/>
                  <a:gd name="connsiteX4" fmla="*/ 205700 w 942823"/>
                  <a:gd name="connsiteY4" fmla="*/ 366593 h 603734"/>
                  <a:gd name="connsiteX5" fmla="*/ 108719 w 942823"/>
                  <a:gd name="connsiteY5" fmla="*/ 35699 h 603734"/>
                  <a:gd name="connsiteX0" fmla="*/ 108719 w 942823"/>
                  <a:gd name="connsiteY0" fmla="*/ 35699 h 603734"/>
                  <a:gd name="connsiteX1" fmla="*/ 899101 w 942823"/>
                  <a:gd name="connsiteY1" fmla="*/ 603734 h 603734"/>
                  <a:gd name="connsiteX2" fmla="*/ 767484 w 942823"/>
                  <a:gd name="connsiteY2" fmla="*/ 394303 h 603734"/>
                  <a:gd name="connsiteX3" fmla="*/ 672980 w 942823"/>
                  <a:gd name="connsiteY3" fmla="*/ 3263 h 603734"/>
                  <a:gd name="connsiteX4" fmla="*/ 205700 w 942823"/>
                  <a:gd name="connsiteY4" fmla="*/ 366593 h 603734"/>
                  <a:gd name="connsiteX5" fmla="*/ 108719 w 942823"/>
                  <a:gd name="connsiteY5" fmla="*/ 35699 h 603734"/>
                  <a:gd name="connsiteX0" fmla="*/ 108719 w 942823"/>
                  <a:gd name="connsiteY0" fmla="*/ 35699 h 394303"/>
                  <a:gd name="connsiteX1" fmla="*/ 635865 w 942823"/>
                  <a:gd name="connsiteY1" fmla="*/ 354352 h 394303"/>
                  <a:gd name="connsiteX2" fmla="*/ 767484 w 942823"/>
                  <a:gd name="connsiteY2" fmla="*/ 394303 h 394303"/>
                  <a:gd name="connsiteX3" fmla="*/ 672980 w 942823"/>
                  <a:gd name="connsiteY3" fmla="*/ 3263 h 394303"/>
                  <a:gd name="connsiteX4" fmla="*/ 205700 w 942823"/>
                  <a:gd name="connsiteY4" fmla="*/ 366593 h 394303"/>
                  <a:gd name="connsiteX5" fmla="*/ 108719 w 942823"/>
                  <a:gd name="connsiteY5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99206 w 933310"/>
                  <a:gd name="connsiteY0" fmla="*/ 35699 h 394303"/>
                  <a:gd name="connsiteX1" fmla="*/ 233977 w 933310"/>
                  <a:gd name="connsiteY1" fmla="*/ 391193 h 394303"/>
                  <a:gd name="connsiteX2" fmla="*/ 705032 w 933310"/>
                  <a:gd name="connsiteY2" fmla="*/ 30975 h 394303"/>
                  <a:gd name="connsiteX3" fmla="*/ 626352 w 933310"/>
                  <a:gd name="connsiteY3" fmla="*/ 354352 h 394303"/>
                  <a:gd name="connsiteX4" fmla="*/ 757971 w 933310"/>
                  <a:gd name="connsiteY4" fmla="*/ 394303 h 394303"/>
                  <a:gd name="connsiteX5" fmla="*/ 663467 w 933310"/>
                  <a:gd name="connsiteY5" fmla="*/ 3263 h 394303"/>
                  <a:gd name="connsiteX6" fmla="*/ 223896 w 933310"/>
                  <a:gd name="connsiteY6" fmla="*/ 338883 h 394303"/>
                  <a:gd name="connsiteX7" fmla="*/ 99206 w 933310"/>
                  <a:gd name="connsiteY7" fmla="*/ 35699 h 394303"/>
                  <a:gd name="connsiteX0" fmla="*/ 111296 w 945400"/>
                  <a:gd name="connsiteY0" fmla="*/ 35699 h 394303"/>
                  <a:gd name="connsiteX1" fmla="*/ 246067 w 945400"/>
                  <a:gd name="connsiteY1" fmla="*/ 391193 h 394303"/>
                  <a:gd name="connsiteX2" fmla="*/ 717122 w 945400"/>
                  <a:gd name="connsiteY2" fmla="*/ 30975 h 394303"/>
                  <a:gd name="connsiteX3" fmla="*/ 638442 w 945400"/>
                  <a:gd name="connsiteY3" fmla="*/ 354352 h 394303"/>
                  <a:gd name="connsiteX4" fmla="*/ 770061 w 945400"/>
                  <a:gd name="connsiteY4" fmla="*/ 394303 h 394303"/>
                  <a:gd name="connsiteX5" fmla="*/ 675557 w 945400"/>
                  <a:gd name="connsiteY5" fmla="*/ 3263 h 394303"/>
                  <a:gd name="connsiteX6" fmla="*/ 201349 w 945400"/>
                  <a:gd name="connsiteY6" fmla="*/ 380446 h 394303"/>
                  <a:gd name="connsiteX7" fmla="*/ 111296 w 945400"/>
                  <a:gd name="connsiteY7" fmla="*/ 35699 h 394303"/>
                  <a:gd name="connsiteX0" fmla="*/ 111296 w 945400"/>
                  <a:gd name="connsiteY0" fmla="*/ 35699 h 394303"/>
                  <a:gd name="connsiteX1" fmla="*/ 232213 w 945400"/>
                  <a:gd name="connsiteY1" fmla="*/ 328847 h 394303"/>
                  <a:gd name="connsiteX2" fmla="*/ 717122 w 945400"/>
                  <a:gd name="connsiteY2" fmla="*/ 30975 h 394303"/>
                  <a:gd name="connsiteX3" fmla="*/ 638442 w 945400"/>
                  <a:gd name="connsiteY3" fmla="*/ 354352 h 394303"/>
                  <a:gd name="connsiteX4" fmla="*/ 770061 w 945400"/>
                  <a:gd name="connsiteY4" fmla="*/ 394303 h 394303"/>
                  <a:gd name="connsiteX5" fmla="*/ 675557 w 945400"/>
                  <a:gd name="connsiteY5" fmla="*/ 3263 h 394303"/>
                  <a:gd name="connsiteX6" fmla="*/ 201349 w 945400"/>
                  <a:gd name="connsiteY6" fmla="*/ 380446 h 394303"/>
                  <a:gd name="connsiteX7" fmla="*/ 111296 w 945400"/>
                  <a:gd name="connsiteY7" fmla="*/ 35699 h 394303"/>
                  <a:gd name="connsiteX0" fmla="*/ 111296 w 945400"/>
                  <a:gd name="connsiteY0" fmla="*/ 35699 h 394303"/>
                  <a:gd name="connsiteX1" fmla="*/ 232213 w 945400"/>
                  <a:gd name="connsiteY1" fmla="*/ 328847 h 394303"/>
                  <a:gd name="connsiteX2" fmla="*/ 717122 w 945400"/>
                  <a:gd name="connsiteY2" fmla="*/ 30975 h 394303"/>
                  <a:gd name="connsiteX3" fmla="*/ 638442 w 945400"/>
                  <a:gd name="connsiteY3" fmla="*/ 354352 h 394303"/>
                  <a:gd name="connsiteX4" fmla="*/ 770061 w 945400"/>
                  <a:gd name="connsiteY4" fmla="*/ 394303 h 394303"/>
                  <a:gd name="connsiteX5" fmla="*/ 675557 w 945400"/>
                  <a:gd name="connsiteY5" fmla="*/ 3263 h 394303"/>
                  <a:gd name="connsiteX6" fmla="*/ 201349 w 945400"/>
                  <a:gd name="connsiteY6" fmla="*/ 380446 h 394303"/>
                  <a:gd name="connsiteX7" fmla="*/ 111296 w 945400"/>
                  <a:gd name="connsiteY7" fmla="*/ 35699 h 394303"/>
                  <a:gd name="connsiteX0" fmla="*/ 94898 w 929002"/>
                  <a:gd name="connsiteY0" fmla="*/ 35699 h 394303"/>
                  <a:gd name="connsiteX1" fmla="*/ 215815 w 929002"/>
                  <a:gd name="connsiteY1" fmla="*/ 328847 h 394303"/>
                  <a:gd name="connsiteX2" fmla="*/ 700724 w 929002"/>
                  <a:gd name="connsiteY2" fmla="*/ 30975 h 394303"/>
                  <a:gd name="connsiteX3" fmla="*/ 622044 w 929002"/>
                  <a:gd name="connsiteY3" fmla="*/ 354352 h 394303"/>
                  <a:gd name="connsiteX4" fmla="*/ 753663 w 929002"/>
                  <a:gd name="connsiteY4" fmla="*/ 394303 h 394303"/>
                  <a:gd name="connsiteX5" fmla="*/ 659159 w 929002"/>
                  <a:gd name="connsiteY5" fmla="*/ 3263 h 394303"/>
                  <a:gd name="connsiteX6" fmla="*/ 233442 w 929002"/>
                  <a:gd name="connsiteY6" fmla="*/ 380446 h 394303"/>
                  <a:gd name="connsiteX7" fmla="*/ 94898 w 929002"/>
                  <a:gd name="connsiteY7" fmla="*/ 35699 h 394303"/>
                  <a:gd name="connsiteX0" fmla="*/ 98467 w 932571"/>
                  <a:gd name="connsiteY0" fmla="*/ 35699 h 394303"/>
                  <a:gd name="connsiteX1" fmla="*/ 219384 w 932571"/>
                  <a:gd name="connsiteY1" fmla="*/ 328847 h 394303"/>
                  <a:gd name="connsiteX2" fmla="*/ 704293 w 932571"/>
                  <a:gd name="connsiteY2" fmla="*/ 30975 h 394303"/>
                  <a:gd name="connsiteX3" fmla="*/ 625613 w 932571"/>
                  <a:gd name="connsiteY3" fmla="*/ 354352 h 394303"/>
                  <a:gd name="connsiteX4" fmla="*/ 757232 w 932571"/>
                  <a:gd name="connsiteY4" fmla="*/ 394303 h 394303"/>
                  <a:gd name="connsiteX5" fmla="*/ 662728 w 932571"/>
                  <a:gd name="connsiteY5" fmla="*/ 3263 h 394303"/>
                  <a:gd name="connsiteX6" fmla="*/ 237011 w 932571"/>
                  <a:gd name="connsiteY6" fmla="*/ 380446 h 394303"/>
                  <a:gd name="connsiteX7" fmla="*/ 98467 w 932571"/>
                  <a:gd name="connsiteY7" fmla="*/ 35699 h 394303"/>
                  <a:gd name="connsiteX0" fmla="*/ 105342 w 939446"/>
                  <a:gd name="connsiteY0" fmla="*/ 35699 h 394303"/>
                  <a:gd name="connsiteX1" fmla="*/ 226259 w 939446"/>
                  <a:gd name="connsiteY1" fmla="*/ 328847 h 394303"/>
                  <a:gd name="connsiteX2" fmla="*/ 711168 w 939446"/>
                  <a:gd name="connsiteY2" fmla="*/ 30975 h 394303"/>
                  <a:gd name="connsiteX3" fmla="*/ 632488 w 939446"/>
                  <a:gd name="connsiteY3" fmla="*/ 354352 h 394303"/>
                  <a:gd name="connsiteX4" fmla="*/ 764107 w 939446"/>
                  <a:gd name="connsiteY4" fmla="*/ 394303 h 394303"/>
                  <a:gd name="connsiteX5" fmla="*/ 669603 w 939446"/>
                  <a:gd name="connsiteY5" fmla="*/ 3263 h 394303"/>
                  <a:gd name="connsiteX6" fmla="*/ 223105 w 939446"/>
                  <a:gd name="connsiteY6" fmla="*/ 352737 h 394303"/>
                  <a:gd name="connsiteX7" fmla="*/ 105342 w 939446"/>
                  <a:gd name="connsiteY7" fmla="*/ 35699 h 394303"/>
                  <a:gd name="connsiteX0" fmla="*/ 105342 w 939446"/>
                  <a:gd name="connsiteY0" fmla="*/ 35699 h 403258"/>
                  <a:gd name="connsiteX1" fmla="*/ 198550 w 939446"/>
                  <a:gd name="connsiteY1" fmla="*/ 363484 h 403258"/>
                  <a:gd name="connsiteX2" fmla="*/ 711168 w 939446"/>
                  <a:gd name="connsiteY2" fmla="*/ 30975 h 403258"/>
                  <a:gd name="connsiteX3" fmla="*/ 632488 w 939446"/>
                  <a:gd name="connsiteY3" fmla="*/ 354352 h 403258"/>
                  <a:gd name="connsiteX4" fmla="*/ 764107 w 939446"/>
                  <a:gd name="connsiteY4" fmla="*/ 394303 h 403258"/>
                  <a:gd name="connsiteX5" fmla="*/ 669603 w 939446"/>
                  <a:gd name="connsiteY5" fmla="*/ 3263 h 403258"/>
                  <a:gd name="connsiteX6" fmla="*/ 223105 w 939446"/>
                  <a:gd name="connsiteY6" fmla="*/ 352737 h 403258"/>
                  <a:gd name="connsiteX7" fmla="*/ 105342 w 939446"/>
                  <a:gd name="connsiteY7" fmla="*/ 35699 h 403258"/>
                  <a:gd name="connsiteX0" fmla="*/ 105342 w 939446"/>
                  <a:gd name="connsiteY0" fmla="*/ 35699 h 394303"/>
                  <a:gd name="connsiteX1" fmla="*/ 198550 w 939446"/>
                  <a:gd name="connsiteY1" fmla="*/ 363484 h 394303"/>
                  <a:gd name="connsiteX2" fmla="*/ 711168 w 939446"/>
                  <a:gd name="connsiteY2" fmla="*/ 30975 h 394303"/>
                  <a:gd name="connsiteX3" fmla="*/ 632488 w 939446"/>
                  <a:gd name="connsiteY3" fmla="*/ 354352 h 394303"/>
                  <a:gd name="connsiteX4" fmla="*/ 764107 w 939446"/>
                  <a:gd name="connsiteY4" fmla="*/ 394303 h 394303"/>
                  <a:gd name="connsiteX5" fmla="*/ 669603 w 939446"/>
                  <a:gd name="connsiteY5" fmla="*/ 3263 h 394303"/>
                  <a:gd name="connsiteX6" fmla="*/ 223105 w 939446"/>
                  <a:gd name="connsiteY6" fmla="*/ 352737 h 394303"/>
                  <a:gd name="connsiteX7" fmla="*/ 105342 w 939446"/>
                  <a:gd name="connsiteY7" fmla="*/ 35699 h 394303"/>
                  <a:gd name="connsiteX0" fmla="*/ 105342 w 939446"/>
                  <a:gd name="connsiteY0" fmla="*/ 35699 h 394303"/>
                  <a:gd name="connsiteX1" fmla="*/ 198550 w 939446"/>
                  <a:gd name="connsiteY1" fmla="*/ 363484 h 394303"/>
                  <a:gd name="connsiteX2" fmla="*/ 711168 w 939446"/>
                  <a:gd name="connsiteY2" fmla="*/ 30975 h 394303"/>
                  <a:gd name="connsiteX3" fmla="*/ 632488 w 939446"/>
                  <a:gd name="connsiteY3" fmla="*/ 354352 h 394303"/>
                  <a:gd name="connsiteX4" fmla="*/ 764107 w 939446"/>
                  <a:gd name="connsiteY4" fmla="*/ 394303 h 394303"/>
                  <a:gd name="connsiteX5" fmla="*/ 669603 w 939446"/>
                  <a:gd name="connsiteY5" fmla="*/ 3263 h 394303"/>
                  <a:gd name="connsiteX6" fmla="*/ 223105 w 939446"/>
                  <a:gd name="connsiteY6" fmla="*/ 352737 h 394303"/>
                  <a:gd name="connsiteX7" fmla="*/ 105342 w 939446"/>
                  <a:gd name="connsiteY7" fmla="*/ 35699 h 394303"/>
                  <a:gd name="connsiteX0" fmla="*/ 105342 w 939446"/>
                  <a:gd name="connsiteY0" fmla="*/ 35699 h 394303"/>
                  <a:gd name="connsiteX1" fmla="*/ 170841 w 939446"/>
                  <a:gd name="connsiteY1" fmla="*/ 37902 h 394303"/>
                  <a:gd name="connsiteX2" fmla="*/ 198550 w 939446"/>
                  <a:gd name="connsiteY2" fmla="*/ 363484 h 394303"/>
                  <a:gd name="connsiteX3" fmla="*/ 711168 w 939446"/>
                  <a:gd name="connsiteY3" fmla="*/ 30975 h 394303"/>
                  <a:gd name="connsiteX4" fmla="*/ 632488 w 939446"/>
                  <a:gd name="connsiteY4" fmla="*/ 354352 h 394303"/>
                  <a:gd name="connsiteX5" fmla="*/ 764107 w 939446"/>
                  <a:gd name="connsiteY5" fmla="*/ 394303 h 394303"/>
                  <a:gd name="connsiteX6" fmla="*/ 669603 w 939446"/>
                  <a:gd name="connsiteY6" fmla="*/ 3263 h 394303"/>
                  <a:gd name="connsiteX7" fmla="*/ 223105 w 939446"/>
                  <a:gd name="connsiteY7" fmla="*/ 352737 h 394303"/>
                  <a:gd name="connsiteX8" fmla="*/ 105342 w 939446"/>
                  <a:gd name="connsiteY8" fmla="*/ 35699 h 394303"/>
                  <a:gd name="connsiteX0" fmla="*/ 105342 w 939446"/>
                  <a:gd name="connsiteY0" fmla="*/ 35699 h 394303"/>
                  <a:gd name="connsiteX1" fmla="*/ 170841 w 939446"/>
                  <a:gd name="connsiteY1" fmla="*/ 37902 h 394303"/>
                  <a:gd name="connsiteX2" fmla="*/ 198550 w 939446"/>
                  <a:gd name="connsiteY2" fmla="*/ 363484 h 394303"/>
                  <a:gd name="connsiteX3" fmla="*/ 711168 w 939446"/>
                  <a:gd name="connsiteY3" fmla="*/ 30975 h 394303"/>
                  <a:gd name="connsiteX4" fmla="*/ 632488 w 939446"/>
                  <a:gd name="connsiteY4" fmla="*/ 354352 h 394303"/>
                  <a:gd name="connsiteX5" fmla="*/ 764107 w 939446"/>
                  <a:gd name="connsiteY5" fmla="*/ 394303 h 394303"/>
                  <a:gd name="connsiteX6" fmla="*/ 669603 w 939446"/>
                  <a:gd name="connsiteY6" fmla="*/ 3263 h 394303"/>
                  <a:gd name="connsiteX7" fmla="*/ 223105 w 939446"/>
                  <a:gd name="connsiteY7" fmla="*/ 352737 h 394303"/>
                  <a:gd name="connsiteX8" fmla="*/ 105342 w 939446"/>
                  <a:gd name="connsiteY8" fmla="*/ 35699 h 394303"/>
                  <a:gd name="connsiteX0" fmla="*/ 105342 w 939446"/>
                  <a:gd name="connsiteY0" fmla="*/ 35699 h 394303"/>
                  <a:gd name="connsiteX1" fmla="*/ 170841 w 939446"/>
                  <a:gd name="connsiteY1" fmla="*/ 37902 h 394303"/>
                  <a:gd name="connsiteX2" fmla="*/ 198550 w 939446"/>
                  <a:gd name="connsiteY2" fmla="*/ 363484 h 394303"/>
                  <a:gd name="connsiteX3" fmla="*/ 711168 w 939446"/>
                  <a:gd name="connsiteY3" fmla="*/ 30975 h 394303"/>
                  <a:gd name="connsiteX4" fmla="*/ 632488 w 939446"/>
                  <a:gd name="connsiteY4" fmla="*/ 354352 h 394303"/>
                  <a:gd name="connsiteX5" fmla="*/ 764107 w 939446"/>
                  <a:gd name="connsiteY5" fmla="*/ 394303 h 394303"/>
                  <a:gd name="connsiteX6" fmla="*/ 669603 w 939446"/>
                  <a:gd name="connsiteY6" fmla="*/ 3263 h 394303"/>
                  <a:gd name="connsiteX7" fmla="*/ 223105 w 939446"/>
                  <a:gd name="connsiteY7" fmla="*/ 352737 h 394303"/>
                  <a:gd name="connsiteX8" fmla="*/ 105342 w 939446"/>
                  <a:gd name="connsiteY8" fmla="*/ 35699 h 394303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198550 w 930539"/>
                  <a:gd name="connsiteY2" fmla="*/ 363341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52594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18314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52594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18314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181232 w 930539"/>
                  <a:gd name="connsiteY2" fmla="*/ 352951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70269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70269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70269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70269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11595 w 936792"/>
                  <a:gd name="connsiteY0" fmla="*/ 35556 h 408015"/>
                  <a:gd name="connsiteX1" fmla="*/ 177094 w 936792"/>
                  <a:gd name="connsiteY1" fmla="*/ 37759 h 408015"/>
                  <a:gd name="connsiteX2" fmla="*/ 235976 w 936792"/>
                  <a:gd name="connsiteY2" fmla="*/ 370269 h 408015"/>
                  <a:gd name="connsiteX3" fmla="*/ 717421 w 936792"/>
                  <a:gd name="connsiteY3" fmla="*/ 30832 h 408015"/>
                  <a:gd name="connsiteX4" fmla="*/ 638741 w 936792"/>
                  <a:gd name="connsiteY4" fmla="*/ 354209 h 408015"/>
                  <a:gd name="connsiteX5" fmla="*/ 756506 w 936792"/>
                  <a:gd name="connsiteY5" fmla="*/ 408015 h 408015"/>
                  <a:gd name="connsiteX6" fmla="*/ 675856 w 936792"/>
                  <a:gd name="connsiteY6" fmla="*/ 3120 h 408015"/>
                  <a:gd name="connsiteX7" fmla="*/ 212040 w 936792"/>
                  <a:gd name="connsiteY7" fmla="*/ 373375 h 408015"/>
                  <a:gd name="connsiteX8" fmla="*/ 111595 w 936792"/>
                  <a:gd name="connsiteY8" fmla="*/ 35556 h 408015"/>
                  <a:gd name="connsiteX0" fmla="*/ 104452 w 929649"/>
                  <a:gd name="connsiteY0" fmla="*/ 35556 h 408015"/>
                  <a:gd name="connsiteX1" fmla="*/ 169951 w 929649"/>
                  <a:gd name="connsiteY1" fmla="*/ 37759 h 408015"/>
                  <a:gd name="connsiteX2" fmla="*/ 228833 w 929649"/>
                  <a:gd name="connsiteY2" fmla="*/ 370269 h 408015"/>
                  <a:gd name="connsiteX3" fmla="*/ 710278 w 929649"/>
                  <a:gd name="connsiteY3" fmla="*/ 30832 h 408015"/>
                  <a:gd name="connsiteX4" fmla="*/ 631598 w 929649"/>
                  <a:gd name="connsiteY4" fmla="*/ 354209 h 408015"/>
                  <a:gd name="connsiteX5" fmla="*/ 749363 w 929649"/>
                  <a:gd name="connsiteY5" fmla="*/ 408015 h 408015"/>
                  <a:gd name="connsiteX6" fmla="*/ 668713 w 929649"/>
                  <a:gd name="connsiteY6" fmla="*/ 3120 h 408015"/>
                  <a:gd name="connsiteX7" fmla="*/ 204897 w 929649"/>
                  <a:gd name="connsiteY7" fmla="*/ 373375 h 408015"/>
                  <a:gd name="connsiteX8" fmla="*/ 104452 w 929649"/>
                  <a:gd name="connsiteY8" fmla="*/ 35556 h 408015"/>
                  <a:gd name="connsiteX0" fmla="*/ 110549 w 935746"/>
                  <a:gd name="connsiteY0" fmla="*/ 35556 h 408015"/>
                  <a:gd name="connsiteX1" fmla="*/ 176048 w 935746"/>
                  <a:gd name="connsiteY1" fmla="*/ 37759 h 408015"/>
                  <a:gd name="connsiteX2" fmla="*/ 234930 w 935746"/>
                  <a:gd name="connsiteY2" fmla="*/ 370269 h 408015"/>
                  <a:gd name="connsiteX3" fmla="*/ 716375 w 935746"/>
                  <a:gd name="connsiteY3" fmla="*/ 3083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76048 w 935746"/>
                  <a:gd name="connsiteY1" fmla="*/ 37759 h 408015"/>
                  <a:gd name="connsiteX2" fmla="*/ 234930 w 935746"/>
                  <a:gd name="connsiteY2" fmla="*/ 370269 h 408015"/>
                  <a:gd name="connsiteX3" fmla="*/ 716375 w 935746"/>
                  <a:gd name="connsiteY3" fmla="*/ 3083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76048 w 935746"/>
                  <a:gd name="connsiteY1" fmla="*/ 37759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31020 w 935746"/>
                  <a:gd name="connsiteY1" fmla="*/ 79322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72992 w 912044"/>
                  <a:gd name="connsiteY0" fmla="*/ 35556 h 408015"/>
                  <a:gd name="connsiteX1" fmla="*/ 107318 w 912044"/>
                  <a:gd name="connsiteY1" fmla="*/ 79322 h 408015"/>
                  <a:gd name="connsiteX2" fmla="*/ 211228 w 912044"/>
                  <a:gd name="connsiteY2" fmla="*/ 370269 h 408015"/>
                  <a:gd name="connsiteX3" fmla="*/ 696137 w 912044"/>
                  <a:gd name="connsiteY3" fmla="*/ 3122 h 408015"/>
                  <a:gd name="connsiteX4" fmla="*/ 613993 w 912044"/>
                  <a:gd name="connsiteY4" fmla="*/ 354209 h 408015"/>
                  <a:gd name="connsiteX5" fmla="*/ 731758 w 912044"/>
                  <a:gd name="connsiteY5" fmla="*/ 408015 h 408015"/>
                  <a:gd name="connsiteX6" fmla="*/ 651108 w 912044"/>
                  <a:gd name="connsiteY6" fmla="*/ 3120 h 408015"/>
                  <a:gd name="connsiteX7" fmla="*/ 187292 w 912044"/>
                  <a:gd name="connsiteY7" fmla="*/ 373375 h 408015"/>
                  <a:gd name="connsiteX8" fmla="*/ 72992 w 912044"/>
                  <a:gd name="connsiteY8" fmla="*/ 35556 h 408015"/>
                  <a:gd name="connsiteX0" fmla="*/ 95861 w 934913"/>
                  <a:gd name="connsiteY0" fmla="*/ 35556 h 408015"/>
                  <a:gd name="connsiteX1" fmla="*/ 130187 w 934913"/>
                  <a:gd name="connsiteY1" fmla="*/ 79322 h 408015"/>
                  <a:gd name="connsiteX2" fmla="*/ 234097 w 934913"/>
                  <a:gd name="connsiteY2" fmla="*/ 370269 h 408015"/>
                  <a:gd name="connsiteX3" fmla="*/ 719006 w 934913"/>
                  <a:gd name="connsiteY3" fmla="*/ 3122 h 408015"/>
                  <a:gd name="connsiteX4" fmla="*/ 636862 w 934913"/>
                  <a:gd name="connsiteY4" fmla="*/ 354209 h 408015"/>
                  <a:gd name="connsiteX5" fmla="*/ 754627 w 934913"/>
                  <a:gd name="connsiteY5" fmla="*/ 408015 h 408015"/>
                  <a:gd name="connsiteX6" fmla="*/ 673977 w 934913"/>
                  <a:gd name="connsiteY6" fmla="*/ 3120 h 408015"/>
                  <a:gd name="connsiteX7" fmla="*/ 210161 w 934913"/>
                  <a:gd name="connsiteY7" fmla="*/ 373375 h 408015"/>
                  <a:gd name="connsiteX8" fmla="*/ 95861 w 934913"/>
                  <a:gd name="connsiteY8" fmla="*/ 35556 h 408015"/>
                  <a:gd name="connsiteX0" fmla="*/ 128786 w 967838"/>
                  <a:gd name="connsiteY0" fmla="*/ 35556 h 408015"/>
                  <a:gd name="connsiteX1" fmla="*/ 163112 w 967838"/>
                  <a:gd name="connsiteY1" fmla="*/ 79322 h 408015"/>
                  <a:gd name="connsiteX2" fmla="*/ 267022 w 967838"/>
                  <a:gd name="connsiteY2" fmla="*/ 370269 h 408015"/>
                  <a:gd name="connsiteX3" fmla="*/ 751931 w 967838"/>
                  <a:gd name="connsiteY3" fmla="*/ 3122 h 408015"/>
                  <a:gd name="connsiteX4" fmla="*/ 669787 w 967838"/>
                  <a:gd name="connsiteY4" fmla="*/ 354209 h 408015"/>
                  <a:gd name="connsiteX5" fmla="*/ 787552 w 967838"/>
                  <a:gd name="connsiteY5" fmla="*/ 408015 h 408015"/>
                  <a:gd name="connsiteX6" fmla="*/ 706902 w 967838"/>
                  <a:gd name="connsiteY6" fmla="*/ 3120 h 408015"/>
                  <a:gd name="connsiteX7" fmla="*/ 243086 w 967838"/>
                  <a:gd name="connsiteY7" fmla="*/ 373375 h 408015"/>
                  <a:gd name="connsiteX8" fmla="*/ 128786 w 967838"/>
                  <a:gd name="connsiteY8" fmla="*/ 35556 h 408015"/>
                  <a:gd name="connsiteX0" fmla="*/ 100245 w 939297"/>
                  <a:gd name="connsiteY0" fmla="*/ 35556 h 408015"/>
                  <a:gd name="connsiteX1" fmla="*/ 134571 w 939297"/>
                  <a:gd name="connsiteY1" fmla="*/ 79322 h 408015"/>
                  <a:gd name="connsiteX2" fmla="*/ 238481 w 939297"/>
                  <a:gd name="connsiteY2" fmla="*/ 370269 h 408015"/>
                  <a:gd name="connsiteX3" fmla="*/ 723390 w 939297"/>
                  <a:gd name="connsiteY3" fmla="*/ 3122 h 408015"/>
                  <a:gd name="connsiteX4" fmla="*/ 641246 w 939297"/>
                  <a:gd name="connsiteY4" fmla="*/ 354209 h 408015"/>
                  <a:gd name="connsiteX5" fmla="*/ 759011 w 939297"/>
                  <a:gd name="connsiteY5" fmla="*/ 408015 h 408015"/>
                  <a:gd name="connsiteX6" fmla="*/ 678361 w 939297"/>
                  <a:gd name="connsiteY6" fmla="*/ 3120 h 408015"/>
                  <a:gd name="connsiteX7" fmla="*/ 214545 w 939297"/>
                  <a:gd name="connsiteY7" fmla="*/ 373375 h 408015"/>
                  <a:gd name="connsiteX8" fmla="*/ 100245 w 939297"/>
                  <a:gd name="connsiteY8" fmla="*/ 35556 h 408015"/>
                  <a:gd name="connsiteX0" fmla="*/ 100245 w 939297"/>
                  <a:gd name="connsiteY0" fmla="*/ 35556 h 408015"/>
                  <a:gd name="connsiteX1" fmla="*/ 106862 w 939297"/>
                  <a:gd name="connsiteY1" fmla="*/ 51613 h 408015"/>
                  <a:gd name="connsiteX2" fmla="*/ 238481 w 939297"/>
                  <a:gd name="connsiteY2" fmla="*/ 370269 h 408015"/>
                  <a:gd name="connsiteX3" fmla="*/ 723390 w 939297"/>
                  <a:gd name="connsiteY3" fmla="*/ 3122 h 408015"/>
                  <a:gd name="connsiteX4" fmla="*/ 641246 w 939297"/>
                  <a:gd name="connsiteY4" fmla="*/ 354209 h 408015"/>
                  <a:gd name="connsiteX5" fmla="*/ 759011 w 939297"/>
                  <a:gd name="connsiteY5" fmla="*/ 408015 h 408015"/>
                  <a:gd name="connsiteX6" fmla="*/ 678361 w 939297"/>
                  <a:gd name="connsiteY6" fmla="*/ 3120 h 408015"/>
                  <a:gd name="connsiteX7" fmla="*/ 214545 w 939297"/>
                  <a:gd name="connsiteY7" fmla="*/ 373375 h 408015"/>
                  <a:gd name="connsiteX8" fmla="*/ 100245 w 939297"/>
                  <a:gd name="connsiteY8" fmla="*/ 35556 h 408015"/>
                  <a:gd name="connsiteX0" fmla="*/ 100245 w 939297"/>
                  <a:gd name="connsiteY0" fmla="*/ 35556 h 408015"/>
                  <a:gd name="connsiteX1" fmla="*/ 106862 w 939297"/>
                  <a:gd name="connsiteY1" fmla="*/ 51613 h 408015"/>
                  <a:gd name="connsiteX2" fmla="*/ 238481 w 939297"/>
                  <a:gd name="connsiteY2" fmla="*/ 370269 h 408015"/>
                  <a:gd name="connsiteX3" fmla="*/ 723390 w 939297"/>
                  <a:gd name="connsiteY3" fmla="*/ 3122 h 408015"/>
                  <a:gd name="connsiteX4" fmla="*/ 641246 w 939297"/>
                  <a:gd name="connsiteY4" fmla="*/ 354209 h 408015"/>
                  <a:gd name="connsiteX5" fmla="*/ 759011 w 939297"/>
                  <a:gd name="connsiteY5" fmla="*/ 408015 h 408015"/>
                  <a:gd name="connsiteX6" fmla="*/ 678361 w 939297"/>
                  <a:gd name="connsiteY6" fmla="*/ 3120 h 408015"/>
                  <a:gd name="connsiteX7" fmla="*/ 214545 w 939297"/>
                  <a:gd name="connsiteY7" fmla="*/ 373375 h 408015"/>
                  <a:gd name="connsiteX8" fmla="*/ 100245 w 939297"/>
                  <a:gd name="connsiteY8" fmla="*/ 35556 h 408015"/>
                  <a:gd name="connsiteX0" fmla="*/ 100245 w 939297"/>
                  <a:gd name="connsiteY0" fmla="*/ 35556 h 408015"/>
                  <a:gd name="connsiteX1" fmla="*/ 106862 w 939297"/>
                  <a:gd name="connsiteY1" fmla="*/ 51613 h 408015"/>
                  <a:gd name="connsiteX2" fmla="*/ 238481 w 939297"/>
                  <a:gd name="connsiteY2" fmla="*/ 370269 h 408015"/>
                  <a:gd name="connsiteX3" fmla="*/ 723390 w 939297"/>
                  <a:gd name="connsiteY3" fmla="*/ 3122 h 408015"/>
                  <a:gd name="connsiteX4" fmla="*/ 641246 w 939297"/>
                  <a:gd name="connsiteY4" fmla="*/ 354209 h 408015"/>
                  <a:gd name="connsiteX5" fmla="*/ 759011 w 939297"/>
                  <a:gd name="connsiteY5" fmla="*/ 408015 h 408015"/>
                  <a:gd name="connsiteX6" fmla="*/ 678361 w 939297"/>
                  <a:gd name="connsiteY6" fmla="*/ 3120 h 408015"/>
                  <a:gd name="connsiteX7" fmla="*/ 214545 w 939297"/>
                  <a:gd name="connsiteY7" fmla="*/ 373375 h 408015"/>
                  <a:gd name="connsiteX8" fmla="*/ 100245 w 939297"/>
                  <a:gd name="connsiteY8" fmla="*/ 35556 h 408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39297" h="408015">
                    <a:moveTo>
                      <a:pt x="100245" y="35556"/>
                    </a:moveTo>
                    <a:cubicBezTo>
                      <a:pt x="114625" y="43120"/>
                      <a:pt x="70545" y="31618"/>
                      <a:pt x="106862" y="51613"/>
                    </a:cubicBezTo>
                    <a:cubicBezTo>
                      <a:pt x="-33466" y="158199"/>
                      <a:pt x="88391" y="327552"/>
                      <a:pt x="238481" y="370269"/>
                    </a:cubicBezTo>
                    <a:cubicBezTo>
                      <a:pt x="557663" y="393728"/>
                      <a:pt x="507902" y="68144"/>
                      <a:pt x="723390" y="3122"/>
                    </a:cubicBezTo>
                    <a:cubicBezTo>
                      <a:pt x="925763" y="76277"/>
                      <a:pt x="764454" y="315691"/>
                      <a:pt x="641246" y="354209"/>
                    </a:cubicBezTo>
                    <a:lnTo>
                      <a:pt x="759011" y="408015"/>
                    </a:lnTo>
                    <a:cubicBezTo>
                      <a:pt x="1071565" y="249959"/>
                      <a:pt x="933843" y="-32788"/>
                      <a:pt x="678361" y="3120"/>
                    </a:cubicBezTo>
                    <a:cubicBezTo>
                      <a:pt x="352883" y="45721"/>
                      <a:pt x="452907" y="357578"/>
                      <a:pt x="214545" y="373375"/>
                    </a:cubicBezTo>
                    <a:cubicBezTo>
                      <a:pt x="-23817" y="389172"/>
                      <a:pt x="-66009" y="91589"/>
                      <a:pt x="100245" y="3555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0070C0"/>
                  </a:gs>
                  <a:gs pos="9000">
                    <a:srgbClr val="29C7FF"/>
                  </a:gs>
                  <a:gs pos="51000">
                    <a:srgbClr val="33CAFF"/>
                  </a:gs>
                  <a:gs pos="32000">
                    <a:srgbClr val="0070C0"/>
                  </a:gs>
                  <a:gs pos="97000">
                    <a:srgbClr val="005EA4"/>
                  </a:gs>
                  <a:gs pos="89000">
                    <a:srgbClr val="0070C0"/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1C2638">
                    <a:lumMod val="75000"/>
                    <a:lumOff val="25000"/>
                    <a:alpha val="77000"/>
                  </a:srgbClr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41" name="Ovaal 40"/>
              <p:cNvSpPr/>
              <p:nvPr userDrawn="1"/>
            </p:nvSpPr>
            <p:spPr>
              <a:xfrm flipV="1">
                <a:off x="11012327" y="2951356"/>
                <a:ext cx="45720" cy="45720"/>
              </a:xfrm>
              <a:prstGeom prst="ellipse">
                <a:avLst/>
              </a:prstGeom>
              <a:solidFill>
                <a:srgbClr val="1D1D1B">
                  <a:lumMod val="50000"/>
                  <a:lumOff val="50000"/>
                  <a:alpha val="99000"/>
                </a:srgbClr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Instruction Image Cropping"/>
            <p:cNvGrpSpPr/>
            <p:nvPr/>
          </p:nvGrpSpPr>
          <p:grpSpPr>
            <a:xfrm>
              <a:off x="12346582" y="-5444"/>
              <a:ext cx="2733484" cy="6868888"/>
              <a:chOff x="12346582" y="-5444"/>
              <a:chExt cx="2733484" cy="6868888"/>
            </a:xfrm>
          </p:grpSpPr>
          <p:grpSp>
            <p:nvGrpSpPr>
              <p:cNvPr id="12" name="bijsnijden"/>
              <p:cNvGrpSpPr/>
              <p:nvPr userDrawn="1"/>
            </p:nvGrpSpPr>
            <p:grpSpPr>
              <a:xfrm>
                <a:off x="12346582" y="5717305"/>
                <a:ext cx="779464" cy="828260"/>
                <a:chOff x="13143038" y="5655940"/>
                <a:chExt cx="779464" cy="828260"/>
              </a:xfrm>
            </p:grpSpPr>
            <p:grpSp>
              <p:nvGrpSpPr>
                <p:cNvPr id="30" name="Groep 29"/>
                <p:cNvGrpSpPr/>
                <p:nvPr userDrawn="1"/>
              </p:nvGrpSpPr>
              <p:grpSpPr>
                <a:xfrm>
                  <a:off x="13284702" y="5655940"/>
                  <a:ext cx="518384" cy="468745"/>
                  <a:chOff x="13352037" y="5715656"/>
                  <a:chExt cx="383714" cy="346970"/>
                </a:xfrm>
              </p:grpSpPr>
              <p:sp>
                <p:nvSpPr>
                  <p:cNvPr id="33" name="Rechthoek 32"/>
                  <p:cNvSpPr/>
                  <p:nvPr userDrawn="1"/>
                </p:nvSpPr>
                <p:spPr>
                  <a:xfrm>
                    <a:off x="13377881" y="5717160"/>
                    <a:ext cx="324866" cy="270269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ysDash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spcBef>
                        <a:spcPts val="350"/>
                      </a:spcBef>
                      <a:spcAft>
                        <a:spcPts val="350"/>
                      </a:spcAft>
                    </a:pPr>
                    <a:endParaRPr lang="en-US" sz="1600" dirty="0" err="1">
                      <a:solidFill>
                        <a:schemeClr val="accent4"/>
                      </a:solidFill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pic>
                <p:nvPicPr>
                  <p:cNvPr id="34" name="Afbeelding 33"/>
                  <p:cNvPicPr>
                    <a:picLocks noChangeAspect="1"/>
                  </p:cNvPicPr>
                  <p:nvPr userDrawn="1"/>
                </p:nvPicPr>
                <p:blipFill rotWithShape="1">
                  <a:blip r:embed="rId2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 r="15865"/>
                  <a:stretch/>
                </p:blipFill>
                <p:spPr>
                  <a:xfrm>
                    <a:off x="13352037" y="5715656"/>
                    <a:ext cx="231884" cy="275611"/>
                  </a:xfrm>
                  <a:prstGeom prst="rect">
                    <a:avLst/>
                  </a:prstGeom>
                  <a:ln w="9525">
                    <a:solidFill>
                      <a:schemeClr val="bg1">
                        <a:lumMod val="50000"/>
                      </a:schemeClr>
                    </a:solidFill>
                  </a:ln>
                </p:spPr>
              </p:pic>
              <p:sp>
                <p:nvSpPr>
                  <p:cNvPr id="35" name="L-vorm 34"/>
                  <p:cNvSpPr/>
                  <p:nvPr userDrawn="1"/>
                </p:nvSpPr>
                <p:spPr>
                  <a:xfrm rot="5400000">
                    <a:off x="13595231" y="5922107"/>
                    <a:ext cx="129209" cy="151830"/>
                  </a:xfrm>
                  <a:prstGeom prst="corner">
                    <a:avLst>
                      <a:gd name="adj1" fmla="val 14726"/>
                      <a:gd name="adj2" fmla="val 14726"/>
                    </a:avLst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spcBef>
                        <a:spcPts val="350"/>
                      </a:spcBef>
                      <a:spcAft>
                        <a:spcPts val="350"/>
                      </a:spcAft>
                    </a:pPr>
                    <a:endParaRPr lang="en-US" sz="1600" dirty="0" err="1">
                      <a:solidFill>
                        <a:schemeClr val="accent4"/>
                      </a:solidFill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6" name="L-vorm 35"/>
                  <p:cNvSpPr/>
                  <p:nvPr userDrawn="1"/>
                </p:nvSpPr>
                <p:spPr>
                  <a:xfrm rot="5400000" flipH="1" flipV="1">
                    <a:off x="13571296" y="5896455"/>
                    <a:ext cx="129209" cy="151830"/>
                  </a:xfrm>
                  <a:prstGeom prst="corner">
                    <a:avLst>
                      <a:gd name="adj1" fmla="val 14726"/>
                      <a:gd name="adj2" fmla="val 14726"/>
                    </a:avLst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spcBef>
                        <a:spcPts val="350"/>
                      </a:spcBef>
                      <a:spcAft>
                        <a:spcPts val="350"/>
                      </a:spcAft>
                    </a:pPr>
                    <a:endParaRPr lang="en-US" sz="1600" dirty="0" err="1">
                      <a:solidFill>
                        <a:schemeClr val="accent4"/>
                      </a:solidFill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sp>
              <p:nvSpPr>
                <p:cNvPr id="31" name="Tekstvak 76"/>
                <p:cNvSpPr txBox="1"/>
                <p:nvPr userDrawn="1"/>
              </p:nvSpPr>
              <p:spPr>
                <a:xfrm>
                  <a:off x="13143038" y="6165304"/>
                  <a:ext cx="779464" cy="261610"/>
                </a:xfrm>
                <a:prstGeom prst="rect">
                  <a:avLst/>
                </a:prstGeom>
                <a:noFill/>
              </p:spPr>
              <p:txBody>
                <a:bodyPr wrap="square" rtlCol="0" anchor="ctr">
                  <a:spAutoFit/>
                </a:bodyPr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50" b="1" i="0" u="none" strike="noStrike" kern="0" cap="none" spc="0" normalizeH="0" baseline="0" noProof="0" dirty="0">
                      <a:ln>
                        <a:noFill/>
                      </a:ln>
                      <a:effectLst>
                        <a:outerShdw blurRad="25400" algn="ctr" rotWithShape="0">
                          <a:prstClr val="white"/>
                        </a:outerShdw>
                      </a:effectLst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rPr>
                    <a:t>Crop</a:t>
                  </a:r>
                </a:p>
              </p:txBody>
            </p:sp>
            <p:sp>
              <p:nvSpPr>
                <p:cNvPr id="32" name="Rechthoekige driehoek 31"/>
                <p:cNvSpPr/>
                <p:nvPr userDrawn="1"/>
              </p:nvSpPr>
              <p:spPr>
                <a:xfrm rot="18900000">
                  <a:off x="13499178" y="6417015"/>
                  <a:ext cx="67185" cy="67185"/>
                </a:xfrm>
                <a:prstGeom prst="rt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3" name="Rechthoek 12"/>
              <p:cNvSpPr/>
              <p:nvPr/>
            </p:nvSpPr>
            <p:spPr>
              <a:xfrm>
                <a:off x="12483705" y="-5444"/>
                <a:ext cx="2584447" cy="28846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80000"/>
                  </a:lnSpc>
                </a:pPr>
                <a:r>
                  <a:rPr lang="en-US" sz="1600" b="1" kern="0" dirty="0">
                    <a:solidFill>
                      <a:schemeClr val="tx2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INSERT VIDEO</a:t>
                </a:r>
              </a:p>
            </p:txBody>
          </p:sp>
          <p:sp>
            <p:nvSpPr>
              <p:cNvPr id="14" name="Tekstvak 33"/>
              <p:cNvSpPr txBox="1"/>
              <p:nvPr/>
            </p:nvSpPr>
            <p:spPr>
              <a:xfrm>
                <a:off x="12483705" y="974289"/>
                <a:ext cx="2584447" cy="224591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>
                <a:no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Click</a:t>
                </a:r>
                <a:r>
                  <a:rPr kumimoji="0" lang="en-US" sz="1200" b="0" i="0" u="none" strike="noStrike" kern="0" cap="none" spc="0" normalizeH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 on the icon to insert a video</a:t>
                </a:r>
                <a:endPara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sp>
            <p:nvSpPr>
              <p:cNvPr id="16" name="Tekstvak 33"/>
              <p:cNvSpPr txBox="1"/>
              <p:nvPr/>
            </p:nvSpPr>
            <p:spPr>
              <a:xfrm>
                <a:off x="12479311" y="3056156"/>
                <a:ext cx="2592287" cy="444851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>
                <a:no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Select</a:t>
                </a:r>
                <a:r>
                  <a:rPr kumimoji="0" lang="en-US" sz="1200" b="0" i="0" u="none" strike="noStrike" kern="0" cap="none" spc="0" normalizeH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 the video you want to use </a:t>
                </a:r>
                <a:br>
                  <a:rPr kumimoji="0" lang="en-US" sz="1200" b="0" i="0" u="none" strike="noStrike" kern="0" cap="none" spc="0" normalizeH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</a:br>
                <a:r>
                  <a:rPr kumimoji="0" lang="en-US" sz="1200" b="0" i="0" u="none" strike="noStrike" kern="0" cap="none" spc="0" normalizeH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and click on </a:t>
                </a:r>
                <a:r>
                  <a:rPr lang="en-US" sz="1200" b="1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‘</a:t>
                </a:r>
                <a:r>
                  <a:rPr lang="en-US" sz="1200" b="1" kern="0" noProof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Insert’</a:t>
                </a:r>
                <a:endParaRPr kumimoji="0" lang="en-US" sz="12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sp>
            <p:nvSpPr>
              <p:cNvPr id="17" name="Ovaal 16"/>
              <p:cNvSpPr/>
              <p:nvPr/>
            </p:nvSpPr>
            <p:spPr>
              <a:xfrm>
                <a:off x="12483705" y="491007"/>
                <a:ext cx="359927" cy="359927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lIns="0" tIns="36000" rIns="0" bIns="43200"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1</a:t>
                </a:r>
              </a:p>
            </p:txBody>
          </p:sp>
          <p:sp>
            <p:nvSpPr>
              <p:cNvPr id="18" name="Ovaal 17"/>
              <p:cNvSpPr/>
              <p:nvPr/>
            </p:nvSpPr>
            <p:spPr>
              <a:xfrm>
                <a:off x="12488780" y="2499796"/>
                <a:ext cx="359927" cy="359927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lIns="0" tIns="36000" rIns="0" bIns="43200"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2</a:t>
                </a:r>
              </a:p>
            </p:txBody>
          </p:sp>
          <p:cxnSp>
            <p:nvCxnSpPr>
              <p:cNvPr id="19" name="Rechte verbindingslijn 18"/>
              <p:cNvCxnSpPr/>
              <p:nvPr/>
            </p:nvCxnSpPr>
            <p:spPr>
              <a:xfrm>
                <a:off x="12487778" y="283020"/>
                <a:ext cx="2592288" cy="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20" name="Rechte verbindingslijn 19"/>
              <p:cNvCxnSpPr/>
              <p:nvPr/>
            </p:nvCxnSpPr>
            <p:spPr>
              <a:xfrm>
                <a:off x="12479311" y="2303362"/>
                <a:ext cx="2592288" cy="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21" name="Rechte verbindingslijn 20"/>
              <p:cNvCxnSpPr/>
              <p:nvPr/>
            </p:nvCxnSpPr>
            <p:spPr>
              <a:xfrm>
                <a:off x="12470972" y="4334476"/>
                <a:ext cx="2608001" cy="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22" name="Tekstvak 33"/>
              <p:cNvSpPr txBox="1"/>
              <p:nvPr/>
            </p:nvSpPr>
            <p:spPr>
              <a:xfrm>
                <a:off x="12479311" y="5017802"/>
                <a:ext cx="2588841" cy="400006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>
                <a:no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lvl="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1200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If you want to scale or drag the video</a:t>
                </a:r>
                <a:br>
                  <a:rPr lang="en-US" sz="1200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</a:br>
                <a:r>
                  <a:rPr lang="en-US" sz="1200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go to </a:t>
                </a:r>
                <a:r>
                  <a:rPr lang="en-US" sz="1200" b="1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‘Picture Tools’ </a:t>
                </a:r>
                <a:r>
                  <a:rPr lang="en-US" sz="1200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and click on </a:t>
                </a:r>
                <a:r>
                  <a:rPr lang="en-US" sz="1200" b="1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‘Crop’</a:t>
                </a:r>
              </a:p>
            </p:txBody>
          </p:sp>
          <p:sp>
            <p:nvSpPr>
              <p:cNvPr id="23" name="Ovaal 22"/>
              <p:cNvSpPr/>
              <p:nvPr/>
            </p:nvSpPr>
            <p:spPr>
              <a:xfrm>
                <a:off x="12488779" y="4532940"/>
                <a:ext cx="359927" cy="359927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lIns="0" tIns="36000" rIns="0" bIns="43200"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3</a:t>
                </a:r>
              </a:p>
            </p:txBody>
          </p:sp>
          <p:cxnSp>
            <p:nvCxnSpPr>
              <p:cNvPr id="24" name="Rechte verbindingslijn 23"/>
              <p:cNvCxnSpPr/>
              <p:nvPr/>
            </p:nvCxnSpPr>
            <p:spPr>
              <a:xfrm>
                <a:off x="12470972" y="6863444"/>
                <a:ext cx="2608001" cy="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25" name="Groep 24"/>
              <p:cNvGrpSpPr/>
              <p:nvPr/>
            </p:nvGrpSpPr>
            <p:grpSpPr>
              <a:xfrm>
                <a:off x="12483705" y="3745117"/>
                <a:ext cx="1114138" cy="297656"/>
                <a:chOff x="13560784" y="3471416"/>
                <a:chExt cx="1114138" cy="297656"/>
              </a:xfrm>
            </p:grpSpPr>
            <p:sp>
              <p:nvSpPr>
                <p:cNvPr id="26" name="Afgeronde rechthoek 25"/>
                <p:cNvSpPr/>
                <p:nvPr/>
              </p:nvSpPr>
              <p:spPr>
                <a:xfrm>
                  <a:off x="13560784" y="3471416"/>
                  <a:ext cx="1114138" cy="297656"/>
                </a:xfrm>
                <a:prstGeom prst="roundRect">
                  <a:avLst/>
                </a:prstGeom>
                <a:gradFill flip="none" rotWithShape="1">
                  <a:gsLst>
                    <a:gs pos="4000">
                      <a:srgbClr val="00B0F0"/>
                    </a:gs>
                    <a:gs pos="0">
                      <a:srgbClr val="0070C0"/>
                    </a:gs>
                    <a:gs pos="100000">
                      <a:srgbClr val="0070C0"/>
                    </a:gs>
                    <a:gs pos="12000">
                      <a:srgbClr val="D1EAFF"/>
                    </a:gs>
                    <a:gs pos="96000">
                      <a:srgbClr val="00B0F0"/>
                    </a:gs>
                    <a:gs pos="89000">
                      <a:srgbClr val="DDF4FF"/>
                    </a:gs>
                    <a:gs pos="43000">
                      <a:srgbClr val="D1EAFF"/>
                    </a:gs>
                    <a:gs pos="51000">
                      <a:srgbClr val="DDF4FF"/>
                    </a:gs>
                  </a:gsLst>
                  <a:lin ang="16200000" scaled="1"/>
                  <a:tileRect/>
                </a:gradFill>
                <a:ln w="6350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" name="Tekstvak 81"/>
                <p:cNvSpPr txBox="1"/>
                <p:nvPr/>
              </p:nvSpPr>
              <p:spPr>
                <a:xfrm>
                  <a:off x="13573594" y="3501896"/>
                  <a:ext cx="888311" cy="246221"/>
                </a:xfrm>
                <a:prstGeom prst="rect">
                  <a:avLst/>
                </a:prstGeom>
                <a:noFill/>
              </p:spPr>
              <p:txBody>
                <a:bodyPr wrap="square" rtlCol="0" anchor="ctr">
                  <a:spAutoFit/>
                </a:bodyPr>
                <a:lstStyle>
                  <a:defPPr>
                    <a:defRPr lang="nl-NL"/>
                  </a:defPPr>
                  <a:lvl1pPr marR="0" lvl="0" indent="0" algn="ctr" fontAlgn="auto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900" i="0" u="none" strike="noStrike" kern="0" cap="none" spc="0" normalizeH="0" baseline="0">
                      <a:ln>
                        <a:noFill/>
                      </a:ln>
                      <a:effectLst>
                        <a:outerShdw blurRad="25400" algn="ctr" rotWithShape="0">
                          <a:prstClr val="white"/>
                        </a:outerShdw>
                      </a:effectLst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defRPr>
                  </a:lvl1pPr>
                  <a:lvl2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latin typeface="Arial" charset="0"/>
                      <a:cs typeface="Arial" charset="0"/>
                    </a:defRPr>
                  </a:lvl2pPr>
                  <a:lvl3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latin typeface="Arial" charset="0"/>
                      <a:cs typeface="Arial" charset="0"/>
                    </a:defRPr>
                  </a:lvl3pPr>
                  <a:lvl4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latin typeface="Arial" charset="0"/>
                      <a:cs typeface="Arial" charset="0"/>
                    </a:defRPr>
                  </a:lvl4pPr>
                  <a:lvl5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latin typeface="Arial" charset="0"/>
                      <a:cs typeface="Arial" charset="0"/>
                    </a:defRPr>
                  </a:lvl5pPr>
                  <a:lvl6pPr>
                    <a:defRPr>
                      <a:latin typeface="Arial" charset="0"/>
                      <a:cs typeface="Arial" charset="0"/>
                    </a:defRPr>
                  </a:lvl6pPr>
                  <a:lvl7pPr>
                    <a:defRPr>
                      <a:latin typeface="Arial" charset="0"/>
                      <a:cs typeface="Arial" charset="0"/>
                    </a:defRPr>
                  </a:lvl7pPr>
                  <a:lvl8pPr>
                    <a:defRPr>
                      <a:latin typeface="Arial" charset="0"/>
                      <a:cs typeface="Arial" charset="0"/>
                    </a:defRPr>
                  </a:lvl8pPr>
                  <a:lvl9pPr>
                    <a:defRPr>
                      <a:latin typeface="Arial" charset="0"/>
                      <a:cs typeface="Arial" charset="0"/>
                    </a:defRPr>
                  </a:lvl9pPr>
                </a:lstStyle>
                <a:p>
                  <a:r>
                    <a:rPr lang="en-US" sz="1000" dirty="0"/>
                    <a:t>Insert</a:t>
                  </a:r>
                </a:p>
              </p:txBody>
            </p:sp>
            <p:cxnSp>
              <p:nvCxnSpPr>
                <p:cNvPr id="28" name="Rechte verbindingslijn 27"/>
                <p:cNvCxnSpPr/>
                <p:nvPr/>
              </p:nvCxnSpPr>
              <p:spPr>
                <a:xfrm>
                  <a:off x="14461905" y="3507058"/>
                  <a:ext cx="0" cy="22443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9" name="Gelijkbenige driehoek 28"/>
                <p:cNvSpPr/>
                <p:nvPr/>
              </p:nvSpPr>
              <p:spPr>
                <a:xfrm rot="10800000">
                  <a:off x="14518584" y="3600521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pic>
        <p:nvPicPr>
          <p:cNvPr id="49" name="Picture 48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21876" y="138781"/>
            <a:ext cx="2287511" cy="54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8328178"/>
      </p:ext>
    </p:extLst>
  </p:cSld>
  <p:clrMapOvr>
    <a:masterClrMapping/>
  </p:clrMapOvr>
  <p:transition spd="med">
    <p:fade/>
  </p:transition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10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2"/>
          <p:cNvSpPr>
            <a:spLocks noGrp="1"/>
          </p:cNvSpPr>
          <p:nvPr>
            <p:ph type="pic" idx="20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6" name="Rechthoek 15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IMAGE</a:t>
            </a:r>
            <a:r>
              <a:rPr lang="en-US" sz="1600" baseline="0" dirty="0">
                <a:solidFill>
                  <a:schemeClr val="bg2"/>
                </a:solidFill>
              </a:rPr>
              <a:t> 100%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13" name="Ondertitel 2"/>
          <p:cNvSpPr>
            <a:spLocks noGrp="1"/>
          </p:cNvSpPr>
          <p:nvPr>
            <p:ph type="subTitle" idx="1"/>
          </p:nvPr>
        </p:nvSpPr>
        <p:spPr>
          <a:xfrm>
            <a:off x="617016" y="5550200"/>
            <a:ext cx="7967586" cy="631031"/>
          </a:xfrm>
          <a:noFill/>
        </p:spPr>
        <p:txBody>
          <a:bodyPr lIns="0" tIns="0" rIns="0" bIns="0" anchor="b"/>
          <a:lstStyle>
            <a:lvl1pPr marL="0" indent="0" algn="l">
              <a:buNone/>
              <a:defRPr sz="2800" b="1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599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599" indent="0" algn="ctr">
              <a:buNone/>
              <a:defRPr sz="1600"/>
            </a:lvl9pPr>
          </a:lstStyle>
          <a:p>
            <a:r>
              <a:rPr lang="en-US" noProof="0" dirty="0"/>
              <a:t>Click to edit Master subtitle style</a:t>
            </a:r>
          </a:p>
        </p:txBody>
      </p:sp>
      <p:sp>
        <p:nvSpPr>
          <p:cNvPr id="8" name="Tijdelijke aanduiding voor voettekst 3"/>
          <p:cNvSpPr>
            <a:spLocks noGrp="1"/>
          </p:cNvSpPr>
          <p:nvPr>
            <p:ph type="ftr" sz="quarter" idx="18"/>
          </p:nvPr>
        </p:nvSpPr>
        <p:spPr>
          <a:xfrm>
            <a:off x="0" y="6416675"/>
            <a:ext cx="4657725" cy="4413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9" name="Tijdelijke aanduiding voor dianummer 4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BCC9D58-F25F-462A-906F-43C5499995C7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2" name="Tijdelijke aanduiding voor titel 1"/>
          <p:cNvSpPr>
            <a:spLocks noGrp="1"/>
          </p:cNvSpPr>
          <p:nvPr>
            <p:ph type="title"/>
          </p:nvPr>
        </p:nvSpPr>
        <p:spPr>
          <a:xfrm>
            <a:off x="0" y="0"/>
            <a:ext cx="9332913" cy="817563"/>
          </a:xfrm>
          <a:prstGeom prst="rect">
            <a:avLst/>
          </a:prstGeom>
          <a:noFill/>
          <a:effectLst/>
        </p:spPr>
        <p:txBody>
          <a:bodyPr vert="horz" lIns="612000" tIns="252000" rIns="144000" bIns="144000" rtlCol="0" anchor="ctr">
            <a:noAutofit/>
          </a:bodyPr>
          <a:lstStyle/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grpSp>
        <p:nvGrpSpPr>
          <p:cNvPr id="11" name="Groep 10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4" name="Rechthoek 1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" name="Ovaal 1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8" name="Ovaal 1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9" name="Rechte verbindingslijn 1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0" name="Rechte verbindingslijn 1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1" name="Rechte verbindingslijn 2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22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2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24" name="Ovaal 2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25" name="Rechte verbindingslijn 2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6" name="Groep 2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45" name="Afgeronde rechthoek 44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6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47" name="Rechte verbindingslijn 46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" name="Gelijkbenige driehoek 47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30" name="Groep 29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31" name="Rechthoek 30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2" name="Groep 31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35" name="Rechthoek 34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6" name="Groep 35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39" name="Afgeronde rechthoek 38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0" name="Rechthoek 39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1" name="Rechthoek 40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2" name="Rechthoek 41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3" name="Rechthoek 42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4" name="Rechthoek 43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7" name="Rechthoek 36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38" name="Gelijkbenige driehoek 37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33" name="Afgeronde rechthoek 32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34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3939004313"/>
      </p:ext>
    </p:extLst>
  </p:cSld>
  <p:clrMapOvr>
    <a:masterClrMapping/>
  </p:clrMapOvr>
  <p:transition spd="med">
    <p:fade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M) &amp; Image (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(M) &amp; Image (L)</a:t>
            </a:r>
          </a:p>
        </p:txBody>
      </p:sp>
      <p:sp>
        <p:nvSpPr>
          <p:cNvPr id="1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4657351" y="817042"/>
            <a:ext cx="7542236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67853"/>
            <a:ext cx="4657352" cy="4968000"/>
          </a:xfrm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4606BDF-5C65-4C02-9654-F4D38C507E52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172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2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93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11" name="Groep 110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14" name="Rechthoek 113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15" name="Afbeelding 114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16" name="L-vorm 115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17" name="L-vorm 116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12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13" name="Rechthoekige driehoek 112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94" name="Rechthoek 9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9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7" name="Ovaal 9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8" name="Ovaal 9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99" name="Rechte verbindingslijn 9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0" name="Rechte verbindingslijn 9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0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02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0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04" name="Ovaal 10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05" name="Rechte verbindingslijn 10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6" name="Groep 10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07" name="Afgeronde rechthoek 10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09" name="Rechte verbindingslijn 10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0" name="Gelijkbenige driehoek 10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199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00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01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02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03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04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05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06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07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08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09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10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11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12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67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68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69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0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1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2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3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5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6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7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8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9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13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45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46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47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48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62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3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4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5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6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49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50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57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8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9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60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61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51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52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3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4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5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6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14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32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33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34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6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9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0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1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3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15" name="Rechte verbindingslijn 24"/>
            <p:cNvCxnSpPr>
              <a:endCxn id="232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16" name="Rechte verbindingslijn 25"/>
            <p:cNvCxnSpPr>
              <a:endCxn id="267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17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18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19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20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21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22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23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24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25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26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27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28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30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1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29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850988018"/>
      </p:ext>
    </p:extLst>
  </p:cSld>
  <p:clrMapOvr>
    <a:masterClrMapping/>
  </p:clrMapOvr>
  <p:transition spd="med">
    <p:fade/>
  </p:transition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PTER / 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2"/>
          <p:cNvSpPr>
            <a:spLocks noGrp="1"/>
          </p:cNvSpPr>
          <p:nvPr>
            <p:ph type="pic" idx="20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6" name="Rechthoek 15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CHAPTER / END</a:t>
            </a:r>
          </a:p>
        </p:txBody>
      </p:sp>
      <p:sp>
        <p:nvSpPr>
          <p:cNvPr id="13" name="Ondertitel 2"/>
          <p:cNvSpPr>
            <a:spLocks noGrp="1"/>
          </p:cNvSpPr>
          <p:nvPr>
            <p:ph type="subTitle" idx="1"/>
          </p:nvPr>
        </p:nvSpPr>
        <p:spPr>
          <a:xfrm>
            <a:off x="617015" y="4883949"/>
            <a:ext cx="10942329" cy="631031"/>
          </a:xfrm>
          <a:noFill/>
        </p:spPr>
        <p:txBody>
          <a:bodyPr lIns="0" tIns="0" rIns="0" bIns="0"/>
          <a:lstStyle>
            <a:lvl1pPr marL="0" indent="0" algn="l">
              <a:buNone/>
              <a:defRPr sz="2800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599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599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  <a:endParaRPr lang="en-US" noProof="0" dirty="0"/>
          </a:p>
        </p:txBody>
      </p:sp>
      <p:sp>
        <p:nvSpPr>
          <p:cNvPr id="14" name="Titel 1"/>
          <p:cNvSpPr>
            <a:spLocks noGrp="1"/>
          </p:cNvSpPr>
          <p:nvPr>
            <p:ph type="ctrTitle"/>
          </p:nvPr>
        </p:nvSpPr>
        <p:spPr>
          <a:xfrm>
            <a:off x="617014" y="3802548"/>
            <a:ext cx="10942330" cy="1054100"/>
          </a:xfrm>
          <a:noFill/>
        </p:spPr>
        <p:txBody>
          <a:bodyPr lIns="0" tIns="0" rIns="0" bIns="0" anchor="b"/>
          <a:lstStyle>
            <a:lvl1pPr algn="l">
              <a:defRPr sz="4800" baseline="0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</a:lstStyle>
          <a:p>
            <a:r>
              <a:rPr lang="en-US" noProof="0" dirty="0"/>
              <a:t>Click to edit Master title style</a:t>
            </a:r>
          </a:p>
        </p:txBody>
      </p:sp>
      <p:sp>
        <p:nvSpPr>
          <p:cNvPr id="8" name="Tijdelijke aanduiding voor voettekst 3"/>
          <p:cNvSpPr>
            <a:spLocks noGrp="1"/>
          </p:cNvSpPr>
          <p:nvPr>
            <p:ph type="ftr" sz="quarter" idx="18"/>
          </p:nvPr>
        </p:nvSpPr>
        <p:spPr>
          <a:xfrm>
            <a:off x="0" y="6416675"/>
            <a:ext cx="4657725" cy="4413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9" name="Tijdelijke aanduiding voor dianummer 4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BCC9D58-F25F-462A-906F-43C5499995C7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grpSp>
        <p:nvGrpSpPr>
          <p:cNvPr id="11" name="Groep 10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" name="Rechthoek 11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" name="Ovaal 1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8" name="Ovaal 1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9" name="Rechte verbindingslijn 1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0" name="Rechte verbindingslijn 1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1" name="Rechte verbindingslijn 2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22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2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24" name="Ovaal 2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25" name="Rechte verbindingslijn 2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6" name="Groep 2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45" name="Afgeronde rechthoek 44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6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47" name="Rechte verbindingslijn 46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" name="Gelijkbenige driehoek 47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30" name="Groep 29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31" name="Rechthoek 30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2" name="Groep 31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35" name="Rechthoek 34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6" name="Groep 35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39" name="Afgeronde rechthoek 38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0" name="Rechthoek 39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1" name="Rechthoek 40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2" name="Rechthoek 41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3" name="Rechthoek 42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4" name="Rechthoek 43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7" name="Rechthoek 36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38" name="Gelijkbenige driehoek 37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33" name="Afgeronde rechthoek 32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34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582997918"/>
      </p:ext>
    </p:extLst>
  </p:cSld>
  <p:clrMapOvr>
    <a:masterClrMapping/>
  </p:clrMapOvr>
  <p:transition spd="med">
    <p:fade/>
  </p:transition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UBM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hthoek 7" hidden="1"/>
          <p:cNvSpPr/>
          <p:nvPr userDrawn="1"/>
        </p:nvSpPr>
        <p:spPr>
          <a:xfrm>
            <a:off x="4657350" y="817041"/>
            <a:ext cx="7573826" cy="6040959"/>
          </a:xfrm>
          <a:prstGeom prst="rect">
            <a:avLst/>
          </a:prstGeom>
          <a:solidFill>
            <a:schemeClr val="tx2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0" anchor="ctr">
            <a:normAutofit/>
          </a:bodyPr>
          <a:lstStyle/>
          <a:p>
            <a:pPr algn="ctr" fontAlgn="auto">
              <a:lnSpc>
                <a:spcPct val="80000"/>
              </a:lnSpc>
              <a:spcBef>
                <a:spcPts val="900"/>
              </a:spcBef>
              <a:spcAft>
                <a:spcPts val="900"/>
              </a:spcAft>
              <a:buFont typeface="Arial" panose="020B0604020202020204" pitchFamily="34" charset="0"/>
              <a:buNone/>
              <a:defRPr/>
            </a:pPr>
            <a:endParaRPr lang="en-GB" sz="1400" spc="50">
              <a:latin typeface="+mn-lt"/>
              <a:cs typeface="+mn-cs"/>
            </a:endParaRPr>
          </a:p>
        </p:txBody>
      </p:sp>
      <p:sp>
        <p:nvSpPr>
          <p:cNvPr id="28" name="Rechthoek 26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SUBMENU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50800"/>
            <a:ext cx="4657352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afbeelding 2"/>
          <p:cNvSpPr>
            <a:spLocks noGrp="1"/>
          </p:cNvSpPr>
          <p:nvPr>
            <p:ph type="pic" idx="17" hasCustomPrompt="1"/>
          </p:nvPr>
        </p:nvSpPr>
        <p:spPr>
          <a:xfrm>
            <a:off x="4659732" y="819943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3" name="Tijdelijke aanduiding voor afbeelding 2"/>
          <p:cNvSpPr>
            <a:spLocks noGrp="1"/>
          </p:cNvSpPr>
          <p:nvPr>
            <p:ph type="pic" idx="18" hasCustomPrompt="1"/>
          </p:nvPr>
        </p:nvSpPr>
        <p:spPr>
          <a:xfrm>
            <a:off x="4659732" y="2338652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4" name="Tijdelijke aanduiding voor afbeelding 2"/>
          <p:cNvSpPr>
            <a:spLocks noGrp="1"/>
          </p:cNvSpPr>
          <p:nvPr>
            <p:ph type="pic" idx="19" hasCustomPrompt="1"/>
          </p:nvPr>
        </p:nvSpPr>
        <p:spPr>
          <a:xfrm>
            <a:off x="4659732" y="3857361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5" name="Tijdelijke aanduiding voor afbeelding 2"/>
          <p:cNvSpPr>
            <a:spLocks noGrp="1"/>
          </p:cNvSpPr>
          <p:nvPr>
            <p:ph type="pic" idx="20" hasCustomPrompt="1"/>
          </p:nvPr>
        </p:nvSpPr>
        <p:spPr>
          <a:xfrm>
            <a:off x="4659732" y="5376069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6" name="Tijdelijke aanduiding voor afbeelding 2"/>
          <p:cNvSpPr>
            <a:spLocks noGrp="1"/>
          </p:cNvSpPr>
          <p:nvPr>
            <p:ph type="pic" idx="21" hasCustomPrompt="1"/>
          </p:nvPr>
        </p:nvSpPr>
        <p:spPr>
          <a:xfrm>
            <a:off x="6550590" y="819943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7" name="Tijdelijke aanduiding voor afbeelding 2"/>
          <p:cNvSpPr>
            <a:spLocks noGrp="1"/>
          </p:cNvSpPr>
          <p:nvPr>
            <p:ph type="pic" idx="22" hasCustomPrompt="1"/>
          </p:nvPr>
        </p:nvSpPr>
        <p:spPr>
          <a:xfrm>
            <a:off x="6550590" y="2338652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8" name="Tijdelijke aanduiding voor afbeelding 2"/>
          <p:cNvSpPr>
            <a:spLocks noGrp="1"/>
          </p:cNvSpPr>
          <p:nvPr>
            <p:ph type="pic" idx="23" hasCustomPrompt="1"/>
          </p:nvPr>
        </p:nvSpPr>
        <p:spPr>
          <a:xfrm>
            <a:off x="6550590" y="3857361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9" name="Tijdelijke aanduiding voor afbeelding 2"/>
          <p:cNvSpPr>
            <a:spLocks noGrp="1"/>
          </p:cNvSpPr>
          <p:nvPr>
            <p:ph type="pic" idx="24" hasCustomPrompt="1"/>
          </p:nvPr>
        </p:nvSpPr>
        <p:spPr>
          <a:xfrm>
            <a:off x="6550590" y="5376069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0" name="Tijdelijke aanduiding voor afbeelding 2"/>
          <p:cNvSpPr>
            <a:spLocks noGrp="1"/>
          </p:cNvSpPr>
          <p:nvPr>
            <p:ph type="pic" idx="25" hasCustomPrompt="1"/>
          </p:nvPr>
        </p:nvSpPr>
        <p:spPr>
          <a:xfrm>
            <a:off x="8440805" y="819943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1" name="Tijdelijke aanduiding voor afbeelding 2"/>
          <p:cNvSpPr>
            <a:spLocks noGrp="1"/>
          </p:cNvSpPr>
          <p:nvPr>
            <p:ph type="pic" idx="26" hasCustomPrompt="1"/>
          </p:nvPr>
        </p:nvSpPr>
        <p:spPr>
          <a:xfrm>
            <a:off x="8440805" y="2338652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2" name="Tijdelijke aanduiding voor afbeelding 2"/>
          <p:cNvSpPr>
            <a:spLocks noGrp="1"/>
          </p:cNvSpPr>
          <p:nvPr>
            <p:ph type="pic" idx="27" hasCustomPrompt="1"/>
          </p:nvPr>
        </p:nvSpPr>
        <p:spPr>
          <a:xfrm>
            <a:off x="8440805" y="3857361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3" name="Tijdelijke aanduiding voor afbeelding 2"/>
          <p:cNvSpPr>
            <a:spLocks noGrp="1"/>
          </p:cNvSpPr>
          <p:nvPr>
            <p:ph type="pic" idx="28" hasCustomPrompt="1"/>
          </p:nvPr>
        </p:nvSpPr>
        <p:spPr>
          <a:xfrm>
            <a:off x="8440805" y="5376069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4" name="Tijdelijke aanduiding voor afbeelding 2"/>
          <p:cNvSpPr>
            <a:spLocks noGrp="1"/>
          </p:cNvSpPr>
          <p:nvPr>
            <p:ph type="pic" idx="29" hasCustomPrompt="1"/>
          </p:nvPr>
        </p:nvSpPr>
        <p:spPr>
          <a:xfrm>
            <a:off x="10328648" y="819943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5" name="Tijdelijke aanduiding voor afbeelding 2"/>
          <p:cNvSpPr>
            <a:spLocks noGrp="1"/>
          </p:cNvSpPr>
          <p:nvPr>
            <p:ph type="pic" idx="30" hasCustomPrompt="1"/>
          </p:nvPr>
        </p:nvSpPr>
        <p:spPr>
          <a:xfrm>
            <a:off x="10328648" y="2338652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6" name="Tijdelijke aanduiding voor afbeelding 2"/>
          <p:cNvSpPr>
            <a:spLocks noGrp="1"/>
          </p:cNvSpPr>
          <p:nvPr>
            <p:ph type="pic" idx="31" hasCustomPrompt="1"/>
          </p:nvPr>
        </p:nvSpPr>
        <p:spPr>
          <a:xfrm>
            <a:off x="10328648" y="3857361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7" name="Tijdelijke aanduiding voor afbeelding 2"/>
          <p:cNvSpPr>
            <a:spLocks noGrp="1"/>
          </p:cNvSpPr>
          <p:nvPr>
            <p:ph type="pic" idx="32" hasCustomPrompt="1"/>
          </p:nvPr>
        </p:nvSpPr>
        <p:spPr>
          <a:xfrm>
            <a:off x="10328648" y="5376069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71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2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123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41" name="Groep 140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44" name="Rechthoek 143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45" name="Afbeelding 144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46" name="L-vorm 145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47" name="L-vorm 146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42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43" name="Rechthoekige driehoek 142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124" name="Rechthoek 12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7" name="Ovaal 12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8" name="Ovaal 12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29" name="Rechte verbindingslijn 12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0" name="Rechte verbindingslijn 12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1" name="Rechte verbindingslijn 13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2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34" name="Ovaal 13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5" name="Rechte verbindingslijn 13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36" name="Groep 13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37" name="Afgeronde rechthoek 13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3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39" name="Rechte verbindingslijn 13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0" name="Gelijkbenige driehoek 13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148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49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50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51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52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53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54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55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56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57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58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59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0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1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16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17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18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9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0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1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2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3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4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5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62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94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95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96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97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11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2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3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4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5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98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99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6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7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8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9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0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00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1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2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3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4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5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63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81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2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83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4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5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6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7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8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9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0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64" name="Rechte verbindingslijn 24"/>
            <p:cNvCxnSpPr>
              <a:endCxn id="181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65" name="Rechte verbindingslijn 25"/>
            <p:cNvCxnSpPr>
              <a:endCxn id="216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66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7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8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69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70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1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2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73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74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75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76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77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79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0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78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97275914"/>
      </p:ext>
    </p:extLst>
  </p:cSld>
  <p:clrMapOvr>
    <a:masterClrMapping/>
  </p:clrMapOvr>
  <p:transition spd="med">
    <p:fade/>
  </p:transition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UBM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hthoek 7" hidden="1"/>
          <p:cNvSpPr/>
          <p:nvPr userDrawn="1"/>
        </p:nvSpPr>
        <p:spPr>
          <a:xfrm>
            <a:off x="4657350" y="817041"/>
            <a:ext cx="7573826" cy="6040959"/>
          </a:xfrm>
          <a:prstGeom prst="rect">
            <a:avLst/>
          </a:prstGeom>
          <a:solidFill>
            <a:schemeClr val="tx2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0" anchor="ctr">
            <a:normAutofit/>
          </a:bodyPr>
          <a:lstStyle/>
          <a:p>
            <a:pPr algn="ctr" fontAlgn="auto">
              <a:lnSpc>
                <a:spcPct val="80000"/>
              </a:lnSpc>
              <a:spcBef>
                <a:spcPts val="900"/>
              </a:spcBef>
              <a:spcAft>
                <a:spcPts val="900"/>
              </a:spcAft>
              <a:buFont typeface="Arial" panose="020B0604020202020204" pitchFamily="34" charset="0"/>
              <a:buNone/>
              <a:defRPr/>
            </a:pPr>
            <a:endParaRPr lang="en-GB" sz="1400" spc="50">
              <a:latin typeface="+mn-lt"/>
              <a:cs typeface="+mn-cs"/>
            </a:endParaRPr>
          </a:p>
        </p:txBody>
      </p:sp>
      <p:sp>
        <p:nvSpPr>
          <p:cNvPr id="28" name="Rechthoek 26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SUBMENU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50800"/>
            <a:ext cx="4657352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grpSp>
        <p:nvGrpSpPr>
          <p:cNvPr id="8" name="Groep 7" hidden="1"/>
          <p:cNvGrpSpPr/>
          <p:nvPr userDrawn="1"/>
        </p:nvGrpSpPr>
        <p:grpSpPr>
          <a:xfrm>
            <a:off x="4628384" y="-204738"/>
            <a:ext cx="7566791" cy="7180263"/>
            <a:chOff x="4628384" y="-204738"/>
            <a:chExt cx="7566791" cy="7180263"/>
          </a:xfrm>
        </p:grpSpPr>
        <p:cxnSp>
          <p:nvCxnSpPr>
            <p:cNvPr id="24" name="Rechte verbindingslijn 23"/>
            <p:cNvCxnSpPr/>
            <p:nvPr/>
          </p:nvCxnSpPr>
          <p:spPr>
            <a:xfrm>
              <a:off x="4657349" y="-204738"/>
              <a:ext cx="0" cy="7180263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" name="Groep 4"/>
            <p:cNvGrpSpPr/>
            <p:nvPr userDrawn="1"/>
          </p:nvGrpSpPr>
          <p:grpSpPr>
            <a:xfrm>
              <a:off x="7145278" y="-204738"/>
              <a:ext cx="37019" cy="7180263"/>
              <a:chOff x="7136774" y="-204738"/>
              <a:chExt cx="37019" cy="7180263"/>
            </a:xfrm>
          </p:grpSpPr>
          <p:cxnSp>
            <p:nvCxnSpPr>
              <p:cNvPr id="25" name="Rechte verbindingslijn 24"/>
              <p:cNvCxnSpPr/>
              <p:nvPr/>
            </p:nvCxnSpPr>
            <p:spPr>
              <a:xfrm>
                <a:off x="7136774" y="-20473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Rechte verbindingslijn 25"/>
              <p:cNvCxnSpPr/>
              <p:nvPr/>
            </p:nvCxnSpPr>
            <p:spPr>
              <a:xfrm>
                <a:off x="7173793" y="-20473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" name="Groep 3"/>
            <p:cNvGrpSpPr/>
            <p:nvPr userDrawn="1"/>
          </p:nvGrpSpPr>
          <p:grpSpPr>
            <a:xfrm>
              <a:off x="9670226" y="-204738"/>
              <a:ext cx="37019" cy="7180263"/>
              <a:chOff x="9662347" y="-204738"/>
              <a:chExt cx="37019" cy="7180263"/>
            </a:xfrm>
          </p:grpSpPr>
          <p:cxnSp>
            <p:nvCxnSpPr>
              <p:cNvPr id="37" name="Rechte verbindingslijn 36"/>
              <p:cNvCxnSpPr/>
              <p:nvPr/>
            </p:nvCxnSpPr>
            <p:spPr>
              <a:xfrm>
                <a:off x="9662347" y="-20473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Rechte verbindingslijn 37"/>
              <p:cNvCxnSpPr/>
              <p:nvPr/>
            </p:nvCxnSpPr>
            <p:spPr>
              <a:xfrm>
                <a:off x="9699366" y="-20473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39" name="Rechte verbindingslijn 38"/>
            <p:cNvCxnSpPr/>
            <p:nvPr/>
          </p:nvCxnSpPr>
          <p:spPr>
            <a:xfrm>
              <a:off x="12195175" y="-204738"/>
              <a:ext cx="0" cy="7180263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" name="Groep 5"/>
            <p:cNvGrpSpPr/>
            <p:nvPr userDrawn="1"/>
          </p:nvGrpSpPr>
          <p:grpSpPr>
            <a:xfrm>
              <a:off x="4628384" y="2806100"/>
              <a:ext cx="7180263" cy="37019"/>
              <a:chOff x="4628384" y="2796544"/>
              <a:chExt cx="7180263" cy="37019"/>
            </a:xfrm>
          </p:grpSpPr>
          <p:cxnSp>
            <p:nvCxnSpPr>
              <p:cNvPr id="22" name="Rechte verbindingslijn 21"/>
              <p:cNvCxnSpPr/>
              <p:nvPr/>
            </p:nvCxnSpPr>
            <p:spPr>
              <a:xfrm rot="5400000">
                <a:off x="8218516" y="-79358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Rechte verbindingslijn 22"/>
              <p:cNvCxnSpPr/>
              <p:nvPr/>
            </p:nvCxnSpPr>
            <p:spPr>
              <a:xfrm rot="5400000">
                <a:off x="8218516" y="-756569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" name="Groep 6"/>
            <p:cNvGrpSpPr/>
            <p:nvPr userDrawn="1"/>
          </p:nvGrpSpPr>
          <p:grpSpPr>
            <a:xfrm>
              <a:off x="4628384" y="4832051"/>
              <a:ext cx="7180263" cy="37019"/>
              <a:chOff x="4628384" y="4813422"/>
              <a:chExt cx="7180263" cy="37019"/>
            </a:xfrm>
          </p:grpSpPr>
          <p:cxnSp>
            <p:nvCxnSpPr>
              <p:cNvPr id="20" name="Rechte verbindingslijn 19"/>
              <p:cNvCxnSpPr/>
              <p:nvPr/>
            </p:nvCxnSpPr>
            <p:spPr>
              <a:xfrm rot="5400000">
                <a:off x="8218516" y="1223290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Rechte verbindingslijn 20"/>
              <p:cNvCxnSpPr/>
              <p:nvPr/>
            </p:nvCxnSpPr>
            <p:spPr>
              <a:xfrm rot="5400000">
                <a:off x="8218516" y="1260309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9" name="Rechte verbindingslijn 48"/>
            <p:cNvCxnSpPr/>
            <p:nvPr userDrawn="1"/>
          </p:nvCxnSpPr>
          <p:spPr>
            <a:xfrm rot="5400000">
              <a:off x="8463844" y="-2772964"/>
              <a:ext cx="0" cy="7180263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Rechte verbindingslijn 49"/>
            <p:cNvCxnSpPr/>
            <p:nvPr userDrawn="1"/>
          </p:nvCxnSpPr>
          <p:spPr>
            <a:xfrm rot="5400000">
              <a:off x="8463845" y="3267869"/>
              <a:ext cx="0" cy="7180263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1" name="Tijdelijke aanduiding voor afbeelding 2"/>
          <p:cNvSpPr>
            <a:spLocks noGrp="1"/>
          </p:cNvSpPr>
          <p:nvPr>
            <p:ph type="pic" idx="17" hasCustomPrompt="1"/>
          </p:nvPr>
        </p:nvSpPr>
        <p:spPr>
          <a:xfrm>
            <a:off x="4660522" y="817564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baseline="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3" name="Tijdelijke aanduiding voor afbeelding 2"/>
          <p:cNvSpPr>
            <a:spLocks noGrp="1"/>
          </p:cNvSpPr>
          <p:nvPr>
            <p:ph type="pic" idx="18" hasCustomPrompt="1"/>
          </p:nvPr>
        </p:nvSpPr>
        <p:spPr>
          <a:xfrm>
            <a:off x="4660522" y="2839055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4" name="Tijdelijke aanduiding voor afbeelding 2"/>
          <p:cNvSpPr>
            <a:spLocks noGrp="1"/>
          </p:cNvSpPr>
          <p:nvPr>
            <p:ph type="pic" idx="19" hasCustomPrompt="1"/>
          </p:nvPr>
        </p:nvSpPr>
        <p:spPr>
          <a:xfrm>
            <a:off x="4660522" y="4860546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5" name="Tijdelijke aanduiding voor afbeelding 2"/>
          <p:cNvSpPr>
            <a:spLocks noGrp="1"/>
          </p:cNvSpPr>
          <p:nvPr>
            <p:ph type="pic" idx="20" hasCustomPrompt="1"/>
          </p:nvPr>
        </p:nvSpPr>
        <p:spPr>
          <a:xfrm>
            <a:off x="7177532" y="817564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6" name="Tijdelijke aanduiding voor afbeelding 2"/>
          <p:cNvSpPr>
            <a:spLocks noGrp="1"/>
          </p:cNvSpPr>
          <p:nvPr>
            <p:ph type="pic" idx="21" hasCustomPrompt="1"/>
          </p:nvPr>
        </p:nvSpPr>
        <p:spPr>
          <a:xfrm>
            <a:off x="7177532" y="2839055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7" name="Tijdelijke aanduiding voor afbeelding 2"/>
          <p:cNvSpPr>
            <a:spLocks noGrp="1"/>
          </p:cNvSpPr>
          <p:nvPr>
            <p:ph type="pic" idx="22" hasCustomPrompt="1"/>
          </p:nvPr>
        </p:nvSpPr>
        <p:spPr>
          <a:xfrm>
            <a:off x="7177532" y="4860546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8" name="Tijdelijke aanduiding voor afbeelding 2"/>
          <p:cNvSpPr>
            <a:spLocks noGrp="1"/>
          </p:cNvSpPr>
          <p:nvPr>
            <p:ph type="pic" idx="23" hasCustomPrompt="1"/>
          </p:nvPr>
        </p:nvSpPr>
        <p:spPr>
          <a:xfrm>
            <a:off x="9694543" y="817564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9" name="Tijdelijke aanduiding voor afbeelding 2"/>
          <p:cNvSpPr>
            <a:spLocks noGrp="1"/>
          </p:cNvSpPr>
          <p:nvPr>
            <p:ph type="pic" idx="24" hasCustomPrompt="1"/>
          </p:nvPr>
        </p:nvSpPr>
        <p:spPr>
          <a:xfrm>
            <a:off x="9694543" y="2839055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0" name="Tijdelijke aanduiding voor afbeelding 2"/>
          <p:cNvSpPr>
            <a:spLocks noGrp="1"/>
          </p:cNvSpPr>
          <p:nvPr>
            <p:ph type="pic" idx="25" hasCustomPrompt="1"/>
          </p:nvPr>
        </p:nvSpPr>
        <p:spPr>
          <a:xfrm>
            <a:off x="9694543" y="4860546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70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9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130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48" name="Groep 147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51" name="Rechthoek 150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52" name="Afbeelding 151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53" name="L-vorm 152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4" name="L-vorm 153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49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50" name="Rechthoekige driehoek 149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131" name="Rechthoek 130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32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3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4" name="Ovaal 133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5" name="Ovaal 134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6" name="Rechte verbindingslijn 135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7" name="Rechte verbindingslijn 136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8" name="Rechte verbindingslijn 137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9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40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41" name="Ovaal 140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42" name="Rechte verbindingslijn 141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3" name="Groep 142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44" name="Afgeronde rechthoek 143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45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46" name="Rechte verbindingslijn 145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" name="Gelijkbenige driehoek 146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155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56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57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58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59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0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61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62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63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64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65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6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7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8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23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24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25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0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1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2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69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1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2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03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04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18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9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0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1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2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05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06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3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4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5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7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07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8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9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0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1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2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0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88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9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0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1" name="Rechte verbindingslijn 24"/>
            <p:cNvCxnSpPr>
              <a:endCxn id="188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2" name="Rechte verbindingslijn 25"/>
            <p:cNvCxnSpPr>
              <a:endCxn id="223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4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6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77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8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9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0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84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86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7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85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17595847"/>
      </p:ext>
    </p:extLst>
  </p:cSld>
  <p:clrMapOvr>
    <a:masterClrMapping/>
  </p:clrMapOvr>
  <p:transition spd="med">
    <p:fade/>
  </p:transition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illa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8127175" y="817042"/>
            <a:ext cx="4068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118" name="Tijdelijke aanduiding voor afbeelding 2"/>
          <p:cNvSpPr>
            <a:spLocks noGrp="1"/>
          </p:cNvSpPr>
          <p:nvPr>
            <p:ph type="pic" idx="20"/>
          </p:nvPr>
        </p:nvSpPr>
        <p:spPr>
          <a:xfrm>
            <a:off x="4063587" y="817042"/>
            <a:ext cx="4068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119" name="Tijdelijke aanduiding voor afbeelding 2"/>
          <p:cNvSpPr>
            <a:spLocks noGrp="1"/>
          </p:cNvSpPr>
          <p:nvPr>
            <p:ph type="pic" idx="21"/>
          </p:nvPr>
        </p:nvSpPr>
        <p:spPr>
          <a:xfrm>
            <a:off x="0" y="817042"/>
            <a:ext cx="4068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3 columns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DB4CE7B-BB48-4C0D-A4E0-D760E9BA67FA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6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2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93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11" name="Groep 110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14" name="Rechthoek 113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15" name="Afbeelding 114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16" name="L-vorm 115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17" name="L-vorm 116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12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13" name="Rechthoekige driehoek 112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94" name="Rechthoek 9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9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7" name="Ovaal 9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8" name="Ovaal 9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99" name="Rechte verbindingslijn 9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0" name="Rechte verbindingslijn 9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0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02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0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04" name="Ovaal 10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05" name="Rechte verbindingslijn 10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6" name="Groep 10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07" name="Afgeronde rechthoek 10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09" name="Rechte verbindingslijn 10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0" name="Gelijkbenige driehoek 10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123" name="Tijdelijke aanduiding voor tekst 2"/>
          <p:cNvSpPr>
            <a:spLocks noGrp="1"/>
          </p:cNvSpPr>
          <p:nvPr>
            <p:ph type="body" idx="22"/>
          </p:nvPr>
        </p:nvSpPr>
        <p:spPr>
          <a:xfrm>
            <a:off x="4609698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124" name="Tijdelijke aanduiding voor tekst 2"/>
          <p:cNvSpPr>
            <a:spLocks noGrp="1"/>
          </p:cNvSpPr>
          <p:nvPr>
            <p:ph type="body" idx="23"/>
          </p:nvPr>
        </p:nvSpPr>
        <p:spPr>
          <a:xfrm>
            <a:off x="8697202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0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21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2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27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28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29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30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31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32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3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35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90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91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2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1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2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36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68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69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70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71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85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6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7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8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9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72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73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80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81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82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83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84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74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75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6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7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8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9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37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55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6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57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8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9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0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1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2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4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5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6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7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38" name="Rechte verbindingslijn 24"/>
            <p:cNvCxnSpPr>
              <a:endCxn id="155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39" name="Rechte verbindingslijn 25"/>
            <p:cNvCxnSpPr>
              <a:endCxn id="190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40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41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42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43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44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45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46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47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48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49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50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51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53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54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52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266194440"/>
      </p:ext>
    </p:extLst>
  </p:cSld>
  <p:clrMapOvr>
    <a:masterClrMapping/>
  </p:clrMapOvr>
  <p:transition spd="med">
    <p:fade/>
  </p:transition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xt 100% whit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(100%) – white background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171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72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74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5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6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7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78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79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81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2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3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84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39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40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41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3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5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6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7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8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9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0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1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85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17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18" name="Picture 2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19" name="Picture 3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20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34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6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21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22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9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0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1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2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3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23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4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5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6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7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8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86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04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05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06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7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8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9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0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1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2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3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4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5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6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87" name="Rechte verbindingslijn 24"/>
            <p:cNvCxnSpPr>
              <a:endCxn id="204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88" name="Rechte verbindingslijn 25"/>
            <p:cNvCxnSpPr>
              <a:endCxn id="239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89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0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1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93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94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95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96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97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98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99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00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02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3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01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30186890"/>
      </p:ext>
    </p:extLst>
  </p:cSld>
  <p:clrMapOvr>
    <a:masterClrMapping/>
  </p:clrMapOvr>
  <p:transition spd="med">
    <p:fade/>
  </p:transition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ext 100% whit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(100%) – white background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grpSp>
        <p:nvGrpSpPr>
          <p:cNvPr id="171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72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74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5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6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7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78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79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81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2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3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84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39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40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41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3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5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6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7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8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9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0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1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85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17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18" name="Picture 2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19" name="Picture 3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20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34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6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21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22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9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0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1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2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3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23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4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5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6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7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8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86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04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05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06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7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8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9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0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1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2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3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4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5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6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87" name="Rechte verbindingslijn 24"/>
            <p:cNvCxnSpPr>
              <a:endCxn id="204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88" name="Rechte verbindingslijn 25"/>
            <p:cNvCxnSpPr>
              <a:endCxn id="239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89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0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1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93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94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95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96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97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98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99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00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02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3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01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59924373"/>
      </p:ext>
    </p:extLst>
  </p:cSld>
  <p:clrMapOvr>
    <a:masterClrMapping/>
  </p:clrMapOvr>
  <p:transition spd="med">
    <p:fade/>
  </p:transition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8" name="Rechthoek 4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Title slide</a:t>
            </a:r>
          </a:p>
        </p:txBody>
      </p:sp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>
            <a:off x="617014" y="3802548"/>
            <a:ext cx="10942330" cy="1054100"/>
          </a:xfrm>
          <a:noFill/>
        </p:spPr>
        <p:txBody>
          <a:bodyPr lIns="0" tIns="0" rIns="0" bIns="0" anchor="b"/>
          <a:lstStyle>
            <a:lvl1pPr algn="l">
              <a:defRPr sz="5400" baseline="0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</a:lstStyle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sp>
        <p:nvSpPr>
          <p:cNvPr id="3" name="Ondertitel 2"/>
          <p:cNvSpPr>
            <a:spLocks noGrp="1"/>
          </p:cNvSpPr>
          <p:nvPr>
            <p:ph type="subTitle" idx="1"/>
          </p:nvPr>
        </p:nvSpPr>
        <p:spPr>
          <a:xfrm>
            <a:off x="617015" y="4883949"/>
            <a:ext cx="10942329" cy="631031"/>
          </a:xfrm>
          <a:noFill/>
        </p:spPr>
        <p:txBody>
          <a:bodyPr lIns="0" tIns="0" rIns="0" bIns="0"/>
          <a:lstStyle>
            <a:lvl1pPr marL="0" indent="0" algn="l">
              <a:buNone/>
              <a:defRPr sz="2800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599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599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  <a:endParaRPr lang="en-US" noProof="0" dirty="0"/>
          </a:p>
        </p:txBody>
      </p:sp>
      <p:sp>
        <p:nvSpPr>
          <p:cNvPr id="10" name="Tijdelijke aanduiding voor voettekst 4"/>
          <p:cNvSpPr>
            <a:spLocks noGrp="1"/>
          </p:cNvSpPr>
          <p:nvPr>
            <p:ph type="ftr" sz="quarter" idx="18"/>
          </p:nvPr>
        </p:nvSpPr>
        <p:spPr>
          <a:xfrm>
            <a:off x="0" y="6416675"/>
            <a:ext cx="4657725" cy="441325"/>
          </a:xfrm>
          <a:prstGeom prst="rect">
            <a:avLst/>
          </a:prstGeom>
        </p:spPr>
        <p:txBody>
          <a:bodyPr/>
          <a:lstStyle>
            <a:lvl1pPr algn="l">
              <a:defRPr sz="1000" b="1"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grpSp>
        <p:nvGrpSpPr>
          <p:cNvPr id="9" name="Groep 8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1" name="Rechthoek 10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3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4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" name="Ovaal 15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" name="Ovaal 16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8" name="Rechte verbindingslijn 17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9" name="Rechte verbindingslijn 18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0" name="Rechte verbindingslijn 19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21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22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23" name="Ovaal 22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24" name="Rechte verbindingslijn 23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5" name="Groep 24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44" name="Afgeronde rechthoek 43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46" name="Rechte verbindingslijn 45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7" name="Gelijkbenige driehoek 46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29" name="Groep 28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30" name="Rechthoek 29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1" name="Groep 30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34" name="Rechthoek 33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5" name="Groep 34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38" name="Afgeronde rechthoek 37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9" name="Rechthoek 38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0" name="Rechthoek 39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1" name="Rechthoek 40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2" name="Rechthoek 41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3" name="Rechthoek 42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6" name="Rechthoek 35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37" name="Gelijkbenige driehoek 36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32" name="Afgeronde rechthoek 31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33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306005172"/>
      </p:ext>
    </p:extLst>
  </p:cSld>
  <p:clrMapOvr>
    <a:masterClrMapping/>
  </p:clrMapOvr>
  <p:transition spd="med">
    <p:fade/>
  </p:transition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100% whit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(100%) – white background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11568112" cy="4968000"/>
          </a:xfrm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90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91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2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93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4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5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96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97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98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99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00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2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3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58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9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60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1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2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4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5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6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7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8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9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0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4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36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37" name="Picture 2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38" name="Picture 3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39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53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4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5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40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41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8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9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0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1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2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42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3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4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5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6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7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05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23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24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25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6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7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9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0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1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2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3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4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5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06" name="Rechte verbindingslijn 24"/>
            <p:cNvCxnSpPr>
              <a:endCxn id="123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07" name="Rechte verbindingslijn 25"/>
            <p:cNvCxnSpPr>
              <a:endCxn id="158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08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09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0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11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12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13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14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15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16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17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18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19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21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2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79854168"/>
      </p:ext>
    </p:extLst>
  </p:cSld>
  <p:clrMapOvr>
    <a:masterClrMapping/>
  </p:clrMapOvr>
  <p:transition spd="med">
    <p:fade/>
  </p:transition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100% grey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5" y="838946"/>
            <a:ext cx="12204000" cy="6041041"/>
          </a:xfrm>
          <a:prstGeom prst="rect">
            <a:avLst/>
          </a:prstGeom>
        </p:spPr>
      </p:pic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(100%) – grey</a:t>
            </a:r>
            <a:r>
              <a:rPr lang="en-US" sz="1600" baseline="0" dirty="0">
                <a:solidFill>
                  <a:schemeClr val="bg2"/>
                </a:solidFill>
              </a:rPr>
              <a:t> background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11568112" cy="4968000"/>
          </a:xfrm>
          <a:noFill/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90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91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2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93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4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5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96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97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98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99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00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2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3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58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9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60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1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2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4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5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6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7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8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9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0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4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36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37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38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39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53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4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5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40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41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8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9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0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1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2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42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3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4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5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6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7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05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23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24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25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6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7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9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0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1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2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3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4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5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06" name="Rechte verbindingslijn 24"/>
            <p:cNvCxnSpPr>
              <a:endCxn id="123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07" name="Rechte verbindingslijn 25"/>
            <p:cNvCxnSpPr>
              <a:endCxn id="158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08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09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0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11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12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13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14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15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16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17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18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19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21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2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12736485"/>
      </p:ext>
    </p:extLst>
  </p:cSld>
  <p:clrMapOvr>
    <a:masterClrMapping/>
  </p:clrMapOvr>
  <p:transition spd="med">
    <p:fade/>
  </p:transition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50% - grey left - whit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5" y="838946"/>
            <a:ext cx="6102000" cy="6019054"/>
          </a:xfrm>
          <a:prstGeom prst="rect">
            <a:avLst/>
          </a:prstGeom>
        </p:spPr>
      </p:pic>
      <p:sp>
        <p:nvSpPr>
          <p:cNvPr id="5" name="Rechthoek 8"/>
          <p:cNvSpPr/>
          <p:nvPr userDrawn="1"/>
        </p:nvSpPr>
        <p:spPr>
          <a:xfrm>
            <a:off x="7867650" y="-5016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(50%) – grey background left</a:t>
            </a:r>
            <a:r>
              <a:rPr lang="en-US" sz="1600" baseline="0" dirty="0">
                <a:solidFill>
                  <a:schemeClr val="bg2"/>
                </a:solidFill>
              </a:rPr>
              <a:t> </a:t>
            </a:r>
            <a:br>
              <a:rPr lang="en-US" sz="1600" baseline="0" dirty="0">
                <a:solidFill>
                  <a:schemeClr val="bg2"/>
                </a:solidFill>
              </a:rPr>
            </a:br>
            <a:r>
              <a:rPr lang="en-US" sz="1600" baseline="0" dirty="0">
                <a:solidFill>
                  <a:schemeClr val="bg2"/>
                </a:solidFill>
              </a:rPr>
              <a:t>– white background right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90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6105874" cy="4968000"/>
          </a:xfrm>
          <a:noFill/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91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9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9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9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7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98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99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00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01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02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3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4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5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60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61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62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4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5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6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7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8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9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0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1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2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6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38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39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40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41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55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8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9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42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43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50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1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2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3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4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44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5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6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7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8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9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07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25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26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27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9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0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1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2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3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4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5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6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7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08" name="Rechte verbindingslijn 24"/>
            <p:cNvCxnSpPr>
              <a:endCxn id="125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09" name="Rechte verbindingslijn 25"/>
            <p:cNvCxnSpPr>
              <a:endCxn id="160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10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1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2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13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14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15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16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17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18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19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21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23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4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22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518262828"/>
      </p:ext>
    </p:extLst>
  </p:cSld>
  <p:clrMapOvr>
    <a:masterClrMapping/>
  </p:clrMapOvr>
  <p:transition spd="med">
    <p:fade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compare (X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compare (XXL)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5786650" cy="4968000"/>
          </a:xfrm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90" name="Tijdelijke aanduiding voor verticale tekst 2"/>
          <p:cNvSpPr>
            <a:spLocks noGrp="1"/>
          </p:cNvSpPr>
          <p:nvPr>
            <p:ph type="body" orient="vert" idx="20"/>
          </p:nvPr>
        </p:nvSpPr>
        <p:spPr>
          <a:xfrm>
            <a:off x="5813942" y="1467853"/>
            <a:ext cx="5786650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91" name="Tijdelijke aanduiding voor tekst 2"/>
          <p:cNvSpPr>
            <a:spLocks noGrp="1"/>
          </p:cNvSpPr>
          <p:nvPr>
            <p:ph type="body" idx="21"/>
          </p:nvPr>
        </p:nvSpPr>
        <p:spPr>
          <a:xfrm>
            <a:off x="6336135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73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74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76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7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8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9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83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4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5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86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41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42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43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5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6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7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8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9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0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1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2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3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87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19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20" name="Picture 2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21" name="Picture 3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22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36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9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0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23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24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31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2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3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4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5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25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6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7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8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9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0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88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06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07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08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9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0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1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2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3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4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5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6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7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8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89" name="Rechte verbindingslijn 24"/>
            <p:cNvCxnSpPr>
              <a:endCxn id="206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90" name="Rechte verbindingslijn 25"/>
            <p:cNvCxnSpPr>
              <a:endCxn id="241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91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3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94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95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96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97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98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99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00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01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02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04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5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03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35179384"/>
      </p:ext>
    </p:extLst>
  </p:cSld>
  <p:clrMapOvr>
    <a:masterClrMapping/>
  </p:clrMapOvr>
  <p:transition spd="med">
    <p:fade/>
  </p:transition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50% - white left - grey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05875" y="838946"/>
            <a:ext cx="6102000" cy="6019054"/>
          </a:xfrm>
          <a:prstGeom prst="rect">
            <a:avLst/>
          </a:prstGeom>
        </p:spPr>
      </p:pic>
      <p:sp>
        <p:nvSpPr>
          <p:cNvPr id="5" name="Rechthoek 8"/>
          <p:cNvSpPr/>
          <p:nvPr userDrawn="1"/>
        </p:nvSpPr>
        <p:spPr>
          <a:xfrm>
            <a:off x="7867650" y="-5016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(50%) – white background left</a:t>
            </a:r>
            <a:r>
              <a:rPr lang="en-US" sz="1600" baseline="0" dirty="0">
                <a:solidFill>
                  <a:schemeClr val="bg2"/>
                </a:solidFill>
              </a:rPr>
              <a:t> </a:t>
            </a:r>
            <a:br>
              <a:rPr lang="en-US" sz="1600" baseline="0" dirty="0">
                <a:solidFill>
                  <a:schemeClr val="bg2"/>
                </a:solidFill>
              </a:rPr>
            </a:br>
            <a:r>
              <a:rPr lang="en-US" sz="1600" baseline="0" dirty="0">
                <a:solidFill>
                  <a:schemeClr val="bg2"/>
                </a:solidFill>
              </a:rPr>
              <a:t>– grey background right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90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6105874" cy="4968000"/>
          </a:xfrm>
          <a:noFill/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91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9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9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9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7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98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99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00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01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02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3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4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5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60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61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62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4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5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6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7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8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9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0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1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2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6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38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39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40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41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55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8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9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42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43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50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1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2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3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4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44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5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6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7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8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9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07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25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26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27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9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0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1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2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3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4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5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6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7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08" name="Rechte verbindingslijn 24"/>
            <p:cNvCxnSpPr>
              <a:endCxn id="125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09" name="Rechte verbindingslijn 25"/>
            <p:cNvCxnSpPr>
              <a:endCxn id="160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10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1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2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13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14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15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16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17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18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19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21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23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4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22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43180146"/>
      </p:ext>
    </p:extLst>
  </p:cSld>
  <p:clrMapOvr>
    <a:masterClrMapping/>
  </p:clrMapOvr>
  <p:transition spd="med">
    <p:fade/>
  </p:transition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compare (X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compare (XXL)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5786650" cy="4968000"/>
          </a:xfrm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90" name="Tijdelijke aanduiding voor verticale tekst 2"/>
          <p:cNvSpPr>
            <a:spLocks noGrp="1"/>
          </p:cNvSpPr>
          <p:nvPr>
            <p:ph type="body" orient="vert" idx="20"/>
          </p:nvPr>
        </p:nvSpPr>
        <p:spPr>
          <a:xfrm>
            <a:off x="5813942" y="1467853"/>
            <a:ext cx="5786650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91" name="Tijdelijke aanduiding voor tekst 2"/>
          <p:cNvSpPr>
            <a:spLocks noGrp="1"/>
          </p:cNvSpPr>
          <p:nvPr>
            <p:ph type="body" idx="21"/>
          </p:nvPr>
        </p:nvSpPr>
        <p:spPr>
          <a:xfrm>
            <a:off x="6336135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9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9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7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98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99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00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01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02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3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4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5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60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61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62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4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5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6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7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8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9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0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1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2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6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38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39" name="Picture 2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40" name="Picture 3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41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55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8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9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42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43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50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1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2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3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4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44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5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6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7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8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9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07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25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26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27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9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0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1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2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3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4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5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6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7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08" name="Rechte verbindingslijn 24"/>
            <p:cNvCxnSpPr>
              <a:endCxn id="125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09" name="Rechte verbindingslijn 25"/>
            <p:cNvCxnSpPr>
              <a:endCxn id="160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10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1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2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13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14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15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16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17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18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19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21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23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4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22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701881043"/>
      </p:ext>
    </p:extLst>
  </p:cSld>
  <p:clrMapOvr>
    <a:masterClrMapping/>
  </p:clrMapOvr>
  <p:transition spd="med">
    <p:fade/>
  </p:transition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L) &amp; Image (M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(L) &amp; Image (M)</a:t>
            </a:r>
          </a:p>
        </p:txBody>
      </p:sp>
      <p:sp>
        <p:nvSpPr>
          <p:cNvPr id="1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7537449" y="817042"/>
            <a:ext cx="4662137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 dirty="0"/>
              <a:t>Click icon to add picture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7533039" cy="4968000"/>
          </a:xfrm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DB4CE7B-BB48-4C0D-A4E0-D760E9BA67FA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6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2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93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11" name="Groep 110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14" name="Rechthoek 113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15" name="Afbeelding 114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16" name="L-vorm 115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17" name="L-vorm 116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12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13" name="Rechthoekige driehoek 112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94" name="Rechthoek 9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9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7" name="Ovaal 9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8" name="Ovaal 9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99" name="Rechte verbindingslijn 9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0" name="Rechte verbindingslijn 9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0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02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0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04" name="Ovaal 10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05" name="Rechte verbindingslijn 10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6" name="Groep 10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07" name="Afgeronde rechthoek 10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09" name="Rechte verbindingslijn 10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0" name="Gelijkbenige driehoek 10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118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19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1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2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23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24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25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26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27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28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29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0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31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86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7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88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9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0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32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64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65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66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67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81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2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3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4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5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68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69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76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7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8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9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80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70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71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2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3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4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5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33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51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2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53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4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5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8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9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0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1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2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34" name="Rechte verbindingslijn 24"/>
            <p:cNvCxnSpPr>
              <a:endCxn id="151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35" name="Rechte verbindingslijn 25"/>
            <p:cNvCxnSpPr>
              <a:endCxn id="186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36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7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8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39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40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41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42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43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44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45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46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47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49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50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48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72364542"/>
      </p:ext>
    </p:extLst>
  </p:cSld>
  <p:clrMapOvr>
    <a:masterClrMapping/>
  </p:clrMapOvr>
  <p:transition spd="med">
    <p:fade/>
  </p:transition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M) &amp; Image (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(M) &amp; Image (L)</a:t>
            </a:r>
          </a:p>
        </p:txBody>
      </p:sp>
      <p:sp>
        <p:nvSpPr>
          <p:cNvPr id="1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4657351" y="817042"/>
            <a:ext cx="7542236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67853"/>
            <a:ext cx="4657352" cy="4968000"/>
          </a:xfrm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4606BDF-5C65-4C02-9654-F4D38C507E52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172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2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93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11" name="Groep 110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14" name="Rechthoek 113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15" name="Afbeelding 114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16" name="L-vorm 115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17" name="L-vorm 116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12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13" name="Rechthoekige driehoek 112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94" name="Rechthoek 9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9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7" name="Ovaal 9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8" name="Ovaal 9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99" name="Rechte verbindingslijn 9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0" name="Rechte verbindingslijn 9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0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02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0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04" name="Ovaal 10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05" name="Rechte verbindingslijn 10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6" name="Groep 10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07" name="Afgeronde rechthoek 10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09" name="Rechte verbindingslijn 10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0" name="Gelijkbenige driehoek 10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118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19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1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2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23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24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25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26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27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28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29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0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31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86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7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88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9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0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32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64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65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66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67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81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2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3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4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5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68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69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76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7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8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9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80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70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71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2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3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4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5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33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51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2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53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4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5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8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9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0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1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2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34" name="Rechte verbindingslijn 24"/>
            <p:cNvCxnSpPr>
              <a:endCxn id="151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35" name="Rechte verbindingslijn 25"/>
            <p:cNvCxnSpPr>
              <a:endCxn id="186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36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7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8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39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40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41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42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43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44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45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46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47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49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50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48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778333533"/>
      </p:ext>
    </p:extLst>
  </p:cSld>
  <p:clrMapOvr>
    <a:masterClrMapping/>
  </p:clrMapOvr>
  <p:transition spd="med">
    <p:fade/>
  </p:transition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M) &amp; Image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(M) &amp; Image (XL)</a:t>
            </a:r>
          </a:p>
        </p:txBody>
      </p:sp>
      <p:sp>
        <p:nvSpPr>
          <p:cNvPr id="11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0" y="1450800"/>
            <a:ext cx="4657352" cy="4967121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91BA692-BDC0-468B-B9F2-82175333B678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12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2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63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64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65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6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7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8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23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24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25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0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1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2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69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1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2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03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04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18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9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0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1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2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05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06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3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4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5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7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07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8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9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0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1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2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0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88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9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0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1" name="Rechte verbindingslijn 24"/>
            <p:cNvCxnSpPr>
              <a:endCxn id="188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2" name="Rechte verbindingslijn 25"/>
            <p:cNvCxnSpPr>
              <a:endCxn id="223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4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6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77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8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9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0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84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86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7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85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87087972"/>
      </p:ext>
    </p:extLst>
  </p:cSld>
  <p:clrMapOvr>
    <a:masterClrMapping/>
  </p:clrMapOvr>
  <p:transition spd="med">
    <p:fade/>
  </p:transition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L) &amp; Image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4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(L) &amp; Image (XL)</a:t>
            </a:r>
          </a:p>
        </p:txBody>
      </p:sp>
      <p:sp>
        <p:nvSpPr>
          <p:cNvPr id="4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50800"/>
            <a:ext cx="6089565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DA1CC38-B765-48F1-869E-1AB4D20A8091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12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2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63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64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65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6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7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8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23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24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25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0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1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2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69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1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2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03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04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18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9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0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1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2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05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06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3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4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5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7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07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8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9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0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1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2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0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88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9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0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1" name="Rechte verbindingslijn 24"/>
            <p:cNvCxnSpPr>
              <a:endCxn id="188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2" name="Rechte verbindingslijn 25"/>
            <p:cNvCxnSpPr>
              <a:endCxn id="223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4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6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77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8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9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0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84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86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7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85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63847316"/>
      </p:ext>
    </p:extLst>
  </p:cSld>
  <p:clrMapOvr>
    <a:masterClrMapping/>
  </p:clrMapOvr>
  <p:transition spd="med">
    <p:fade/>
  </p:transition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XL) &amp; Image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(XL) &amp; Image (XL)</a:t>
            </a:r>
          </a:p>
        </p:txBody>
      </p:sp>
      <p:sp>
        <p:nvSpPr>
          <p:cNvPr id="4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50800"/>
            <a:ext cx="7537451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C3F098B-1776-4BDE-B13F-7EC24D6C34E9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12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2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63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64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65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6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7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8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23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24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25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0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1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2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69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1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2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03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04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18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9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0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1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2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05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06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3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4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5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7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07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8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9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0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1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2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0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88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9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0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1" name="Rechte verbindingslijn 24"/>
            <p:cNvCxnSpPr>
              <a:endCxn id="188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2" name="Rechte verbindingslijn 25"/>
            <p:cNvCxnSpPr>
              <a:endCxn id="223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4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6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77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8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9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0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84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86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7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85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538175481"/>
      </p:ext>
    </p:extLst>
  </p:cSld>
  <p:clrMapOvr>
    <a:masterClrMapping/>
  </p:clrMapOvr>
  <p:transition spd="med">
    <p:fade/>
  </p:transition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(XL) &amp; Text (M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5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Image (XL) &amp; Text (M)</a:t>
            </a:r>
          </a:p>
        </p:txBody>
      </p:sp>
      <p:sp>
        <p:nvSpPr>
          <p:cNvPr id="5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7526266" y="1450800"/>
            <a:ext cx="4668910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38D8386-EED6-419C-B271-2FA85BB2A2E8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0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8065402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5" name="Groep 4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8" name="Afgeronde rechthoek 157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59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0" name="Rechte verbindingslijn 159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1" name="Gelijkbenige driehoek 160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3" name="Groep 142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4" name="Rechthoek 143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5" name="Groep 144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8" name="Rechthoek 147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49" name="Groep 148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2" name="Afgeronde rechthoek 151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" name="Rechthoek 152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0" name="Rechthoek 149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1" name="Gelijkbenige driehoek 150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6" name="Afgeronde rechthoek 145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7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12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2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27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1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42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62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63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64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5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6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7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22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23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24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5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0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1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2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68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0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1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02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03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17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8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9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0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1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04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05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2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3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4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5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06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7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8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9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0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1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69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87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8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89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0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0" name="Rechte verbindingslijn 24"/>
            <p:cNvCxnSpPr>
              <a:endCxn id="187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1" name="Rechte verbindingslijn 25"/>
            <p:cNvCxnSpPr>
              <a:endCxn id="222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72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4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5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76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7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8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79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83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85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6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84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43586063"/>
      </p:ext>
    </p:extLst>
  </p:cSld>
  <p:clrMapOvr>
    <a:masterClrMapping/>
  </p:clrMapOvr>
  <p:transition spd="med">
    <p:fade/>
  </p:transition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(XL) &amp; Text (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Image (XL) &amp; Text (L)</a:t>
            </a:r>
          </a:p>
        </p:txBody>
      </p:sp>
      <p:sp>
        <p:nvSpPr>
          <p:cNvPr id="5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6106539" y="1450800"/>
            <a:ext cx="6097461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5693091-C729-4D0B-A126-1B2C0003E48D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0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664567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12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2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63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64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65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6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7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8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23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24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25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0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1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2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69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1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2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03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04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18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9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0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1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2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05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06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3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4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5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7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07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8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9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0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1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2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0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88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9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0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1" name="Rechte verbindingslijn 24"/>
            <p:cNvCxnSpPr>
              <a:endCxn id="188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2" name="Rechte verbindingslijn 25"/>
            <p:cNvCxnSpPr>
              <a:endCxn id="223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4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6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77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8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9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0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84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86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7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85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84917203"/>
      </p:ext>
    </p:extLst>
  </p:cSld>
  <p:clrMapOvr>
    <a:masterClrMapping/>
  </p:clrMapOvr>
  <p:transition spd="med">
    <p:fade/>
  </p:transition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(XL) &amp; Text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Image (XL) &amp; Text (XL)</a:t>
            </a:r>
          </a:p>
        </p:txBody>
      </p:sp>
      <p:sp>
        <p:nvSpPr>
          <p:cNvPr id="5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4657352" y="1450800"/>
            <a:ext cx="7546649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5F1DC7D-4AEB-4A27-AF31-B1A4FAA48B5A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0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196489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12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2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63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64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65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6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7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8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23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24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25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0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1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2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69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1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2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03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04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18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9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0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1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2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05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06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3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4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5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7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07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8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9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0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1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2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0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88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9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0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1" name="Rechte verbindingslijn 24"/>
            <p:cNvCxnSpPr>
              <a:endCxn id="188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2" name="Rechte verbindingslijn 25"/>
            <p:cNvCxnSpPr>
              <a:endCxn id="223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4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6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77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8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9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0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84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86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7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85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18641800"/>
      </p:ext>
    </p:extLst>
  </p:cSld>
  <p:clrMapOvr>
    <a:masterClrMapping/>
  </p:clrMapOvr>
  <p:transition spd="med">
    <p:fade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M) &amp; Image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(M) &amp; Image (XL)</a:t>
            </a:r>
          </a:p>
        </p:txBody>
      </p:sp>
      <p:sp>
        <p:nvSpPr>
          <p:cNvPr id="11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0" y="1450800"/>
            <a:ext cx="4657352" cy="4967121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91BA692-BDC0-468B-B9F2-82175333B678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236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37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38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39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40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44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45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46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7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8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49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304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05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306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7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8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9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0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1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2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3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4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5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6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50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82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83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84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85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99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0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1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2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3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86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87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94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5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6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7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8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88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89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0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1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2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3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51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69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70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71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2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3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5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6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7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8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9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0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1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52" name="Rechte verbindingslijn 24"/>
            <p:cNvCxnSpPr>
              <a:endCxn id="269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53" name="Rechte verbindingslijn 25"/>
            <p:cNvCxnSpPr>
              <a:endCxn id="304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54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5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6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57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58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59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60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61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62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63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64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65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67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68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66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09915148"/>
      </p:ext>
    </p:extLst>
  </p:cSld>
  <p:clrMapOvr>
    <a:masterClrMapping/>
  </p:clrMapOvr>
  <p:transition spd="med">
    <p:fade/>
  </p:transition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M) &amp; Graph (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(M) &amp; Graph (L)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/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Tijdelijke aanduiding voor inhoud 2"/>
          <p:cNvSpPr>
            <a:spLocks noGrp="1"/>
          </p:cNvSpPr>
          <p:nvPr>
            <p:ph idx="17"/>
          </p:nvPr>
        </p:nvSpPr>
        <p:spPr>
          <a:xfrm>
            <a:off x="4668911" y="1592688"/>
            <a:ext cx="7008739" cy="4681111"/>
          </a:xfrm>
          <a:solidFill>
            <a:srgbClr val="E5E9EC"/>
          </a:solidFill>
        </p:spPr>
        <p:txBody>
          <a:bodyPr anchor="ctr"/>
          <a:lstStyle>
            <a:lvl1pPr algn="ctr">
              <a:defRPr sz="14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/>
            </a:lvl1pPr>
          </a:lstStyle>
          <a:p>
            <a:fld id="{4F154394-2FC5-4628-81A3-089C82F08482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5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4" name="Instruction Chart &amp; Edit"/>
          <p:cNvGrpSpPr/>
          <p:nvPr userDrawn="1"/>
        </p:nvGrpSpPr>
        <p:grpSpPr>
          <a:xfrm>
            <a:off x="12382788" y="-5444"/>
            <a:ext cx="2697278" cy="6868888"/>
            <a:chOff x="12382788" y="-5444"/>
            <a:chExt cx="2697278" cy="6868888"/>
          </a:xfrm>
        </p:grpSpPr>
        <p:grpSp>
          <p:nvGrpSpPr>
            <p:cNvPr id="95" name="Groep 94"/>
            <p:cNvGrpSpPr/>
            <p:nvPr userDrawn="1"/>
          </p:nvGrpSpPr>
          <p:grpSpPr>
            <a:xfrm>
              <a:off x="12382788" y="1480224"/>
              <a:ext cx="689983" cy="573048"/>
              <a:chOff x="15171969" y="1587338"/>
              <a:chExt cx="755407" cy="627385"/>
            </a:xfrm>
          </p:grpSpPr>
          <p:sp>
            <p:nvSpPr>
              <p:cNvPr id="149" name="Rechthoek 962"/>
              <p:cNvSpPr/>
              <p:nvPr userDrawn="1"/>
            </p:nvSpPr>
            <p:spPr>
              <a:xfrm>
                <a:off x="15171969" y="2008934"/>
                <a:ext cx="755407" cy="205789"/>
              </a:xfrm>
              <a:custGeom>
                <a:avLst/>
                <a:gdLst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664132 w 664132"/>
                  <a:gd name="connsiteY2" fmla="*/ 27778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664132"/>
                  <a:gd name="connsiteY0" fmla="*/ 0 h 290487"/>
                  <a:gd name="connsiteX1" fmla="*/ 664132 w 664132"/>
                  <a:gd name="connsiteY1" fmla="*/ 0 h 290487"/>
                  <a:gd name="connsiteX2" fmla="*/ 333932 w 664132"/>
                  <a:gd name="connsiteY2" fmla="*/ 290487 h 290487"/>
                  <a:gd name="connsiteX3" fmla="*/ 0 w 664132"/>
                  <a:gd name="connsiteY3" fmla="*/ 277787 h 290487"/>
                  <a:gd name="connsiteX4" fmla="*/ 0 w 664132"/>
                  <a:gd name="connsiteY4" fmla="*/ 0 h 290487"/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575232 w 664132"/>
                  <a:gd name="connsiteY2" fmla="*/ 27143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708582"/>
                  <a:gd name="connsiteY0" fmla="*/ 0 h 277787"/>
                  <a:gd name="connsiteX1" fmla="*/ 708582 w 708582"/>
                  <a:gd name="connsiteY1" fmla="*/ 31750 h 277787"/>
                  <a:gd name="connsiteX2" fmla="*/ 575232 w 708582"/>
                  <a:gd name="connsiteY2" fmla="*/ 271437 h 277787"/>
                  <a:gd name="connsiteX3" fmla="*/ 0 w 708582"/>
                  <a:gd name="connsiteY3" fmla="*/ 277787 h 277787"/>
                  <a:gd name="connsiteX4" fmla="*/ 0 w 708582"/>
                  <a:gd name="connsiteY4" fmla="*/ 0 h 277787"/>
                  <a:gd name="connsiteX0" fmla="*/ 228600 w 708582"/>
                  <a:gd name="connsiteY0" fmla="*/ 6350 h 246037"/>
                  <a:gd name="connsiteX1" fmla="*/ 708582 w 708582"/>
                  <a:gd name="connsiteY1" fmla="*/ 0 h 246037"/>
                  <a:gd name="connsiteX2" fmla="*/ 575232 w 708582"/>
                  <a:gd name="connsiteY2" fmla="*/ 239687 h 246037"/>
                  <a:gd name="connsiteX3" fmla="*/ 0 w 708582"/>
                  <a:gd name="connsiteY3" fmla="*/ 246037 h 246037"/>
                  <a:gd name="connsiteX4" fmla="*/ 228600 w 708582"/>
                  <a:gd name="connsiteY4" fmla="*/ 6350 h 246037"/>
                  <a:gd name="connsiteX0" fmla="*/ 228600 w 778432"/>
                  <a:gd name="connsiteY0" fmla="*/ 0 h 239687"/>
                  <a:gd name="connsiteX1" fmla="*/ 778432 w 778432"/>
                  <a:gd name="connsiteY1" fmla="*/ 25400 h 239687"/>
                  <a:gd name="connsiteX2" fmla="*/ 575232 w 778432"/>
                  <a:gd name="connsiteY2" fmla="*/ 233337 h 239687"/>
                  <a:gd name="connsiteX3" fmla="*/ 0 w 778432"/>
                  <a:gd name="connsiteY3" fmla="*/ 239687 h 239687"/>
                  <a:gd name="connsiteX4" fmla="*/ 228600 w 778432"/>
                  <a:gd name="connsiteY4" fmla="*/ 0 h 239687"/>
                  <a:gd name="connsiteX0" fmla="*/ 228600 w 778432"/>
                  <a:gd name="connsiteY0" fmla="*/ 0 h 214287"/>
                  <a:gd name="connsiteX1" fmla="*/ 778432 w 778432"/>
                  <a:gd name="connsiteY1" fmla="*/ 0 h 214287"/>
                  <a:gd name="connsiteX2" fmla="*/ 575232 w 778432"/>
                  <a:gd name="connsiteY2" fmla="*/ 207937 h 214287"/>
                  <a:gd name="connsiteX3" fmla="*/ 0 w 778432"/>
                  <a:gd name="connsiteY3" fmla="*/ 214287 h 214287"/>
                  <a:gd name="connsiteX4" fmla="*/ 228600 w 778432"/>
                  <a:gd name="connsiteY4" fmla="*/ 0 h 214287"/>
                  <a:gd name="connsiteX0" fmla="*/ 228600 w 730724"/>
                  <a:gd name="connsiteY0" fmla="*/ 3975 h 218262"/>
                  <a:gd name="connsiteX1" fmla="*/ 730724 w 730724"/>
                  <a:gd name="connsiteY1" fmla="*/ 0 h 218262"/>
                  <a:gd name="connsiteX2" fmla="*/ 575232 w 730724"/>
                  <a:gd name="connsiteY2" fmla="*/ 211912 h 218262"/>
                  <a:gd name="connsiteX3" fmla="*/ 0 w 730724"/>
                  <a:gd name="connsiteY3" fmla="*/ 218262 h 218262"/>
                  <a:gd name="connsiteX4" fmla="*/ 228600 w 730724"/>
                  <a:gd name="connsiteY4" fmla="*/ 3975 h 218262"/>
                  <a:gd name="connsiteX0" fmla="*/ 252454 w 754578"/>
                  <a:gd name="connsiteY0" fmla="*/ 3975 h 211912"/>
                  <a:gd name="connsiteX1" fmla="*/ 754578 w 754578"/>
                  <a:gd name="connsiteY1" fmla="*/ 0 h 211912"/>
                  <a:gd name="connsiteX2" fmla="*/ 599086 w 754578"/>
                  <a:gd name="connsiteY2" fmla="*/ 211912 h 211912"/>
                  <a:gd name="connsiteX3" fmla="*/ 0 w 754578"/>
                  <a:gd name="connsiteY3" fmla="*/ 210311 h 211912"/>
                  <a:gd name="connsiteX4" fmla="*/ 252454 w 754578"/>
                  <a:gd name="connsiteY4" fmla="*/ 3975 h 211912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599086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754578"/>
                  <a:gd name="connsiteY0" fmla="*/ 0 h 223840"/>
                  <a:gd name="connsiteX1" fmla="*/ 754578 w 754578"/>
                  <a:gd name="connsiteY1" fmla="*/ 7952 h 223840"/>
                  <a:gd name="connsiteX2" fmla="*/ 654745 w 754578"/>
                  <a:gd name="connsiteY2" fmla="*/ 223840 h 223840"/>
                  <a:gd name="connsiteX3" fmla="*/ 0 w 754578"/>
                  <a:gd name="connsiteY3" fmla="*/ 218263 h 223840"/>
                  <a:gd name="connsiteX4" fmla="*/ 172941 w 754578"/>
                  <a:gd name="connsiteY4" fmla="*/ 0 h 223840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646793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818189"/>
                  <a:gd name="connsiteY0" fmla="*/ 0 h 219864"/>
                  <a:gd name="connsiteX1" fmla="*/ 818189 w 818189"/>
                  <a:gd name="connsiteY1" fmla="*/ 31806 h 219864"/>
                  <a:gd name="connsiteX2" fmla="*/ 646793 w 818189"/>
                  <a:gd name="connsiteY2" fmla="*/ 219864 h 219864"/>
                  <a:gd name="connsiteX3" fmla="*/ 0 w 818189"/>
                  <a:gd name="connsiteY3" fmla="*/ 218263 h 219864"/>
                  <a:gd name="connsiteX4" fmla="*/ 172941 w 818189"/>
                  <a:gd name="connsiteY4" fmla="*/ 0 h 219864"/>
                  <a:gd name="connsiteX0" fmla="*/ 172941 w 806262"/>
                  <a:gd name="connsiteY0" fmla="*/ 0 h 219864"/>
                  <a:gd name="connsiteX1" fmla="*/ 806262 w 806262"/>
                  <a:gd name="connsiteY1" fmla="*/ 11928 h 219864"/>
                  <a:gd name="connsiteX2" fmla="*/ 646793 w 806262"/>
                  <a:gd name="connsiteY2" fmla="*/ 219864 h 219864"/>
                  <a:gd name="connsiteX3" fmla="*/ 0 w 806262"/>
                  <a:gd name="connsiteY3" fmla="*/ 218263 h 219864"/>
                  <a:gd name="connsiteX4" fmla="*/ 172941 w 806262"/>
                  <a:gd name="connsiteY4" fmla="*/ 0 h 219864"/>
                  <a:gd name="connsiteX0" fmla="*/ 172941 w 798310"/>
                  <a:gd name="connsiteY0" fmla="*/ 0 h 219864"/>
                  <a:gd name="connsiteX1" fmla="*/ 798310 w 798310"/>
                  <a:gd name="connsiteY1" fmla="*/ 15903 h 219864"/>
                  <a:gd name="connsiteX2" fmla="*/ 646793 w 798310"/>
                  <a:gd name="connsiteY2" fmla="*/ 219864 h 219864"/>
                  <a:gd name="connsiteX3" fmla="*/ 0 w 798310"/>
                  <a:gd name="connsiteY3" fmla="*/ 218263 h 219864"/>
                  <a:gd name="connsiteX4" fmla="*/ 172941 w 798310"/>
                  <a:gd name="connsiteY4" fmla="*/ 0 h 219864"/>
                  <a:gd name="connsiteX0" fmla="*/ 172941 w 798310"/>
                  <a:gd name="connsiteY0" fmla="*/ 0 h 259620"/>
                  <a:gd name="connsiteX1" fmla="*/ 798310 w 798310"/>
                  <a:gd name="connsiteY1" fmla="*/ 15903 h 259620"/>
                  <a:gd name="connsiteX2" fmla="*/ 614988 w 798310"/>
                  <a:gd name="connsiteY2" fmla="*/ 259620 h 259620"/>
                  <a:gd name="connsiteX3" fmla="*/ 0 w 798310"/>
                  <a:gd name="connsiteY3" fmla="*/ 218263 h 259620"/>
                  <a:gd name="connsiteX4" fmla="*/ 172941 w 798310"/>
                  <a:gd name="connsiteY4" fmla="*/ 0 h 259620"/>
                  <a:gd name="connsiteX0" fmla="*/ 188843 w 814212"/>
                  <a:gd name="connsiteY0" fmla="*/ 0 h 259620"/>
                  <a:gd name="connsiteX1" fmla="*/ 814212 w 814212"/>
                  <a:gd name="connsiteY1" fmla="*/ 15903 h 259620"/>
                  <a:gd name="connsiteX2" fmla="*/ 630890 w 814212"/>
                  <a:gd name="connsiteY2" fmla="*/ 259620 h 259620"/>
                  <a:gd name="connsiteX3" fmla="*/ 0 w 814212"/>
                  <a:gd name="connsiteY3" fmla="*/ 254043 h 259620"/>
                  <a:gd name="connsiteX4" fmla="*/ 188843 w 814212"/>
                  <a:gd name="connsiteY4" fmla="*/ 0 h 259620"/>
                  <a:gd name="connsiteX0" fmla="*/ 208721 w 834090"/>
                  <a:gd name="connsiteY0" fmla="*/ 0 h 259620"/>
                  <a:gd name="connsiteX1" fmla="*/ 834090 w 834090"/>
                  <a:gd name="connsiteY1" fmla="*/ 15903 h 259620"/>
                  <a:gd name="connsiteX2" fmla="*/ 650768 w 834090"/>
                  <a:gd name="connsiteY2" fmla="*/ 259620 h 259620"/>
                  <a:gd name="connsiteX3" fmla="*/ 0 w 834090"/>
                  <a:gd name="connsiteY3" fmla="*/ 254043 h 259620"/>
                  <a:gd name="connsiteX4" fmla="*/ 208721 w 834090"/>
                  <a:gd name="connsiteY4" fmla="*/ 0 h 259620"/>
                  <a:gd name="connsiteX0" fmla="*/ 268356 w 893725"/>
                  <a:gd name="connsiteY0" fmla="*/ 0 h 259620"/>
                  <a:gd name="connsiteX1" fmla="*/ 893725 w 893725"/>
                  <a:gd name="connsiteY1" fmla="*/ 15903 h 259620"/>
                  <a:gd name="connsiteX2" fmla="*/ 710403 w 893725"/>
                  <a:gd name="connsiteY2" fmla="*/ 259620 h 259620"/>
                  <a:gd name="connsiteX3" fmla="*/ 0 w 893725"/>
                  <a:gd name="connsiteY3" fmla="*/ 254043 h 259620"/>
                  <a:gd name="connsiteX4" fmla="*/ 268356 w 893725"/>
                  <a:gd name="connsiteY4" fmla="*/ 0 h 259620"/>
                  <a:gd name="connsiteX0" fmla="*/ 260405 w 885774"/>
                  <a:gd name="connsiteY0" fmla="*/ 0 h 259620"/>
                  <a:gd name="connsiteX1" fmla="*/ 885774 w 885774"/>
                  <a:gd name="connsiteY1" fmla="*/ 15903 h 259620"/>
                  <a:gd name="connsiteX2" fmla="*/ 702452 w 885774"/>
                  <a:gd name="connsiteY2" fmla="*/ 259620 h 259620"/>
                  <a:gd name="connsiteX3" fmla="*/ 0 w 885774"/>
                  <a:gd name="connsiteY3" fmla="*/ 254043 h 259620"/>
                  <a:gd name="connsiteX4" fmla="*/ 260405 w 885774"/>
                  <a:gd name="connsiteY4" fmla="*/ 0 h 259620"/>
                  <a:gd name="connsiteX0" fmla="*/ 220648 w 885774"/>
                  <a:gd name="connsiteY0" fmla="*/ 0 h 243717"/>
                  <a:gd name="connsiteX1" fmla="*/ 885774 w 885774"/>
                  <a:gd name="connsiteY1" fmla="*/ 0 h 243717"/>
                  <a:gd name="connsiteX2" fmla="*/ 702452 w 885774"/>
                  <a:gd name="connsiteY2" fmla="*/ 243717 h 243717"/>
                  <a:gd name="connsiteX3" fmla="*/ 0 w 885774"/>
                  <a:gd name="connsiteY3" fmla="*/ 238140 h 243717"/>
                  <a:gd name="connsiteX4" fmla="*/ 220648 w 885774"/>
                  <a:gd name="connsiteY4" fmla="*/ 0 h 24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5774" h="243717">
                    <a:moveTo>
                      <a:pt x="220648" y="0"/>
                    </a:moveTo>
                    <a:lnTo>
                      <a:pt x="885774" y="0"/>
                    </a:lnTo>
                    <a:lnTo>
                      <a:pt x="702452" y="243717"/>
                    </a:lnTo>
                    <a:lnTo>
                      <a:pt x="0" y="238140"/>
                    </a:lnTo>
                    <a:lnTo>
                      <a:pt x="220648" y="0"/>
                    </a:lnTo>
                    <a:close/>
                  </a:path>
                </a:pathLst>
              </a:custGeom>
              <a:solidFill>
                <a:srgbClr val="FFFFFF">
                  <a:lumMod val="50000"/>
                </a:srgbClr>
              </a:solidFill>
              <a:ln w="25400" cap="flat" cmpd="sng" algn="ctr">
                <a:noFill/>
                <a:prstDash val="solid"/>
              </a:ln>
              <a:effectLst>
                <a:softEdge rad="31750"/>
              </a:effectLst>
            </p:spPr>
            <p:txBody>
              <a:bodyPr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0" name="Groep 149"/>
              <p:cNvGrpSpPr/>
              <p:nvPr userDrawn="1"/>
            </p:nvGrpSpPr>
            <p:grpSpPr>
              <a:xfrm>
                <a:off x="15281106" y="1587338"/>
                <a:ext cx="511775" cy="560304"/>
                <a:chOff x="10604642" y="969717"/>
                <a:chExt cx="1290643" cy="1427163"/>
              </a:xfrm>
            </p:grpSpPr>
            <p:grpSp>
              <p:nvGrpSpPr>
                <p:cNvPr id="151" name="Group 879"/>
                <p:cNvGrpSpPr>
                  <a:grpSpLocks noChangeAspect="1"/>
                </p:cNvGrpSpPr>
                <p:nvPr userDrawn="1"/>
              </p:nvGrpSpPr>
              <p:grpSpPr bwMode="auto">
                <a:xfrm>
                  <a:off x="10604642" y="969717"/>
                  <a:ext cx="1290643" cy="1427163"/>
                  <a:chOff x="4798" y="1515"/>
                  <a:chExt cx="813" cy="899"/>
                </a:xfrm>
              </p:grpSpPr>
              <p:sp>
                <p:nvSpPr>
                  <p:cNvPr id="153" name="Freeform 886"/>
                  <p:cNvSpPr>
                    <a:spLocks/>
                  </p:cNvSpPr>
                  <p:nvPr userDrawn="1"/>
                </p:nvSpPr>
                <p:spPr bwMode="auto">
                  <a:xfrm>
                    <a:off x="5269" y="1515"/>
                    <a:ext cx="71" cy="898"/>
                  </a:xfrm>
                  <a:custGeom>
                    <a:avLst/>
                    <a:gdLst>
                      <a:gd name="T0" fmla="*/ 282 w 282"/>
                      <a:gd name="T1" fmla="*/ 0 h 3595"/>
                      <a:gd name="T2" fmla="*/ 282 w 282"/>
                      <a:gd name="T3" fmla="*/ 3138 h 3595"/>
                      <a:gd name="T4" fmla="*/ 0 w 282"/>
                      <a:gd name="T5" fmla="*/ 3595 h 3595"/>
                      <a:gd name="T6" fmla="*/ 0 w 282"/>
                      <a:gd name="T7" fmla="*/ 285 h 3595"/>
                      <a:gd name="T8" fmla="*/ 282 w 282"/>
                      <a:gd name="T9" fmla="*/ 0 h 35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2" h="3595">
                        <a:moveTo>
                          <a:pt x="282" y="0"/>
                        </a:moveTo>
                        <a:lnTo>
                          <a:pt x="282" y="3138"/>
                        </a:lnTo>
                        <a:lnTo>
                          <a:pt x="0" y="3595"/>
                        </a:lnTo>
                        <a:lnTo>
                          <a:pt x="0" y="285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solidFill>
                    <a:srgbClr val="FFC000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4" name="Rectangle 880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515"/>
                    <a:ext cx="813" cy="899"/>
                  </a:xfrm>
                  <a:prstGeom prst="rect">
                    <a:avLst/>
                  </a:prstGeom>
                  <a:noFill/>
                  <a:ln w="0">
                    <a:noFill/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5" name="Rectangle 881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857"/>
                    <a:ext cx="228" cy="55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002060"/>
                      </a:gs>
                      <a:gs pos="100000">
                        <a:srgbClr val="1929FF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6" name="Freeform 882"/>
                  <p:cNvSpPr>
                    <a:spLocks/>
                  </p:cNvSpPr>
                  <p:nvPr userDrawn="1"/>
                </p:nvSpPr>
                <p:spPr bwMode="auto">
                  <a:xfrm>
                    <a:off x="4798" y="1771"/>
                    <a:ext cx="314" cy="86"/>
                  </a:xfrm>
                  <a:custGeom>
                    <a:avLst/>
                    <a:gdLst>
                      <a:gd name="T0" fmla="*/ 411 w 1255"/>
                      <a:gd name="T1" fmla="*/ 0 h 342"/>
                      <a:gd name="T2" fmla="*/ 1255 w 1255"/>
                      <a:gd name="T3" fmla="*/ 0 h 342"/>
                      <a:gd name="T4" fmla="*/ 913 w 1255"/>
                      <a:gd name="T5" fmla="*/ 342 h 342"/>
                      <a:gd name="T6" fmla="*/ 0 w 1255"/>
                      <a:gd name="T7" fmla="*/ 342 h 342"/>
                      <a:gd name="T8" fmla="*/ 411 w 1255"/>
                      <a:gd name="T9" fmla="*/ 0 h 3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55" h="342">
                        <a:moveTo>
                          <a:pt x="411" y="0"/>
                        </a:moveTo>
                        <a:lnTo>
                          <a:pt x="1255" y="0"/>
                        </a:lnTo>
                        <a:lnTo>
                          <a:pt x="913" y="342"/>
                        </a:lnTo>
                        <a:lnTo>
                          <a:pt x="0" y="342"/>
                        </a:lnTo>
                        <a:lnTo>
                          <a:pt x="411" y="0"/>
                        </a:lnTo>
                        <a:close/>
                      </a:path>
                    </a:pathLst>
                  </a:custGeom>
                  <a:solidFill>
                    <a:srgbClr val="0039AC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7" name="Freeform 883"/>
                  <p:cNvSpPr>
                    <a:spLocks/>
                  </p:cNvSpPr>
                  <p:nvPr userDrawn="1"/>
                </p:nvSpPr>
                <p:spPr bwMode="auto">
                  <a:xfrm>
                    <a:off x="5026" y="1771"/>
                    <a:ext cx="85" cy="642"/>
                  </a:xfrm>
                  <a:custGeom>
                    <a:avLst/>
                    <a:gdLst>
                      <a:gd name="T0" fmla="*/ 342 w 342"/>
                      <a:gd name="T1" fmla="*/ 0 h 2568"/>
                      <a:gd name="T2" fmla="*/ 342 w 342"/>
                      <a:gd name="T3" fmla="*/ 2111 h 2568"/>
                      <a:gd name="T4" fmla="*/ 0 w 342"/>
                      <a:gd name="T5" fmla="*/ 2568 h 2568"/>
                      <a:gd name="T6" fmla="*/ 0 w 342"/>
                      <a:gd name="T7" fmla="*/ 342 h 2568"/>
                      <a:gd name="T8" fmla="*/ 342 w 342"/>
                      <a:gd name="T9" fmla="*/ 0 h 25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568">
                        <a:moveTo>
                          <a:pt x="342" y="0"/>
                        </a:moveTo>
                        <a:lnTo>
                          <a:pt x="342" y="2111"/>
                        </a:lnTo>
                        <a:lnTo>
                          <a:pt x="0" y="2568"/>
                        </a:lnTo>
                        <a:lnTo>
                          <a:pt x="0" y="342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000075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8" name="Freeform 884"/>
                  <p:cNvSpPr>
                    <a:spLocks/>
                  </p:cNvSpPr>
                  <p:nvPr userDrawn="1"/>
                </p:nvSpPr>
                <p:spPr bwMode="auto">
                  <a:xfrm>
                    <a:off x="5054" y="1515"/>
                    <a:ext cx="286" cy="72"/>
                  </a:xfrm>
                  <a:custGeom>
                    <a:avLst/>
                    <a:gdLst>
                      <a:gd name="T0" fmla="*/ 318 w 1140"/>
                      <a:gd name="T1" fmla="*/ 0 h 289"/>
                      <a:gd name="T2" fmla="*/ 1140 w 1140"/>
                      <a:gd name="T3" fmla="*/ 0 h 289"/>
                      <a:gd name="T4" fmla="*/ 855 w 1140"/>
                      <a:gd name="T5" fmla="*/ 289 h 289"/>
                      <a:gd name="T6" fmla="*/ 0 w 1140"/>
                      <a:gd name="T7" fmla="*/ 289 h 289"/>
                      <a:gd name="T8" fmla="*/ 318 w 1140"/>
                      <a:gd name="T9" fmla="*/ 0 h 2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40" h="289">
                        <a:moveTo>
                          <a:pt x="318" y="0"/>
                        </a:moveTo>
                        <a:lnTo>
                          <a:pt x="1140" y="0"/>
                        </a:lnTo>
                        <a:lnTo>
                          <a:pt x="855" y="289"/>
                        </a:lnTo>
                        <a:lnTo>
                          <a:pt x="0" y="289"/>
                        </a:lnTo>
                        <a:lnTo>
                          <a:pt x="318" y="0"/>
                        </a:lnTo>
                        <a:close/>
                      </a:path>
                    </a:pathLst>
                  </a:custGeom>
                  <a:solidFill>
                    <a:srgbClr val="EEFF26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9" name="Rectangle 885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054" y="1587"/>
                    <a:ext cx="215" cy="82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FFC000"/>
                      </a:gs>
                      <a:gs pos="100000">
                        <a:srgbClr val="FFFF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60" name="Rectangle 887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298" y="1771"/>
                    <a:ext cx="228" cy="643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B80004"/>
                      </a:gs>
                      <a:gs pos="100000">
                        <a:srgbClr val="FF00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61" name="Freeform 888"/>
                  <p:cNvSpPr>
                    <a:spLocks/>
                  </p:cNvSpPr>
                  <p:nvPr userDrawn="1"/>
                </p:nvSpPr>
                <p:spPr bwMode="auto">
                  <a:xfrm>
                    <a:off x="5526" y="1686"/>
                    <a:ext cx="85" cy="727"/>
                  </a:xfrm>
                  <a:custGeom>
                    <a:avLst/>
                    <a:gdLst>
                      <a:gd name="T0" fmla="*/ 342 w 342"/>
                      <a:gd name="T1" fmla="*/ 0 h 2911"/>
                      <a:gd name="T2" fmla="*/ 342 w 342"/>
                      <a:gd name="T3" fmla="*/ 2477 h 2911"/>
                      <a:gd name="T4" fmla="*/ 0 w 342"/>
                      <a:gd name="T5" fmla="*/ 2911 h 2911"/>
                      <a:gd name="T6" fmla="*/ 0 w 342"/>
                      <a:gd name="T7" fmla="*/ 334 h 2911"/>
                      <a:gd name="T8" fmla="*/ 342 w 342"/>
                      <a:gd name="T9" fmla="*/ 0 h 29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911">
                        <a:moveTo>
                          <a:pt x="342" y="0"/>
                        </a:moveTo>
                        <a:lnTo>
                          <a:pt x="342" y="2477"/>
                        </a:lnTo>
                        <a:lnTo>
                          <a:pt x="0" y="2911"/>
                        </a:lnTo>
                        <a:lnTo>
                          <a:pt x="0" y="334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C2001B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  <p:sp>
              <p:nvSpPr>
                <p:cNvPr id="152" name="Vrije vorm 151"/>
                <p:cNvSpPr/>
                <p:nvPr userDrawn="1"/>
              </p:nvSpPr>
              <p:spPr>
                <a:xfrm>
                  <a:off x="11389225" y="1241176"/>
                  <a:ext cx="506025" cy="137883"/>
                </a:xfrm>
                <a:custGeom>
                  <a:avLst/>
                  <a:gdLst>
                    <a:gd name="connsiteX0" fmla="*/ 0 w 508407"/>
                    <a:gd name="connsiteY0" fmla="*/ 142646 h 146304"/>
                    <a:gd name="connsiteX1" fmla="*/ 369418 w 508407"/>
                    <a:gd name="connsiteY1" fmla="*/ 146304 h 146304"/>
                    <a:gd name="connsiteX2" fmla="*/ 508407 w 508407"/>
                    <a:gd name="connsiteY2" fmla="*/ 0 h 146304"/>
                    <a:gd name="connsiteX3" fmla="*/ 168250 w 508407"/>
                    <a:gd name="connsiteY3" fmla="*/ 0 h 146304"/>
                    <a:gd name="connsiteX4" fmla="*/ 0 w 508407"/>
                    <a:gd name="connsiteY4" fmla="*/ 142646 h 146304"/>
                    <a:gd name="connsiteX0" fmla="*/ 0 w 508407"/>
                    <a:gd name="connsiteY0" fmla="*/ 142646 h 142646"/>
                    <a:gd name="connsiteX1" fmla="*/ 376562 w 508407"/>
                    <a:gd name="connsiteY1" fmla="*/ 136779 h 142646"/>
                    <a:gd name="connsiteX2" fmla="*/ 508407 w 508407"/>
                    <a:gd name="connsiteY2" fmla="*/ 0 h 142646"/>
                    <a:gd name="connsiteX3" fmla="*/ 168250 w 508407"/>
                    <a:gd name="connsiteY3" fmla="*/ 0 h 142646"/>
                    <a:gd name="connsiteX4" fmla="*/ 0 w 508407"/>
                    <a:gd name="connsiteY4" fmla="*/ 142646 h 142646"/>
                    <a:gd name="connsiteX0" fmla="*/ 0 w 506025"/>
                    <a:gd name="connsiteY0" fmla="*/ 137883 h 137883"/>
                    <a:gd name="connsiteX1" fmla="*/ 374180 w 506025"/>
                    <a:gd name="connsiteY1" fmla="*/ 136779 h 137883"/>
                    <a:gd name="connsiteX2" fmla="*/ 506025 w 506025"/>
                    <a:gd name="connsiteY2" fmla="*/ 0 h 137883"/>
                    <a:gd name="connsiteX3" fmla="*/ 165868 w 506025"/>
                    <a:gd name="connsiteY3" fmla="*/ 0 h 137883"/>
                    <a:gd name="connsiteX4" fmla="*/ 0 w 506025"/>
                    <a:gd name="connsiteY4" fmla="*/ 137883 h 137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6025" h="137883">
                      <a:moveTo>
                        <a:pt x="0" y="137883"/>
                      </a:moveTo>
                      <a:lnTo>
                        <a:pt x="374180" y="136779"/>
                      </a:lnTo>
                      <a:lnTo>
                        <a:pt x="506025" y="0"/>
                      </a:lnTo>
                      <a:lnTo>
                        <a:pt x="165868" y="0"/>
                      </a:lnTo>
                      <a:lnTo>
                        <a:pt x="0" y="137883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96" name="Groep 95"/>
            <p:cNvGrpSpPr/>
            <p:nvPr/>
          </p:nvGrpSpPr>
          <p:grpSpPr>
            <a:xfrm>
              <a:off x="12487778" y="6003628"/>
              <a:ext cx="1980859" cy="542924"/>
              <a:chOff x="12390702" y="6054428"/>
              <a:chExt cx="1980859" cy="542924"/>
            </a:xfrm>
          </p:grpSpPr>
          <p:sp>
            <p:nvSpPr>
              <p:cNvPr id="115" name="Rechthoek 114"/>
              <p:cNvSpPr/>
              <p:nvPr/>
            </p:nvSpPr>
            <p:spPr>
              <a:xfrm>
                <a:off x="12402284" y="6054428"/>
                <a:ext cx="1969277" cy="54292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116" name="Rechthoek 115"/>
              <p:cNvSpPr/>
              <p:nvPr/>
            </p:nvSpPr>
            <p:spPr>
              <a:xfrm>
                <a:off x="12662053" y="6062530"/>
                <a:ext cx="1268296" cy="2616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1100" dirty="0"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Change chart type</a:t>
                </a:r>
              </a:p>
            </p:txBody>
          </p:sp>
          <p:sp>
            <p:nvSpPr>
              <p:cNvPr id="117" name="Gelijkbenige driehoek 116"/>
              <p:cNvSpPr/>
              <p:nvPr/>
            </p:nvSpPr>
            <p:spPr>
              <a:xfrm rot="5400000">
                <a:off x="14210471" y="6150144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118" name="Afgeronde rechthoek 117"/>
              <p:cNvSpPr/>
              <p:nvPr/>
            </p:nvSpPr>
            <p:spPr>
              <a:xfrm>
                <a:off x="12390702" y="6322741"/>
                <a:ext cx="1973675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Edit data</a:t>
                </a:r>
              </a:p>
            </p:txBody>
          </p:sp>
          <p:grpSp>
            <p:nvGrpSpPr>
              <p:cNvPr id="119" name="Groep 118"/>
              <p:cNvGrpSpPr/>
              <p:nvPr/>
            </p:nvGrpSpPr>
            <p:grpSpPr>
              <a:xfrm>
                <a:off x="12461788" y="6100223"/>
                <a:ext cx="204691" cy="170000"/>
                <a:chOff x="15171969" y="1587338"/>
                <a:chExt cx="755407" cy="627385"/>
              </a:xfrm>
            </p:grpSpPr>
            <p:sp>
              <p:nvSpPr>
                <p:cNvPr id="136" name="Rechthoek 962"/>
                <p:cNvSpPr/>
                <p:nvPr userDrawn="1"/>
              </p:nvSpPr>
              <p:spPr>
                <a:xfrm>
                  <a:off x="15171969" y="2008934"/>
                  <a:ext cx="755407" cy="205789"/>
                </a:xfrm>
                <a:custGeom>
                  <a:avLst/>
                  <a:gdLst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664132 w 664132"/>
                    <a:gd name="connsiteY2" fmla="*/ 27778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664132"/>
                    <a:gd name="connsiteY0" fmla="*/ 0 h 290487"/>
                    <a:gd name="connsiteX1" fmla="*/ 664132 w 664132"/>
                    <a:gd name="connsiteY1" fmla="*/ 0 h 290487"/>
                    <a:gd name="connsiteX2" fmla="*/ 333932 w 664132"/>
                    <a:gd name="connsiteY2" fmla="*/ 290487 h 290487"/>
                    <a:gd name="connsiteX3" fmla="*/ 0 w 664132"/>
                    <a:gd name="connsiteY3" fmla="*/ 277787 h 290487"/>
                    <a:gd name="connsiteX4" fmla="*/ 0 w 664132"/>
                    <a:gd name="connsiteY4" fmla="*/ 0 h 290487"/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575232 w 664132"/>
                    <a:gd name="connsiteY2" fmla="*/ 27143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708582"/>
                    <a:gd name="connsiteY0" fmla="*/ 0 h 277787"/>
                    <a:gd name="connsiteX1" fmla="*/ 708582 w 708582"/>
                    <a:gd name="connsiteY1" fmla="*/ 31750 h 277787"/>
                    <a:gd name="connsiteX2" fmla="*/ 575232 w 708582"/>
                    <a:gd name="connsiteY2" fmla="*/ 271437 h 277787"/>
                    <a:gd name="connsiteX3" fmla="*/ 0 w 708582"/>
                    <a:gd name="connsiteY3" fmla="*/ 277787 h 277787"/>
                    <a:gd name="connsiteX4" fmla="*/ 0 w 708582"/>
                    <a:gd name="connsiteY4" fmla="*/ 0 h 277787"/>
                    <a:gd name="connsiteX0" fmla="*/ 228600 w 708582"/>
                    <a:gd name="connsiteY0" fmla="*/ 6350 h 246037"/>
                    <a:gd name="connsiteX1" fmla="*/ 708582 w 708582"/>
                    <a:gd name="connsiteY1" fmla="*/ 0 h 246037"/>
                    <a:gd name="connsiteX2" fmla="*/ 575232 w 708582"/>
                    <a:gd name="connsiteY2" fmla="*/ 239687 h 246037"/>
                    <a:gd name="connsiteX3" fmla="*/ 0 w 708582"/>
                    <a:gd name="connsiteY3" fmla="*/ 246037 h 246037"/>
                    <a:gd name="connsiteX4" fmla="*/ 228600 w 708582"/>
                    <a:gd name="connsiteY4" fmla="*/ 6350 h 246037"/>
                    <a:gd name="connsiteX0" fmla="*/ 228600 w 778432"/>
                    <a:gd name="connsiteY0" fmla="*/ 0 h 239687"/>
                    <a:gd name="connsiteX1" fmla="*/ 778432 w 778432"/>
                    <a:gd name="connsiteY1" fmla="*/ 25400 h 239687"/>
                    <a:gd name="connsiteX2" fmla="*/ 575232 w 778432"/>
                    <a:gd name="connsiteY2" fmla="*/ 233337 h 239687"/>
                    <a:gd name="connsiteX3" fmla="*/ 0 w 778432"/>
                    <a:gd name="connsiteY3" fmla="*/ 239687 h 239687"/>
                    <a:gd name="connsiteX4" fmla="*/ 228600 w 778432"/>
                    <a:gd name="connsiteY4" fmla="*/ 0 h 239687"/>
                    <a:gd name="connsiteX0" fmla="*/ 228600 w 778432"/>
                    <a:gd name="connsiteY0" fmla="*/ 0 h 214287"/>
                    <a:gd name="connsiteX1" fmla="*/ 778432 w 778432"/>
                    <a:gd name="connsiteY1" fmla="*/ 0 h 214287"/>
                    <a:gd name="connsiteX2" fmla="*/ 575232 w 778432"/>
                    <a:gd name="connsiteY2" fmla="*/ 207937 h 214287"/>
                    <a:gd name="connsiteX3" fmla="*/ 0 w 778432"/>
                    <a:gd name="connsiteY3" fmla="*/ 214287 h 214287"/>
                    <a:gd name="connsiteX4" fmla="*/ 228600 w 778432"/>
                    <a:gd name="connsiteY4" fmla="*/ 0 h 214287"/>
                    <a:gd name="connsiteX0" fmla="*/ 228600 w 730724"/>
                    <a:gd name="connsiteY0" fmla="*/ 3975 h 218262"/>
                    <a:gd name="connsiteX1" fmla="*/ 730724 w 730724"/>
                    <a:gd name="connsiteY1" fmla="*/ 0 h 218262"/>
                    <a:gd name="connsiteX2" fmla="*/ 575232 w 730724"/>
                    <a:gd name="connsiteY2" fmla="*/ 211912 h 218262"/>
                    <a:gd name="connsiteX3" fmla="*/ 0 w 730724"/>
                    <a:gd name="connsiteY3" fmla="*/ 218262 h 218262"/>
                    <a:gd name="connsiteX4" fmla="*/ 228600 w 730724"/>
                    <a:gd name="connsiteY4" fmla="*/ 3975 h 218262"/>
                    <a:gd name="connsiteX0" fmla="*/ 252454 w 754578"/>
                    <a:gd name="connsiteY0" fmla="*/ 3975 h 211912"/>
                    <a:gd name="connsiteX1" fmla="*/ 754578 w 754578"/>
                    <a:gd name="connsiteY1" fmla="*/ 0 h 211912"/>
                    <a:gd name="connsiteX2" fmla="*/ 599086 w 754578"/>
                    <a:gd name="connsiteY2" fmla="*/ 211912 h 211912"/>
                    <a:gd name="connsiteX3" fmla="*/ 0 w 754578"/>
                    <a:gd name="connsiteY3" fmla="*/ 210311 h 211912"/>
                    <a:gd name="connsiteX4" fmla="*/ 252454 w 754578"/>
                    <a:gd name="connsiteY4" fmla="*/ 3975 h 211912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599086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754578"/>
                    <a:gd name="connsiteY0" fmla="*/ 0 h 223840"/>
                    <a:gd name="connsiteX1" fmla="*/ 754578 w 754578"/>
                    <a:gd name="connsiteY1" fmla="*/ 7952 h 223840"/>
                    <a:gd name="connsiteX2" fmla="*/ 654745 w 754578"/>
                    <a:gd name="connsiteY2" fmla="*/ 223840 h 223840"/>
                    <a:gd name="connsiteX3" fmla="*/ 0 w 754578"/>
                    <a:gd name="connsiteY3" fmla="*/ 218263 h 223840"/>
                    <a:gd name="connsiteX4" fmla="*/ 172941 w 754578"/>
                    <a:gd name="connsiteY4" fmla="*/ 0 h 223840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646793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818189"/>
                    <a:gd name="connsiteY0" fmla="*/ 0 h 219864"/>
                    <a:gd name="connsiteX1" fmla="*/ 818189 w 818189"/>
                    <a:gd name="connsiteY1" fmla="*/ 31806 h 219864"/>
                    <a:gd name="connsiteX2" fmla="*/ 646793 w 818189"/>
                    <a:gd name="connsiteY2" fmla="*/ 219864 h 219864"/>
                    <a:gd name="connsiteX3" fmla="*/ 0 w 818189"/>
                    <a:gd name="connsiteY3" fmla="*/ 218263 h 219864"/>
                    <a:gd name="connsiteX4" fmla="*/ 172941 w 818189"/>
                    <a:gd name="connsiteY4" fmla="*/ 0 h 219864"/>
                    <a:gd name="connsiteX0" fmla="*/ 172941 w 806262"/>
                    <a:gd name="connsiteY0" fmla="*/ 0 h 219864"/>
                    <a:gd name="connsiteX1" fmla="*/ 806262 w 806262"/>
                    <a:gd name="connsiteY1" fmla="*/ 11928 h 219864"/>
                    <a:gd name="connsiteX2" fmla="*/ 646793 w 806262"/>
                    <a:gd name="connsiteY2" fmla="*/ 219864 h 219864"/>
                    <a:gd name="connsiteX3" fmla="*/ 0 w 806262"/>
                    <a:gd name="connsiteY3" fmla="*/ 218263 h 219864"/>
                    <a:gd name="connsiteX4" fmla="*/ 172941 w 806262"/>
                    <a:gd name="connsiteY4" fmla="*/ 0 h 219864"/>
                    <a:gd name="connsiteX0" fmla="*/ 172941 w 798310"/>
                    <a:gd name="connsiteY0" fmla="*/ 0 h 219864"/>
                    <a:gd name="connsiteX1" fmla="*/ 798310 w 798310"/>
                    <a:gd name="connsiteY1" fmla="*/ 15903 h 219864"/>
                    <a:gd name="connsiteX2" fmla="*/ 646793 w 798310"/>
                    <a:gd name="connsiteY2" fmla="*/ 219864 h 219864"/>
                    <a:gd name="connsiteX3" fmla="*/ 0 w 798310"/>
                    <a:gd name="connsiteY3" fmla="*/ 218263 h 219864"/>
                    <a:gd name="connsiteX4" fmla="*/ 172941 w 798310"/>
                    <a:gd name="connsiteY4" fmla="*/ 0 h 219864"/>
                    <a:gd name="connsiteX0" fmla="*/ 172941 w 798310"/>
                    <a:gd name="connsiteY0" fmla="*/ 0 h 259620"/>
                    <a:gd name="connsiteX1" fmla="*/ 798310 w 798310"/>
                    <a:gd name="connsiteY1" fmla="*/ 15903 h 259620"/>
                    <a:gd name="connsiteX2" fmla="*/ 614988 w 798310"/>
                    <a:gd name="connsiteY2" fmla="*/ 259620 h 259620"/>
                    <a:gd name="connsiteX3" fmla="*/ 0 w 798310"/>
                    <a:gd name="connsiteY3" fmla="*/ 218263 h 259620"/>
                    <a:gd name="connsiteX4" fmla="*/ 172941 w 798310"/>
                    <a:gd name="connsiteY4" fmla="*/ 0 h 259620"/>
                    <a:gd name="connsiteX0" fmla="*/ 188843 w 814212"/>
                    <a:gd name="connsiteY0" fmla="*/ 0 h 259620"/>
                    <a:gd name="connsiteX1" fmla="*/ 814212 w 814212"/>
                    <a:gd name="connsiteY1" fmla="*/ 15903 h 259620"/>
                    <a:gd name="connsiteX2" fmla="*/ 630890 w 814212"/>
                    <a:gd name="connsiteY2" fmla="*/ 259620 h 259620"/>
                    <a:gd name="connsiteX3" fmla="*/ 0 w 814212"/>
                    <a:gd name="connsiteY3" fmla="*/ 254043 h 259620"/>
                    <a:gd name="connsiteX4" fmla="*/ 188843 w 814212"/>
                    <a:gd name="connsiteY4" fmla="*/ 0 h 259620"/>
                    <a:gd name="connsiteX0" fmla="*/ 208721 w 834090"/>
                    <a:gd name="connsiteY0" fmla="*/ 0 h 259620"/>
                    <a:gd name="connsiteX1" fmla="*/ 834090 w 834090"/>
                    <a:gd name="connsiteY1" fmla="*/ 15903 h 259620"/>
                    <a:gd name="connsiteX2" fmla="*/ 650768 w 834090"/>
                    <a:gd name="connsiteY2" fmla="*/ 259620 h 259620"/>
                    <a:gd name="connsiteX3" fmla="*/ 0 w 834090"/>
                    <a:gd name="connsiteY3" fmla="*/ 254043 h 259620"/>
                    <a:gd name="connsiteX4" fmla="*/ 208721 w 834090"/>
                    <a:gd name="connsiteY4" fmla="*/ 0 h 259620"/>
                    <a:gd name="connsiteX0" fmla="*/ 268356 w 893725"/>
                    <a:gd name="connsiteY0" fmla="*/ 0 h 259620"/>
                    <a:gd name="connsiteX1" fmla="*/ 893725 w 893725"/>
                    <a:gd name="connsiteY1" fmla="*/ 15903 h 259620"/>
                    <a:gd name="connsiteX2" fmla="*/ 710403 w 893725"/>
                    <a:gd name="connsiteY2" fmla="*/ 259620 h 259620"/>
                    <a:gd name="connsiteX3" fmla="*/ 0 w 893725"/>
                    <a:gd name="connsiteY3" fmla="*/ 254043 h 259620"/>
                    <a:gd name="connsiteX4" fmla="*/ 268356 w 893725"/>
                    <a:gd name="connsiteY4" fmla="*/ 0 h 259620"/>
                    <a:gd name="connsiteX0" fmla="*/ 260405 w 885774"/>
                    <a:gd name="connsiteY0" fmla="*/ 0 h 259620"/>
                    <a:gd name="connsiteX1" fmla="*/ 885774 w 885774"/>
                    <a:gd name="connsiteY1" fmla="*/ 15903 h 259620"/>
                    <a:gd name="connsiteX2" fmla="*/ 702452 w 885774"/>
                    <a:gd name="connsiteY2" fmla="*/ 259620 h 259620"/>
                    <a:gd name="connsiteX3" fmla="*/ 0 w 885774"/>
                    <a:gd name="connsiteY3" fmla="*/ 254043 h 259620"/>
                    <a:gd name="connsiteX4" fmla="*/ 260405 w 885774"/>
                    <a:gd name="connsiteY4" fmla="*/ 0 h 259620"/>
                    <a:gd name="connsiteX0" fmla="*/ 220648 w 885774"/>
                    <a:gd name="connsiteY0" fmla="*/ 0 h 243717"/>
                    <a:gd name="connsiteX1" fmla="*/ 885774 w 885774"/>
                    <a:gd name="connsiteY1" fmla="*/ 0 h 243717"/>
                    <a:gd name="connsiteX2" fmla="*/ 702452 w 885774"/>
                    <a:gd name="connsiteY2" fmla="*/ 243717 h 243717"/>
                    <a:gd name="connsiteX3" fmla="*/ 0 w 885774"/>
                    <a:gd name="connsiteY3" fmla="*/ 238140 h 243717"/>
                    <a:gd name="connsiteX4" fmla="*/ 220648 w 885774"/>
                    <a:gd name="connsiteY4" fmla="*/ 0 h 243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5774" h="243717">
                      <a:moveTo>
                        <a:pt x="220648" y="0"/>
                      </a:moveTo>
                      <a:lnTo>
                        <a:pt x="885774" y="0"/>
                      </a:lnTo>
                      <a:lnTo>
                        <a:pt x="702452" y="243717"/>
                      </a:lnTo>
                      <a:lnTo>
                        <a:pt x="0" y="238140"/>
                      </a:lnTo>
                      <a:lnTo>
                        <a:pt x="220648" y="0"/>
                      </a:lnTo>
                      <a:close/>
                    </a:path>
                  </a:pathLst>
                </a:custGeom>
                <a:solidFill>
                  <a:srgbClr val="FFFFFF">
                    <a:lumMod val="50000"/>
                  </a:srgbClr>
                </a:solidFill>
                <a:ln w="25400" cap="flat" cmpd="sng" algn="ctr">
                  <a:noFill/>
                  <a:prstDash val="solid"/>
                </a:ln>
                <a:effectLst>
                  <a:softEdge rad="31750"/>
                </a:effectLst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137" name="Groep 136"/>
                <p:cNvGrpSpPr/>
                <p:nvPr userDrawn="1"/>
              </p:nvGrpSpPr>
              <p:grpSpPr>
                <a:xfrm>
                  <a:off x="15281106" y="1587338"/>
                  <a:ext cx="511775" cy="560304"/>
                  <a:chOff x="10604642" y="969717"/>
                  <a:chExt cx="1290643" cy="1427163"/>
                </a:xfrm>
              </p:grpSpPr>
              <p:grpSp>
                <p:nvGrpSpPr>
                  <p:cNvPr id="138" name="Group 879"/>
                  <p:cNvGrpSpPr>
                    <a:grpSpLocks noChangeAspect="1"/>
                  </p:cNvGrpSpPr>
                  <p:nvPr userDrawn="1"/>
                </p:nvGrpSpPr>
                <p:grpSpPr bwMode="auto">
                  <a:xfrm>
                    <a:off x="10604642" y="969717"/>
                    <a:ext cx="1290643" cy="1427163"/>
                    <a:chOff x="4798" y="1515"/>
                    <a:chExt cx="813" cy="899"/>
                  </a:xfrm>
                </p:grpSpPr>
                <p:sp>
                  <p:nvSpPr>
                    <p:cNvPr id="140" name="Freeform 886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269" y="1515"/>
                      <a:ext cx="71" cy="898"/>
                    </a:xfrm>
                    <a:custGeom>
                      <a:avLst/>
                      <a:gdLst>
                        <a:gd name="T0" fmla="*/ 282 w 282"/>
                        <a:gd name="T1" fmla="*/ 0 h 3595"/>
                        <a:gd name="T2" fmla="*/ 282 w 282"/>
                        <a:gd name="T3" fmla="*/ 3138 h 3595"/>
                        <a:gd name="T4" fmla="*/ 0 w 282"/>
                        <a:gd name="T5" fmla="*/ 3595 h 3595"/>
                        <a:gd name="T6" fmla="*/ 0 w 282"/>
                        <a:gd name="T7" fmla="*/ 285 h 3595"/>
                        <a:gd name="T8" fmla="*/ 282 w 282"/>
                        <a:gd name="T9" fmla="*/ 0 h 359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82" h="3595">
                          <a:moveTo>
                            <a:pt x="282" y="0"/>
                          </a:moveTo>
                          <a:lnTo>
                            <a:pt x="282" y="3138"/>
                          </a:lnTo>
                          <a:lnTo>
                            <a:pt x="0" y="3595"/>
                          </a:lnTo>
                          <a:lnTo>
                            <a:pt x="0" y="285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solidFill>
                      <a:srgbClr val="FFC000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1" name="Rectangle 880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515"/>
                      <a:ext cx="813" cy="899"/>
                    </a:xfrm>
                    <a:prstGeom prst="rect">
                      <a:avLst/>
                    </a:prstGeom>
                    <a:noFill/>
                    <a:ln w="0">
                      <a:noFill/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2" name="Rectangle 881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857"/>
                      <a:ext cx="228" cy="55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002060"/>
                        </a:gs>
                        <a:gs pos="100000">
                          <a:srgbClr val="1929FF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3" name="Freeform 882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4798" y="1771"/>
                      <a:ext cx="314" cy="86"/>
                    </a:xfrm>
                    <a:custGeom>
                      <a:avLst/>
                      <a:gdLst>
                        <a:gd name="T0" fmla="*/ 411 w 1255"/>
                        <a:gd name="T1" fmla="*/ 0 h 342"/>
                        <a:gd name="T2" fmla="*/ 1255 w 1255"/>
                        <a:gd name="T3" fmla="*/ 0 h 342"/>
                        <a:gd name="T4" fmla="*/ 913 w 1255"/>
                        <a:gd name="T5" fmla="*/ 342 h 342"/>
                        <a:gd name="T6" fmla="*/ 0 w 1255"/>
                        <a:gd name="T7" fmla="*/ 342 h 342"/>
                        <a:gd name="T8" fmla="*/ 411 w 1255"/>
                        <a:gd name="T9" fmla="*/ 0 h 3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55" h="342">
                          <a:moveTo>
                            <a:pt x="411" y="0"/>
                          </a:moveTo>
                          <a:lnTo>
                            <a:pt x="1255" y="0"/>
                          </a:lnTo>
                          <a:lnTo>
                            <a:pt x="913" y="342"/>
                          </a:lnTo>
                          <a:lnTo>
                            <a:pt x="0" y="342"/>
                          </a:lnTo>
                          <a:lnTo>
                            <a:pt x="411" y="0"/>
                          </a:lnTo>
                          <a:close/>
                        </a:path>
                      </a:pathLst>
                    </a:custGeom>
                    <a:solidFill>
                      <a:srgbClr val="0039AC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4" name="Freeform 883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26" y="1771"/>
                      <a:ext cx="85" cy="642"/>
                    </a:xfrm>
                    <a:custGeom>
                      <a:avLst/>
                      <a:gdLst>
                        <a:gd name="T0" fmla="*/ 342 w 342"/>
                        <a:gd name="T1" fmla="*/ 0 h 2568"/>
                        <a:gd name="T2" fmla="*/ 342 w 342"/>
                        <a:gd name="T3" fmla="*/ 2111 h 2568"/>
                        <a:gd name="T4" fmla="*/ 0 w 342"/>
                        <a:gd name="T5" fmla="*/ 2568 h 2568"/>
                        <a:gd name="T6" fmla="*/ 0 w 342"/>
                        <a:gd name="T7" fmla="*/ 342 h 2568"/>
                        <a:gd name="T8" fmla="*/ 342 w 342"/>
                        <a:gd name="T9" fmla="*/ 0 h 25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568">
                          <a:moveTo>
                            <a:pt x="342" y="0"/>
                          </a:moveTo>
                          <a:lnTo>
                            <a:pt x="342" y="2111"/>
                          </a:lnTo>
                          <a:lnTo>
                            <a:pt x="0" y="2568"/>
                          </a:lnTo>
                          <a:lnTo>
                            <a:pt x="0" y="342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000075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5" name="Freeform 884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54" y="1515"/>
                      <a:ext cx="286" cy="72"/>
                    </a:xfrm>
                    <a:custGeom>
                      <a:avLst/>
                      <a:gdLst>
                        <a:gd name="T0" fmla="*/ 318 w 1140"/>
                        <a:gd name="T1" fmla="*/ 0 h 289"/>
                        <a:gd name="T2" fmla="*/ 1140 w 1140"/>
                        <a:gd name="T3" fmla="*/ 0 h 289"/>
                        <a:gd name="T4" fmla="*/ 855 w 1140"/>
                        <a:gd name="T5" fmla="*/ 289 h 289"/>
                        <a:gd name="T6" fmla="*/ 0 w 1140"/>
                        <a:gd name="T7" fmla="*/ 289 h 289"/>
                        <a:gd name="T8" fmla="*/ 318 w 1140"/>
                        <a:gd name="T9" fmla="*/ 0 h 2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140" h="289">
                          <a:moveTo>
                            <a:pt x="318" y="0"/>
                          </a:moveTo>
                          <a:lnTo>
                            <a:pt x="1140" y="0"/>
                          </a:lnTo>
                          <a:lnTo>
                            <a:pt x="855" y="289"/>
                          </a:lnTo>
                          <a:lnTo>
                            <a:pt x="0" y="289"/>
                          </a:lnTo>
                          <a:lnTo>
                            <a:pt x="318" y="0"/>
                          </a:lnTo>
                          <a:close/>
                        </a:path>
                      </a:pathLst>
                    </a:custGeom>
                    <a:solidFill>
                      <a:srgbClr val="EEFF26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6" name="Rectangle 885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054" y="1587"/>
                      <a:ext cx="215" cy="82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FFC000"/>
                        </a:gs>
                        <a:gs pos="100000">
                          <a:srgbClr val="FFFF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7" name="Rectangle 887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298" y="1771"/>
                      <a:ext cx="228" cy="643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B80004"/>
                        </a:gs>
                        <a:gs pos="100000">
                          <a:srgbClr val="FF00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8" name="Freeform 888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526" y="1686"/>
                      <a:ext cx="85" cy="727"/>
                    </a:xfrm>
                    <a:custGeom>
                      <a:avLst/>
                      <a:gdLst>
                        <a:gd name="T0" fmla="*/ 342 w 342"/>
                        <a:gd name="T1" fmla="*/ 0 h 2911"/>
                        <a:gd name="T2" fmla="*/ 342 w 342"/>
                        <a:gd name="T3" fmla="*/ 2477 h 2911"/>
                        <a:gd name="T4" fmla="*/ 0 w 342"/>
                        <a:gd name="T5" fmla="*/ 2911 h 2911"/>
                        <a:gd name="T6" fmla="*/ 0 w 342"/>
                        <a:gd name="T7" fmla="*/ 334 h 2911"/>
                        <a:gd name="T8" fmla="*/ 342 w 342"/>
                        <a:gd name="T9" fmla="*/ 0 h 29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911">
                          <a:moveTo>
                            <a:pt x="342" y="0"/>
                          </a:moveTo>
                          <a:lnTo>
                            <a:pt x="342" y="2477"/>
                          </a:lnTo>
                          <a:lnTo>
                            <a:pt x="0" y="2911"/>
                          </a:lnTo>
                          <a:lnTo>
                            <a:pt x="0" y="334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C2001B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</p:grpSp>
              <p:sp>
                <p:nvSpPr>
                  <p:cNvPr id="139" name="Vrije vorm 138"/>
                  <p:cNvSpPr/>
                  <p:nvPr userDrawn="1"/>
                </p:nvSpPr>
                <p:spPr>
                  <a:xfrm>
                    <a:off x="11389225" y="1241176"/>
                    <a:ext cx="506025" cy="137883"/>
                  </a:xfrm>
                  <a:custGeom>
                    <a:avLst/>
                    <a:gdLst>
                      <a:gd name="connsiteX0" fmla="*/ 0 w 508407"/>
                      <a:gd name="connsiteY0" fmla="*/ 142646 h 146304"/>
                      <a:gd name="connsiteX1" fmla="*/ 369418 w 508407"/>
                      <a:gd name="connsiteY1" fmla="*/ 146304 h 146304"/>
                      <a:gd name="connsiteX2" fmla="*/ 508407 w 508407"/>
                      <a:gd name="connsiteY2" fmla="*/ 0 h 146304"/>
                      <a:gd name="connsiteX3" fmla="*/ 168250 w 508407"/>
                      <a:gd name="connsiteY3" fmla="*/ 0 h 146304"/>
                      <a:gd name="connsiteX4" fmla="*/ 0 w 508407"/>
                      <a:gd name="connsiteY4" fmla="*/ 142646 h 146304"/>
                      <a:gd name="connsiteX0" fmla="*/ 0 w 508407"/>
                      <a:gd name="connsiteY0" fmla="*/ 142646 h 142646"/>
                      <a:gd name="connsiteX1" fmla="*/ 376562 w 508407"/>
                      <a:gd name="connsiteY1" fmla="*/ 136779 h 142646"/>
                      <a:gd name="connsiteX2" fmla="*/ 508407 w 508407"/>
                      <a:gd name="connsiteY2" fmla="*/ 0 h 142646"/>
                      <a:gd name="connsiteX3" fmla="*/ 168250 w 508407"/>
                      <a:gd name="connsiteY3" fmla="*/ 0 h 142646"/>
                      <a:gd name="connsiteX4" fmla="*/ 0 w 508407"/>
                      <a:gd name="connsiteY4" fmla="*/ 142646 h 142646"/>
                      <a:gd name="connsiteX0" fmla="*/ 0 w 506025"/>
                      <a:gd name="connsiteY0" fmla="*/ 137883 h 137883"/>
                      <a:gd name="connsiteX1" fmla="*/ 374180 w 506025"/>
                      <a:gd name="connsiteY1" fmla="*/ 136779 h 137883"/>
                      <a:gd name="connsiteX2" fmla="*/ 506025 w 506025"/>
                      <a:gd name="connsiteY2" fmla="*/ 0 h 137883"/>
                      <a:gd name="connsiteX3" fmla="*/ 165868 w 506025"/>
                      <a:gd name="connsiteY3" fmla="*/ 0 h 137883"/>
                      <a:gd name="connsiteX4" fmla="*/ 0 w 506025"/>
                      <a:gd name="connsiteY4" fmla="*/ 137883 h 137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6025" h="137883">
                        <a:moveTo>
                          <a:pt x="0" y="137883"/>
                        </a:moveTo>
                        <a:lnTo>
                          <a:pt x="374180" y="136779"/>
                        </a:lnTo>
                        <a:lnTo>
                          <a:pt x="506025" y="0"/>
                        </a:lnTo>
                        <a:lnTo>
                          <a:pt x="165868" y="0"/>
                        </a:lnTo>
                        <a:lnTo>
                          <a:pt x="0" y="137883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  <p:grpSp>
            <p:nvGrpSpPr>
              <p:cNvPr id="120" name="Groep 119"/>
              <p:cNvGrpSpPr/>
              <p:nvPr/>
            </p:nvGrpSpPr>
            <p:grpSpPr>
              <a:xfrm>
                <a:off x="12468521" y="6356844"/>
                <a:ext cx="133446" cy="114786"/>
                <a:chOff x="14587469" y="6356844"/>
                <a:chExt cx="133446" cy="114786"/>
              </a:xfrm>
            </p:grpSpPr>
            <p:sp>
              <p:nvSpPr>
                <p:cNvPr id="126" name="Rectangle 6"/>
                <p:cNvSpPr>
                  <a:spLocks noChangeArrowheads="1"/>
                </p:cNvSpPr>
                <p:nvPr userDrawn="1"/>
              </p:nvSpPr>
              <p:spPr bwMode="auto">
                <a:xfrm>
                  <a:off x="14588703" y="6379233"/>
                  <a:ext cx="130780" cy="91699"/>
                </a:xfrm>
                <a:prstGeom prst="rect">
                  <a:avLst/>
                </a:prstGeom>
                <a:solidFill>
                  <a:srgbClr val="F2FAFF"/>
                </a:solidFill>
                <a:ln w="0">
                  <a:solidFill>
                    <a:schemeClr val="bg2">
                      <a:lumMod val="5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7" name="Rectangle 15"/>
                <p:cNvSpPr>
                  <a:spLocks noChangeArrowheads="1"/>
                </p:cNvSpPr>
                <p:nvPr userDrawn="1"/>
              </p:nvSpPr>
              <p:spPr bwMode="auto">
                <a:xfrm>
                  <a:off x="14587469" y="6423761"/>
                  <a:ext cx="131076" cy="1446"/>
                </a:xfrm>
                <a:prstGeom prst="rect">
                  <a:avLst/>
                </a:prstGeom>
                <a:gradFill flip="none" rotWithShape="1">
                  <a:gsLst>
                    <a:gs pos="20000">
                      <a:srgbClr val="0039AC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Freeform 14"/>
                <p:cNvSpPr>
                  <a:spLocks noEditPoints="1"/>
                </p:cNvSpPr>
                <p:nvPr userDrawn="1"/>
              </p:nvSpPr>
              <p:spPr bwMode="auto">
                <a:xfrm>
                  <a:off x="14588901" y="6356844"/>
                  <a:ext cx="132014" cy="114786"/>
                </a:xfrm>
                <a:custGeom>
                  <a:avLst/>
                  <a:gdLst>
                    <a:gd name="T0" fmla="*/ 48 w 5347"/>
                    <a:gd name="T1" fmla="*/ 48 h 4605"/>
                    <a:gd name="T2" fmla="*/ 48 w 5347"/>
                    <a:gd name="T3" fmla="*/ 4557 h 4605"/>
                    <a:gd name="T4" fmla="*/ 5299 w 5347"/>
                    <a:gd name="T5" fmla="*/ 4557 h 4605"/>
                    <a:gd name="T6" fmla="*/ 5299 w 5347"/>
                    <a:gd name="T7" fmla="*/ 48 h 4605"/>
                    <a:gd name="T8" fmla="*/ 48 w 5347"/>
                    <a:gd name="T9" fmla="*/ 48 h 4605"/>
                    <a:gd name="T10" fmla="*/ 0 w 5347"/>
                    <a:gd name="T11" fmla="*/ 0 h 4605"/>
                    <a:gd name="T12" fmla="*/ 5347 w 5347"/>
                    <a:gd name="T13" fmla="*/ 0 h 4605"/>
                    <a:gd name="T14" fmla="*/ 5347 w 5347"/>
                    <a:gd name="T15" fmla="*/ 4605 h 4605"/>
                    <a:gd name="T16" fmla="*/ 0 w 5347"/>
                    <a:gd name="T17" fmla="*/ 4605 h 4605"/>
                    <a:gd name="T18" fmla="*/ 0 w 5347"/>
                    <a:gd name="T19" fmla="*/ 0 h 46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347" h="4605">
                      <a:moveTo>
                        <a:pt x="48" y="48"/>
                      </a:moveTo>
                      <a:lnTo>
                        <a:pt x="48" y="4557"/>
                      </a:lnTo>
                      <a:lnTo>
                        <a:pt x="5299" y="4557"/>
                      </a:lnTo>
                      <a:lnTo>
                        <a:pt x="5299" y="48"/>
                      </a:lnTo>
                      <a:lnTo>
                        <a:pt x="48" y="48"/>
                      </a:lnTo>
                      <a:close/>
                      <a:moveTo>
                        <a:pt x="0" y="0"/>
                      </a:moveTo>
                      <a:lnTo>
                        <a:pt x="5347" y="0"/>
                      </a:lnTo>
                      <a:lnTo>
                        <a:pt x="5347" y="4605"/>
                      </a:lnTo>
                      <a:lnTo>
                        <a:pt x="0" y="46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E5D88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cxnSp>
              <p:nvCxnSpPr>
                <p:cNvPr id="129" name="Rechte verbindingslijn 128"/>
                <p:cNvCxnSpPr/>
                <p:nvPr userDrawn="1"/>
              </p:nvCxnSpPr>
              <p:spPr>
                <a:xfrm flipH="1">
                  <a:off x="14654334" y="6382168"/>
                  <a:ext cx="162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0" name="Rechte verbindingslijn 129"/>
                <p:cNvCxnSpPr/>
                <p:nvPr userDrawn="1"/>
              </p:nvCxnSpPr>
              <p:spPr>
                <a:xfrm>
                  <a:off x="14689188" y="6382168"/>
                  <a:ext cx="0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Rechte verbindingslijn 130"/>
                <p:cNvCxnSpPr/>
                <p:nvPr userDrawn="1"/>
              </p:nvCxnSpPr>
              <p:spPr>
                <a:xfrm>
                  <a:off x="14619892" y="6382040"/>
                  <a:ext cx="0" cy="8577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2" name="Rechte verbindingslijn 131"/>
                <p:cNvCxnSpPr/>
                <p:nvPr userDrawn="1"/>
              </p:nvCxnSpPr>
              <p:spPr>
                <a:xfrm flipH="1">
                  <a:off x="14593115" y="6400164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3" name="Rechte verbindingslijn 132"/>
                <p:cNvCxnSpPr/>
                <p:nvPr userDrawn="1"/>
              </p:nvCxnSpPr>
              <p:spPr>
                <a:xfrm flipH="1">
                  <a:off x="14593115" y="6423860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4" name="Rechte verbindingslijn 133"/>
                <p:cNvCxnSpPr/>
                <p:nvPr userDrawn="1"/>
              </p:nvCxnSpPr>
              <p:spPr>
                <a:xfrm flipH="1">
                  <a:off x="14593115" y="6447556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35" name="Rectangle 13"/>
                <p:cNvSpPr>
                  <a:spLocks noChangeArrowheads="1"/>
                </p:cNvSpPr>
                <p:nvPr userDrawn="1"/>
              </p:nvSpPr>
              <p:spPr bwMode="auto">
                <a:xfrm>
                  <a:off x="14590283" y="6359138"/>
                  <a:ext cx="128657" cy="19347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1929FF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21" name="Groep 120"/>
              <p:cNvGrpSpPr/>
              <p:nvPr/>
            </p:nvGrpSpPr>
            <p:grpSpPr>
              <a:xfrm>
                <a:off x="12529899" y="6421402"/>
                <a:ext cx="97399" cy="97399"/>
                <a:chOff x="14546483" y="5323041"/>
                <a:chExt cx="242460" cy="242460"/>
              </a:xfrm>
            </p:grpSpPr>
            <p:sp>
              <p:nvSpPr>
                <p:cNvPr id="122" name="Rechthoek 121"/>
                <p:cNvSpPr/>
                <p:nvPr userDrawn="1"/>
              </p:nvSpPr>
              <p:spPr>
                <a:xfrm>
                  <a:off x="14546483" y="5323041"/>
                  <a:ext cx="242460" cy="2424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rgbClr val="00A4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123" name="Groep 122"/>
                <p:cNvGrpSpPr/>
                <p:nvPr/>
              </p:nvGrpSpPr>
              <p:grpSpPr>
                <a:xfrm>
                  <a:off x="14568035" y="5357818"/>
                  <a:ext cx="199836" cy="175226"/>
                  <a:chOff x="14559757" y="5349611"/>
                  <a:chExt cx="216392" cy="191641"/>
                </a:xfrm>
              </p:grpSpPr>
              <p:sp>
                <p:nvSpPr>
                  <p:cNvPr id="124" name="Parallellogram 123"/>
                  <p:cNvSpPr/>
                  <p:nvPr/>
                </p:nvSpPr>
                <p:spPr>
                  <a:xfrm>
                    <a:off x="14559757" y="5369222"/>
                    <a:ext cx="214316" cy="147762"/>
                  </a:xfrm>
                  <a:prstGeom prst="parallelogram">
                    <a:avLst>
                      <a:gd name="adj" fmla="val 93909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25" name="Parallellogram 124"/>
                  <p:cNvSpPr/>
                  <p:nvPr/>
                </p:nvSpPr>
                <p:spPr>
                  <a:xfrm flipH="1">
                    <a:off x="14561833" y="5349611"/>
                    <a:ext cx="214316" cy="191641"/>
                  </a:xfrm>
                  <a:prstGeom prst="parallelogram">
                    <a:avLst>
                      <a:gd name="adj" fmla="val 68946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sp>
          <p:nvSpPr>
            <p:cNvPr id="97" name="Rechthoek 96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CHART</a:t>
              </a:r>
            </a:p>
          </p:txBody>
        </p:sp>
        <p:sp>
          <p:nvSpPr>
            <p:cNvPr id="98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 chart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9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graph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00" name="Ovaal 99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01" name="Ovaal 100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02" name="Rechte verbindingslijn 101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3" name="Rechte verbindingslijn 102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4" name="Rechte verbindingslijn 103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05" name="Tekstvak 33"/>
            <p:cNvSpPr txBox="1"/>
            <p:nvPr/>
          </p:nvSpPr>
          <p:spPr>
            <a:xfrm>
              <a:off x="12479311" y="5259838"/>
              <a:ext cx="2588841" cy="447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chart,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‘Edit data’</a:t>
              </a:r>
            </a:p>
          </p:txBody>
        </p:sp>
        <p:cxnSp>
          <p:nvCxnSpPr>
            <p:cNvPr id="106" name="Rechte verbindingslijn 105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7" name="Groep 106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11" name="Afgeronde rechthoek 110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2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13" name="Rechte verbindingslijn 112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4" name="Gelijkbenige driehoek 113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08" name="Rechthoek 107"/>
            <p:cNvSpPr/>
            <p:nvPr/>
          </p:nvSpPr>
          <p:spPr>
            <a:xfrm>
              <a:off x="12483705" y="4856599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EDIT CHART</a:t>
              </a:r>
            </a:p>
          </p:txBody>
        </p:sp>
        <p:cxnSp>
          <p:nvCxnSpPr>
            <p:cNvPr id="109" name="Rechte verbindingslijn 108"/>
            <p:cNvCxnSpPr/>
            <p:nvPr/>
          </p:nvCxnSpPr>
          <p:spPr>
            <a:xfrm>
              <a:off x="12487778" y="5145063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10" name="Picture 3"/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254186" y="6395104"/>
              <a:ext cx="158644" cy="2564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16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6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6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6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7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68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69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70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71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72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73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74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75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30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31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32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6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9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0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1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76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8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9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10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1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25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12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13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0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1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2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3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4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14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5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7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8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9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7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95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96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7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1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2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3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4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5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6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7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8" name="Rechte verbindingslijn 24"/>
            <p:cNvCxnSpPr>
              <a:endCxn id="195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9" name="Rechte verbindingslijn 25"/>
            <p:cNvCxnSpPr>
              <a:endCxn id="230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82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84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85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86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7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8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9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90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91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93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94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788140964"/>
      </p:ext>
    </p:extLst>
  </p:cSld>
  <p:clrMapOvr>
    <a:masterClrMapping/>
  </p:clrMapOvr>
  <p:transition spd="med">
    <p:fade/>
  </p:transition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ph compa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Graph compare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Tijdelijke aanduiding voor inhoud 2"/>
          <p:cNvSpPr>
            <a:spLocks noGrp="1"/>
          </p:cNvSpPr>
          <p:nvPr>
            <p:ph idx="17"/>
          </p:nvPr>
        </p:nvSpPr>
        <p:spPr>
          <a:xfrm>
            <a:off x="6297329" y="1592688"/>
            <a:ext cx="5380322" cy="4681111"/>
          </a:xfrm>
          <a:solidFill>
            <a:srgbClr val="E5E9EC"/>
          </a:solidFill>
        </p:spPr>
        <p:txBody>
          <a:bodyPr anchor="ctr"/>
          <a:lstStyle>
            <a:lvl1pPr algn="ctr">
              <a:defRPr sz="14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/>
            </a:lvl1pPr>
          </a:lstStyle>
          <a:p>
            <a:fld id="{4F154394-2FC5-4628-81A3-089C82F08482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5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4" name="Instruction Chart &amp; Edit"/>
          <p:cNvGrpSpPr/>
          <p:nvPr userDrawn="1"/>
        </p:nvGrpSpPr>
        <p:grpSpPr>
          <a:xfrm>
            <a:off x="12382788" y="-5444"/>
            <a:ext cx="2697278" cy="6868888"/>
            <a:chOff x="12382788" y="-5444"/>
            <a:chExt cx="2697278" cy="6868888"/>
          </a:xfrm>
        </p:grpSpPr>
        <p:grpSp>
          <p:nvGrpSpPr>
            <p:cNvPr id="95" name="Groep 94"/>
            <p:cNvGrpSpPr/>
            <p:nvPr userDrawn="1"/>
          </p:nvGrpSpPr>
          <p:grpSpPr>
            <a:xfrm>
              <a:off x="12382788" y="1480224"/>
              <a:ext cx="689983" cy="573048"/>
              <a:chOff x="15171969" y="1587338"/>
              <a:chExt cx="755407" cy="627385"/>
            </a:xfrm>
          </p:grpSpPr>
          <p:sp>
            <p:nvSpPr>
              <p:cNvPr id="149" name="Rechthoek 962"/>
              <p:cNvSpPr/>
              <p:nvPr userDrawn="1"/>
            </p:nvSpPr>
            <p:spPr>
              <a:xfrm>
                <a:off x="15171969" y="2008934"/>
                <a:ext cx="755407" cy="205789"/>
              </a:xfrm>
              <a:custGeom>
                <a:avLst/>
                <a:gdLst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664132 w 664132"/>
                  <a:gd name="connsiteY2" fmla="*/ 27778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664132"/>
                  <a:gd name="connsiteY0" fmla="*/ 0 h 290487"/>
                  <a:gd name="connsiteX1" fmla="*/ 664132 w 664132"/>
                  <a:gd name="connsiteY1" fmla="*/ 0 h 290487"/>
                  <a:gd name="connsiteX2" fmla="*/ 333932 w 664132"/>
                  <a:gd name="connsiteY2" fmla="*/ 290487 h 290487"/>
                  <a:gd name="connsiteX3" fmla="*/ 0 w 664132"/>
                  <a:gd name="connsiteY3" fmla="*/ 277787 h 290487"/>
                  <a:gd name="connsiteX4" fmla="*/ 0 w 664132"/>
                  <a:gd name="connsiteY4" fmla="*/ 0 h 290487"/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575232 w 664132"/>
                  <a:gd name="connsiteY2" fmla="*/ 27143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708582"/>
                  <a:gd name="connsiteY0" fmla="*/ 0 h 277787"/>
                  <a:gd name="connsiteX1" fmla="*/ 708582 w 708582"/>
                  <a:gd name="connsiteY1" fmla="*/ 31750 h 277787"/>
                  <a:gd name="connsiteX2" fmla="*/ 575232 w 708582"/>
                  <a:gd name="connsiteY2" fmla="*/ 271437 h 277787"/>
                  <a:gd name="connsiteX3" fmla="*/ 0 w 708582"/>
                  <a:gd name="connsiteY3" fmla="*/ 277787 h 277787"/>
                  <a:gd name="connsiteX4" fmla="*/ 0 w 708582"/>
                  <a:gd name="connsiteY4" fmla="*/ 0 h 277787"/>
                  <a:gd name="connsiteX0" fmla="*/ 228600 w 708582"/>
                  <a:gd name="connsiteY0" fmla="*/ 6350 h 246037"/>
                  <a:gd name="connsiteX1" fmla="*/ 708582 w 708582"/>
                  <a:gd name="connsiteY1" fmla="*/ 0 h 246037"/>
                  <a:gd name="connsiteX2" fmla="*/ 575232 w 708582"/>
                  <a:gd name="connsiteY2" fmla="*/ 239687 h 246037"/>
                  <a:gd name="connsiteX3" fmla="*/ 0 w 708582"/>
                  <a:gd name="connsiteY3" fmla="*/ 246037 h 246037"/>
                  <a:gd name="connsiteX4" fmla="*/ 228600 w 708582"/>
                  <a:gd name="connsiteY4" fmla="*/ 6350 h 246037"/>
                  <a:gd name="connsiteX0" fmla="*/ 228600 w 778432"/>
                  <a:gd name="connsiteY0" fmla="*/ 0 h 239687"/>
                  <a:gd name="connsiteX1" fmla="*/ 778432 w 778432"/>
                  <a:gd name="connsiteY1" fmla="*/ 25400 h 239687"/>
                  <a:gd name="connsiteX2" fmla="*/ 575232 w 778432"/>
                  <a:gd name="connsiteY2" fmla="*/ 233337 h 239687"/>
                  <a:gd name="connsiteX3" fmla="*/ 0 w 778432"/>
                  <a:gd name="connsiteY3" fmla="*/ 239687 h 239687"/>
                  <a:gd name="connsiteX4" fmla="*/ 228600 w 778432"/>
                  <a:gd name="connsiteY4" fmla="*/ 0 h 239687"/>
                  <a:gd name="connsiteX0" fmla="*/ 228600 w 778432"/>
                  <a:gd name="connsiteY0" fmla="*/ 0 h 214287"/>
                  <a:gd name="connsiteX1" fmla="*/ 778432 w 778432"/>
                  <a:gd name="connsiteY1" fmla="*/ 0 h 214287"/>
                  <a:gd name="connsiteX2" fmla="*/ 575232 w 778432"/>
                  <a:gd name="connsiteY2" fmla="*/ 207937 h 214287"/>
                  <a:gd name="connsiteX3" fmla="*/ 0 w 778432"/>
                  <a:gd name="connsiteY3" fmla="*/ 214287 h 214287"/>
                  <a:gd name="connsiteX4" fmla="*/ 228600 w 778432"/>
                  <a:gd name="connsiteY4" fmla="*/ 0 h 214287"/>
                  <a:gd name="connsiteX0" fmla="*/ 228600 w 730724"/>
                  <a:gd name="connsiteY0" fmla="*/ 3975 h 218262"/>
                  <a:gd name="connsiteX1" fmla="*/ 730724 w 730724"/>
                  <a:gd name="connsiteY1" fmla="*/ 0 h 218262"/>
                  <a:gd name="connsiteX2" fmla="*/ 575232 w 730724"/>
                  <a:gd name="connsiteY2" fmla="*/ 211912 h 218262"/>
                  <a:gd name="connsiteX3" fmla="*/ 0 w 730724"/>
                  <a:gd name="connsiteY3" fmla="*/ 218262 h 218262"/>
                  <a:gd name="connsiteX4" fmla="*/ 228600 w 730724"/>
                  <a:gd name="connsiteY4" fmla="*/ 3975 h 218262"/>
                  <a:gd name="connsiteX0" fmla="*/ 252454 w 754578"/>
                  <a:gd name="connsiteY0" fmla="*/ 3975 h 211912"/>
                  <a:gd name="connsiteX1" fmla="*/ 754578 w 754578"/>
                  <a:gd name="connsiteY1" fmla="*/ 0 h 211912"/>
                  <a:gd name="connsiteX2" fmla="*/ 599086 w 754578"/>
                  <a:gd name="connsiteY2" fmla="*/ 211912 h 211912"/>
                  <a:gd name="connsiteX3" fmla="*/ 0 w 754578"/>
                  <a:gd name="connsiteY3" fmla="*/ 210311 h 211912"/>
                  <a:gd name="connsiteX4" fmla="*/ 252454 w 754578"/>
                  <a:gd name="connsiteY4" fmla="*/ 3975 h 211912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599086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754578"/>
                  <a:gd name="connsiteY0" fmla="*/ 0 h 223840"/>
                  <a:gd name="connsiteX1" fmla="*/ 754578 w 754578"/>
                  <a:gd name="connsiteY1" fmla="*/ 7952 h 223840"/>
                  <a:gd name="connsiteX2" fmla="*/ 654745 w 754578"/>
                  <a:gd name="connsiteY2" fmla="*/ 223840 h 223840"/>
                  <a:gd name="connsiteX3" fmla="*/ 0 w 754578"/>
                  <a:gd name="connsiteY3" fmla="*/ 218263 h 223840"/>
                  <a:gd name="connsiteX4" fmla="*/ 172941 w 754578"/>
                  <a:gd name="connsiteY4" fmla="*/ 0 h 223840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646793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818189"/>
                  <a:gd name="connsiteY0" fmla="*/ 0 h 219864"/>
                  <a:gd name="connsiteX1" fmla="*/ 818189 w 818189"/>
                  <a:gd name="connsiteY1" fmla="*/ 31806 h 219864"/>
                  <a:gd name="connsiteX2" fmla="*/ 646793 w 818189"/>
                  <a:gd name="connsiteY2" fmla="*/ 219864 h 219864"/>
                  <a:gd name="connsiteX3" fmla="*/ 0 w 818189"/>
                  <a:gd name="connsiteY3" fmla="*/ 218263 h 219864"/>
                  <a:gd name="connsiteX4" fmla="*/ 172941 w 818189"/>
                  <a:gd name="connsiteY4" fmla="*/ 0 h 219864"/>
                  <a:gd name="connsiteX0" fmla="*/ 172941 w 806262"/>
                  <a:gd name="connsiteY0" fmla="*/ 0 h 219864"/>
                  <a:gd name="connsiteX1" fmla="*/ 806262 w 806262"/>
                  <a:gd name="connsiteY1" fmla="*/ 11928 h 219864"/>
                  <a:gd name="connsiteX2" fmla="*/ 646793 w 806262"/>
                  <a:gd name="connsiteY2" fmla="*/ 219864 h 219864"/>
                  <a:gd name="connsiteX3" fmla="*/ 0 w 806262"/>
                  <a:gd name="connsiteY3" fmla="*/ 218263 h 219864"/>
                  <a:gd name="connsiteX4" fmla="*/ 172941 w 806262"/>
                  <a:gd name="connsiteY4" fmla="*/ 0 h 219864"/>
                  <a:gd name="connsiteX0" fmla="*/ 172941 w 798310"/>
                  <a:gd name="connsiteY0" fmla="*/ 0 h 219864"/>
                  <a:gd name="connsiteX1" fmla="*/ 798310 w 798310"/>
                  <a:gd name="connsiteY1" fmla="*/ 15903 h 219864"/>
                  <a:gd name="connsiteX2" fmla="*/ 646793 w 798310"/>
                  <a:gd name="connsiteY2" fmla="*/ 219864 h 219864"/>
                  <a:gd name="connsiteX3" fmla="*/ 0 w 798310"/>
                  <a:gd name="connsiteY3" fmla="*/ 218263 h 219864"/>
                  <a:gd name="connsiteX4" fmla="*/ 172941 w 798310"/>
                  <a:gd name="connsiteY4" fmla="*/ 0 h 219864"/>
                  <a:gd name="connsiteX0" fmla="*/ 172941 w 798310"/>
                  <a:gd name="connsiteY0" fmla="*/ 0 h 259620"/>
                  <a:gd name="connsiteX1" fmla="*/ 798310 w 798310"/>
                  <a:gd name="connsiteY1" fmla="*/ 15903 h 259620"/>
                  <a:gd name="connsiteX2" fmla="*/ 614988 w 798310"/>
                  <a:gd name="connsiteY2" fmla="*/ 259620 h 259620"/>
                  <a:gd name="connsiteX3" fmla="*/ 0 w 798310"/>
                  <a:gd name="connsiteY3" fmla="*/ 218263 h 259620"/>
                  <a:gd name="connsiteX4" fmla="*/ 172941 w 798310"/>
                  <a:gd name="connsiteY4" fmla="*/ 0 h 259620"/>
                  <a:gd name="connsiteX0" fmla="*/ 188843 w 814212"/>
                  <a:gd name="connsiteY0" fmla="*/ 0 h 259620"/>
                  <a:gd name="connsiteX1" fmla="*/ 814212 w 814212"/>
                  <a:gd name="connsiteY1" fmla="*/ 15903 h 259620"/>
                  <a:gd name="connsiteX2" fmla="*/ 630890 w 814212"/>
                  <a:gd name="connsiteY2" fmla="*/ 259620 h 259620"/>
                  <a:gd name="connsiteX3" fmla="*/ 0 w 814212"/>
                  <a:gd name="connsiteY3" fmla="*/ 254043 h 259620"/>
                  <a:gd name="connsiteX4" fmla="*/ 188843 w 814212"/>
                  <a:gd name="connsiteY4" fmla="*/ 0 h 259620"/>
                  <a:gd name="connsiteX0" fmla="*/ 208721 w 834090"/>
                  <a:gd name="connsiteY0" fmla="*/ 0 h 259620"/>
                  <a:gd name="connsiteX1" fmla="*/ 834090 w 834090"/>
                  <a:gd name="connsiteY1" fmla="*/ 15903 h 259620"/>
                  <a:gd name="connsiteX2" fmla="*/ 650768 w 834090"/>
                  <a:gd name="connsiteY2" fmla="*/ 259620 h 259620"/>
                  <a:gd name="connsiteX3" fmla="*/ 0 w 834090"/>
                  <a:gd name="connsiteY3" fmla="*/ 254043 h 259620"/>
                  <a:gd name="connsiteX4" fmla="*/ 208721 w 834090"/>
                  <a:gd name="connsiteY4" fmla="*/ 0 h 259620"/>
                  <a:gd name="connsiteX0" fmla="*/ 268356 w 893725"/>
                  <a:gd name="connsiteY0" fmla="*/ 0 h 259620"/>
                  <a:gd name="connsiteX1" fmla="*/ 893725 w 893725"/>
                  <a:gd name="connsiteY1" fmla="*/ 15903 h 259620"/>
                  <a:gd name="connsiteX2" fmla="*/ 710403 w 893725"/>
                  <a:gd name="connsiteY2" fmla="*/ 259620 h 259620"/>
                  <a:gd name="connsiteX3" fmla="*/ 0 w 893725"/>
                  <a:gd name="connsiteY3" fmla="*/ 254043 h 259620"/>
                  <a:gd name="connsiteX4" fmla="*/ 268356 w 893725"/>
                  <a:gd name="connsiteY4" fmla="*/ 0 h 259620"/>
                  <a:gd name="connsiteX0" fmla="*/ 260405 w 885774"/>
                  <a:gd name="connsiteY0" fmla="*/ 0 h 259620"/>
                  <a:gd name="connsiteX1" fmla="*/ 885774 w 885774"/>
                  <a:gd name="connsiteY1" fmla="*/ 15903 h 259620"/>
                  <a:gd name="connsiteX2" fmla="*/ 702452 w 885774"/>
                  <a:gd name="connsiteY2" fmla="*/ 259620 h 259620"/>
                  <a:gd name="connsiteX3" fmla="*/ 0 w 885774"/>
                  <a:gd name="connsiteY3" fmla="*/ 254043 h 259620"/>
                  <a:gd name="connsiteX4" fmla="*/ 260405 w 885774"/>
                  <a:gd name="connsiteY4" fmla="*/ 0 h 259620"/>
                  <a:gd name="connsiteX0" fmla="*/ 220648 w 885774"/>
                  <a:gd name="connsiteY0" fmla="*/ 0 h 243717"/>
                  <a:gd name="connsiteX1" fmla="*/ 885774 w 885774"/>
                  <a:gd name="connsiteY1" fmla="*/ 0 h 243717"/>
                  <a:gd name="connsiteX2" fmla="*/ 702452 w 885774"/>
                  <a:gd name="connsiteY2" fmla="*/ 243717 h 243717"/>
                  <a:gd name="connsiteX3" fmla="*/ 0 w 885774"/>
                  <a:gd name="connsiteY3" fmla="*/ 238140 h 243717"/>
                  <a:gd name="connsiteX4" fmla="*/ 220648 w 885774"/>
                  <a:gd name="connsiteY4" fmla="*/ 0 h 24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5774" h="243717">
                    <a:moveTo>
                      <a:pt x="220648" y="0"/>
                    </a:moveTo>
                    <a:lnTo>
                      <a:pt x="885774" y="0"/>
                    </a:lnTo>
                    <a:lnTo>
                      <a:pt x="702452" y="243717"/>
                    </a:lnTo>
                    <a:lnTo>
                      <a:pt x="0" y="238140"/>
                    </a:lnTo>
                    <a:lnTo>
                      <a:pt x="220648" y="0"/>
                    </a:lnTo>
                    <a:close/>
                  </a:path>
                </a:pathLst>
              </a:custGeom>
              <a:solidFill>
                <a:srgbClr val="FFFFFF">
                  <a:lumMod val="50000"/>
                </a:srgbClr>
              </a:solidFill>
              <a:ln w="25400" cap="flat" cmpd="sng" algn="ctr">
                <a:noFill/>
                <a:prstDash val="solid"/>
              </a:ln>
              <a:effectLst>
                <a:softEdge rad="31750"/>
              </a:effectLst>
            </p:spPr>
            <p:txBody>
              <a:bodyPr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0" name="Groep 149"/>
              <p:cNvGrpSpPr/>
              <p:nvPr userDrawn="1"/>
            </p:nvGrpSpPr>
            <p:grpSpPr>
              <a:xfrm>
                <a:off x="15281106" y="1587338"/>
                <a:ext cx="511775" cy="560304"/>
                <a:chOff x="10604642" y="969717"/>
                <a:chExt cx="1290643" cy="1427163"/>
              </a:xfrm>
            </p:grpSpPr>
            <p:grpSp>
              <p:nvGrpSpPr>
                <p:cNvPr id="151" name="Group 879"/>
                <p:cNvGrpSpPr>
                  <a:grpSpLocks noChangeAspect="1"/>
                </p:cNvGrpSpPr>
                <p:nvPr userDrawn="1"/>
              </p:nvGrpSpPr>
              <p:grpSpPr bwMode="auto">
                <a:xfrm>
                  <a:off x="10604642" y="969717"/>
                  <a:ext cx="1290643" cy="1427163"/>
                  <a:chOff x="4798" y="1515"/>
                  <a:chExt cx="813" cy="899"/>
                </a:xfrm>
              </p:grpSpPr>
              <p:sp>
                <p:nvSpPr>
                  <p:cNvPr id="153" name="Freeform 886"/>
                  <p:cNvSpPr>
                    <a:spLocks/>
                  </p:cNvSpPr>
                  <p:nvPr userDrawn="1"/>
                </p:nvSpPr>
                <p:spPr bwMode="auto">
                  <a:xfrm>
                    <a:off x="5269" y="1515"/>
                    <a:ext cx="71" cy="898"/>
                  </a:xfrm>
                  <a:custGeom>
                    <a:avLst/>
                    <a:gdLst>
                      <a:gd name="T0" fmla="*/ 282 w 282"/>
                      <a:gd name="T1" fmla="*/ 0 h 3595"/>
                      <a:gd name="T2" fmla="*/ 282 w 282"/>
                      <a:gd name="T3" fmla="*/ 3138 h 3595"/>
                      <a:gd name="T4" fmla="*/ 0 w 282"/>
                      <a:gd name="T5" fmla="*/ 3595 h 3595"/>
                      <a:gd name="T6" fmla="*/ 0 w 282"/>
                      <a:gd name="T7" fmla="*/ 285 h 3595"/>
                      <a:gd name="T8" fmla="*/ 282 w 282"/>
                      <a:gd name="T9" fmla="*/ 0 h 35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2" h="3595">
                        <a:moveTo>
                          <a:pt x="282" y="0"/>
                        </a:moveTo>
                        <a:lnTo>
                          <a:pt x="282" y="3138"/>
                        </a:lnTo>
                        <a:lnTo>
                          <a:pt x="0" y="3595"/>
                        </a:lnTo>
                        <a:lnTo>
                          <a:pt x="0" y="285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solidFill>
                    <a:srgbClr val="FFC000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4" name="Rectangle 880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515"/>
                    <a:ext cx="813" cy="899"/>
                  </a:xfrm>
                  <a:prstGeom prst="rect">
                    <a:avLst/>
                  </a:prstGeom>
                  <a:noFill/>
                  <a:ln w="0">
                    <a:noFill/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5" name="Rectangle 881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857"/>
                    <a:ext cx="228" cy="55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002060"/>
                      </a:gs>
                      <a:gs pos="100000">
                        <a:srgbClr val="1929FF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6" name="Freeform 882"/>
                  <p:cNvSpPr>
                    <a:spLocks/>
                  </p:cNvSpPr>
                  <p:nvPr userDrawn="1"/>
                </p:nvSpPr>
                <p:spPr bwMode="auto">
                  <a:xfrm>
                    <a:off x="4798" y="1771"/>
                    <a:ext cx="314" cy="86"/>
                  </a:xfrm>
                  <a:custGeom>
                    <a:avLst/>
                    <a:gdLst>
                      <a:gd name="T0" fmla="*/ 411 w 1255"/>
                      <a:gd name="T1" fmla="*/ 0 h 342"/>
                      <a:gd name="T2" fmla="*/ 1255 w 1255"/>
                      <a:gd name="T3" fmla="*/ 0 h 342"/>
                      <a:gd name="T4" fmla="*/ 913 w 1255"/>
                      <a:gd name="T5" fmla="*/ 342 h 342"/>
                      <a:gd name="T6" fmla="*/ 0 w 1255"/>
                      <a:gd name="T7" fmla="*/ 342 h 342"/>
                      <a:gd name="T8" fmla="*/ 411 w 1255"/>
                      <a:gd name="T9" fmla="*/ 0 h 3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55" h="342">
                        <a:moveTo>
                          <a:pt x="411" y="0"/>
                        </a:moveTo>
                        <a:lnTo>
                          <a:pt x="1255" y="0"/>
                        </a:lnTo>
                        <a:lnTo>
                          <a:pt x="913" y="342"/>
                        </a:lnTo>
                        <a:lnTo>
                          <a:pt x="0" y="342"/>
                        </a:lnTo>
                        <a:lnTo>
                          <a:pt x="411" y="0"/>
                        </a:lnTo>
                        <a:close/>
                      </a:path>
                    </a:pathLst>
                  </a:custGeom>
                  <a:solidFill>
                    <a:srgbClr val="0039AC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7" name="Freeform 883"/>
                  <p:cNvSpPr>
                    <a:spLocks/>
                  </p:cNvSpPr>
                  <p:nvPr userDrawn="1"/>
                </p:nvSpPr>
                <p:spPr bwMode="auto">
                  <a:xfrm>
                    <a:off x="5026" y="1771"/>
                    <a:ext cx="85" cy="642"/>
                  </a:xfrm>
                  <a:custGeom>
                    <a:avLst/>
                    <a:gdLst>
                      <a:gd name="T0" fmla="*/ 342 w 342"/>
                      <a:gd name="T1" fmla="*/ 0 h 2568"/>
                      <a:gd name="T2" fmla="*/ 342 w 342"/>
                      <a:gd name="T3" fmla="*/ 2111 h 2568"/>
                      <a:gd name="T4" fmla="*/ 0 w 342"/>
                      <a:gd name="T5" fmla="*/ 2568 h 2568"/>
                      <a:gd name="T6" fmla="*/ 0 w 342"/>
                      <a:gd name="T7" fmla="*/ 342 h 2568"/>
                      <a:gd name="T8" fmla="*/ 342 w 342"/>
                      <a:gd name="T9" fmla="*/ 0 h 25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568">
                        <a:moveTo>
                          <a:pt x="342" y="0"/>
                        </a:moveTo>
                        <a:lnTo>
                          <a:pt x="342" y="2111"/>
                        </a:lnTo>
                        <a:lnTo>
                          <a:pt x="0" y="2568"/>
                        </a:lnTo>
                        <a:lnTo>
                          <a:pt x="0" y="342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000075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8" name="Freeform 884"/>
                  <p:cNvSpPr>
                    <a:spLocks/>
                  </p:cNvSpPr>
                  <p:nvPr userDrawn="1"/>
                </p:nvSpPr>
                <p:spPr bwMode="auto">
                  <a:xfrm>
                    <a:off x="5054" y="1515"/>
                    <a:ext cx="286" cy="72"/>
                  </a:xfrm>
                  <a:custGeom>
                    <a:avLst/>
                    <a:gdLst>
                      <a:gd name="T0" fmla="*/ 318 w 1140"/>
                      <a:gd name="T1" fmla="*/ 0 h 289"/>
                      <a:gd name="T2" fmla="*/ 1140 w 1140"/>
                      <a:gd name="T3" fmla="*/ 0 h 289"/>
                      <a:gd name="T4" fmla="*/ 855 w 1140"/>
                      <a:gd name="T5" fmla="*/ 289 h 289"/>
                      <a:gd name="T6" fmla="*/ 0 w 1140"/>
                      <a:gd name="T7" fmla="*/ 289 h 289"/>
                      <a:gd name="T8" fmla="*/ 318 w 1140"/>
                      <a:gd name="T9" fmla="*/ 0 h 2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40" h="289">
                        <a:moveTo>
                          <a:pt x="318" y="0"/>
                        </a:moveTo>
                        <a:lnTo>
                          <a:pt x="1140" y="0"/>
                        </a:lnTo>
                        <a:lnTo>
                          <a:pt x="855" y="289"/>
                        </a:lnTo>
                        <a:lnTo>
                          <a:pt x="0" y="289"/>
                        </a:lnTo>
                        <a:lnTo>
                          <a:pt x="318" y="0"/>
                        </a:lnTo>
                        <a:close/>
                      </a:path>
                    </a:pathLst>
                  </a:custGeom>
                  <a:solidFill>
                    <a:srgbClr val="EEFF26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9" name="Rectangle 885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054" y="1587"/>
                    <a:ext cx="215" cy="82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FFC000"/>
                      </a:gs>
                      <a:gs pos="100000">
                        <a:srgbClr val="FFFF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60" name="Rectangle 887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298" y="1771"/>
                    <a:ext cx="228" cy="643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B80004"/>
                      </a:gs>
                      <a:gs pos="100000">
                        <a:srgbClr val="FF00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61" name="Freeform 888"/>
                  <p:cNvSpPr>
                    <a:spLocks/>
                  </p:cNvSpPr>
                  <p:nvPr userDrawn="1"/>
                </p:nvSpPr>
                <p:spPr bwMode="auto">
                  <a:xfrm>
                    <a:off x="5526" y="1686"/>
                    <a:ext cx="85" cy="727"/>
                  </a:xfrm>
                  <a:custGeom>
                    <a:avLst/>
                    <a:gdLst>
                      <a:gd name="T0" fmla="*/ 342 w 342"/>
                      <a:gd name="T1" fmla="*/ 0 h 2911"/>
                      <a:gd name="T2" fmla="*/ 342 w 342"/>
                      <a:gd name="T3" fmla="*/ 2477 h 2911"/>
                      <a:gd name="T4" fmla="*/ 0 w 342"/>
                      <a:gd name="T5" fmla="*/ 2911 h 2911"/>
                      <a:gd name="T6" fmla="*/ 0 w 342"/>
                      <a:gd name="T7" fmla="*/ 334 h 2911"/>
                      <a:gd name="T8" fmla="*/ 342 w 342"/>
                      <a:gd name="T9" fmla="*/ 0 h 29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911">
                        <a:moveTo>
                          <a:pt x="342" y="0"/>
                        </a:moveTo>
                        <a:lnTo>
                          <a:pt x="342" y="2477"/>
                        </a:lnTo>
                        <a:lnTo>
                          <a:pt x="0" y="2911"/>
                        </a:lnTo>
                        <a:lnTo>
                          <a:pt x="0" y="334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C2001B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  <p:sp>
              <p:nvSpPr>
                <p:cNvPr id="152" name="Vrije vorm 151"/>
                <p:cNvSpPr/>
                <p:nvPr userDrawn="1"/>
              </p:nvSpPr>
              <p:spPr>
                <a:xfrm>
                  <a:off x="11389225" y="1241176"/>
                  <a:ext cx="506025" cy="137883"/>
                </a:xfrm>
                <a:custGeom>
                  <a:avLst/>
                  <a:gdLst>
                    <a:gd name="connsiteX0" fmla="*/ 0 w 508407"/>
                    <a:gd name="connsiteY0" fmla="*/ 142646 h 146304"/>
                    <a:gd name="connsiteX1" fmla="*/ 369418 w 508407"/>
                    <a:gd name="connsiteY1" fmla="*/ 146304 h 146304"/>
                    <a:gd name="connsiteX2" fmla="*/ 508407 w 508407"/>
                    <a:gd name="connsiteY2" fmla="*/ 0 h 146304"/>
                    <a:gd name="connsiteX3" fmla="*/ 168250 w 508407"/>
                    <a:gd name="connsiteY3" fmla="*/ 0 h 146304"/>
                    <a:gd name="connsiteX4" fmla="*/ 0 w 508407"/>
                    <a:gd name="connsiteY4" fmla="*/ 142646 h 146304"/>
                    <a:gd name="connsiteX0" fmla="*/ 0 w 508407"/>
                    <a:gd name="connsiteY0" fmla="*/ 142646 h 142646"/>
                    <a:gd name="connsiteX1" fmla="*/ 376562 w 508407"/>
                    <a:gd name="connsiteY1" fmla="*/ 136779 h 142646"/>
                    <a:gd name="connsiteX2" fmla="*/ 508407 w 508407"/>
                    <a:gd name="connsiteY2" fmla="*/ 0 h 142646"/>
                    <a:gd name="connsiteX3" fmla="*/ 168250 w 508407"/>
                    <a:gd name="connsiteY3" fmla="*/ 0 h 142646"/>
                    <a:gd name="connsiteX4" fmla="*/ 0 w 508407"/>
                    <a:gd name="connsiteY4" fmla="*/ 142646 h 142646"/>
                    <a:gd name="connsiteX0" fmla="*/ 0 w 506025"/>
                    <a:gd name="connsiteY0" fmla="*/ 137883 h 137883"/>
                    <a:gd name="connsiteX1" fmla="*/ 374180 w 506025"/>
                    <a:gd name="connsiteY1" fmla="*/ 136779 h 137883"/>
                    <a:gd name="connsiteX2" fmla="*/ 506025 w 506025"/>
                    <a:gd name="connsiteY2" fmla="*/ 0 h 137883"/>
                    <a:gd name="connsiteX3" fmla="*/ 165868 w 506025"/>
                    <a:gd name="connsiteY3" fmla="*/ 0 h 137883"/>
                    <a:gd name="connsiteX4" fmla="*/ 0 w 506025"/>
                    <a:gd name="connsiteY4" fmla="*/ 137883 h 137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6025" h="137883">
                      <a:moveTo>
                        <a:pt x="0" y="137883"/>
                      </a:moveTo>
                      <a:lnTo>
                        <a:pt x="374180" y="136779"/>
                      </a:lnTo>
                      <a:lnTo>
                        <a:pt x="506025" y="0"/>
                      </a:lnTo>
                      <a:lnTo>
                        <a:pt x="165868" y="0"/>
                      </a:lnTo>
                      <a:lnTo>
                        <a:pt x="0" y="137883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96" name="Groep 95"/>
            <p:cNvGrpSpPr/>
            <p:nvPr/>
          </p:nvGrpSpPr>
          <p:grpSpPr>
            <a:xfrm>
              <a:off x="12487778" y="6003628"/>
              <a:ext cx="1980859" cy="542924"/>
              <a:chOff x="12390702" y="6054428"/>
              <a:chExt cx="1980859" cy="542924"/>
            </a:xfrm>
          </p:grpSpPr>
          <p:sp>
            <p:nvSpPr>
              <p:cNvPr id="115" name="Rechthoek 114"/>
              <p:cNvSpPr/>
              <p:nvPr/>
            </p:nvSpPr>
            <p:spPr>
              <a:xfrm>
                <a:off x="12402284" y="6054428"/>
                <a:ext cx="1969277" cy="54292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116" name="Rechthoek 115"/>
              <p:cNvSpPr/>
              <p:nvPr/>
            </p:nvSpPr>
            <p:spPr>
              <a:xfrm>
                <a:off x="12662053" y="6062530"/>
                <a:ext cx="1268296" cy="2616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1100" dirty="0"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Change chart type</a:t>
                </a:r>
              </a:p>
            </p:txBody>
          </p:sp>
          <p:sp>
            <p:nvSpPr>
              <p:cNvPr id="117" name="Gelijkbenige driehoek 116"/>
              <p:cNvSpPr/>
              <p:nvPr/>
            </p:nvSpPr>
            <p:spPr>
              <a:xfrm rot="5400000">
                <a:off x="14210471" y="6150144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118" name="Afgeronde rechthoek 117"/>
              <p:cNvSpPr/>
              <p:nvPr/>
            </p:nvSpPr>
            <p:spPr>
              <a:xfrm>
                <a:off x="12390702" y="6322741"/>
                <a:ext cx="1973675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Edit data</a:t>
                </a:r>
              </a:p>
            </p:txBody>
          </p:sp>
          <p:grpSp>
            <p:nvGrpSpPr>
              <p:cNvPr id="119" name="Groep 118"/>
              <p:cNvGrpSpPr/>
              <p:nvPr/>
            </p:nvGrpSpPr>
            <p:grpSpPr>
              <a:xfrm>
                <a:off x="12461788" y="6100223"/>
                <a:ext cx="204691" cy="170000"/>
                <a:chOff x="15171969" y="1587338"/>
                <a:chExt cx="755407" cy="627385"/>
              </a:xfrm>
            </p:grpSpPr>
            <p:sp>
              <p:nvSpPr>
                <p:cNvPr id="136" name="Rechthoek 962"/>
                <p:cNvSpPr/>
                <p:nvPr userDrawn="1"/>
              </p:nvSpPr>
              <p:spPr>
                <a:xfrm>
                  <a:off x="15171969" y="2008934"/>
                  <a:ext cx="755407" cy="205789"/>
                </a:xfrm>
                <a:custGeom>
                  <a:avLst/>
                  <a:gdLst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664132 w 664132"/>
                    <a:gd name="connsiteY2" fmla="*/ 27778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664132"/>
                    <a:gd name="connsiteY0" fmla="*/ 0 h 290487"/>
                    <a:gd name="connsiteX1" fmla="*/ 664132 w 664132"/>
                    <a:gd name="connsiteY1" fmla="*/ 0 h 290487"/>
                    <a:gd name="connsiteX2" fmla="*/ 333932 w 664132"/>
                    <a:gd name="connsiteY2" fmla="*/ 290487 h 290487"/>
                    <a:gd name="connsiteX3" fmla="*/ 0 w 664132"/>
                    <a:gd name="connsiteY3" fmla="*/ 277787 h 290487"/>
                    <a:gd name="connsiteX4" fmla="*/ 0 w 664132"/>
                    <a:gd name="connsiteY4" fmla="*/ 0 h 290487"/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575232 w 664132"/>
                    <a:gd name="connsiteY2" fmla="*/ 27143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708582"/>
                    <a:gd name="connsiteY0" fmla="*/ 0 h 277787"/>
                    <a:gd name="connsiteX1" fmla="*/ 708582 w 708582"/>
                    <a:gd name="connsiteY1" fmla="*/ 31750 h 277787"/>
                    <a:gd name="connsiteX2" fmla="*/ 575232 w 708582"/>
                    <a:gd name="connsiteY2" fmla="*/ 271437 h 277787"/>
                    <a:gd name="connsiteX3" fmla="*/ 0 w 708582"/>
                    <a:gd name="connsiteY3" fmla="*/ 277787 h 277787"/>
                    <a:gd name="connsiteX4" fmla="*/ 0 w 708582"/>
                    <a:gd name="connsiteY4" fmla="*/ 0 h 277787"/>
                    <a:gd name="connsiteX0" fmla="*/ 228600 w 708582"/>
                    <a:gd name="connsiteY0" fmla="*/ 6350 h 246037"/>
                    <a:gd name="connsiteX1" fmla="*/ 708582 w 708582"/>
                    <a:gd name="connsiteY1" fmla="*/ 0 h 246037"/>
                    <a:gd name="connsiteX2" fmla="*/ 575232 w 708582"/>
                    <a:gd name="connsiteY2" fmla="*/ 239687 h 246037"/>
                    <a:gd name="connsiteX3" fmla="*/ 0 w 708582"/>
                    <a:gd name="connsiteY3" fmla="*/ 246037 h 246037"/>
                    <a:gd name="connsiteX4" fmla="*/ 228600 w 708582"/>
                    <a:gd name="connsiteY4" fmla="*/ 6350 h 246037"/>
                    <a:gd name="connsiteX0" fmla="*/ 228600 w 778432"/>
                    <a:gd name="connsiteY0" fmla="*/ 0 h 239687"/>
                    <a:gd name="connsiteX1" fmla="*/ 778432 w 778432"/>
                    <a:gd name="connsiteY1" fmla="*/ 25400 h 239687"/>
                    <a:gd name="connsiteX2" fmla="*/ 575232 w 778432"/>
                    <a:gd name="connsiteY2" fmla="*/ 233337 h 239687"/>
                    <a:gd name="connsiteX3" fmla="*/ 0 w 778432"/>
                    <a:gd name="connsiteY3" fmla="*/ 239687 h 239687"/>
                    <a:gd name="connsiteX4" fmla="*/ 228600 w 778432"/>
                    <a:gd name="connsiteY4" fmla="*/ 0 h 239687"/>
                    <a:gd name="connsiteX0" fmla="*/ 228600 w 778432"/>
                    <a:gd name="connsiteY0" fmla="*/ 0 h 214287"/>
                    <a:gd name="connsiteX1" fmla="*/ 778432 w 778432"/>
                    <a:gd name="connsiteY1" fmla="*/ 0 h 214287"/>
                    <a:gd name="connsiteX2" fmla="*/ 575232 w 778432"/>
                    <a:gd name="connsiteY2" fmla="*/ 207937 h 214287"/>
                    <a:gd name="connsiteX3" fmla="*/ 0 w 778432"/>
                    <a:gd name="connsiteY3" fmla="*/ 214287 h 214287"/>
                    <a:gd name="connsiteX4" fmla="*/ 228600 w 778432"/>
                    <a:gd name="connsiteY4" fmla="*/ 0 h 214287"/>
                    <a:gd name="connsiteX0" fmla="*/ 228600 w 730724"/>
                    <a:gd name="connsiteY0" fmla="*/ 3975 h 218262"/>
                    <a:gd name="connsiteX1" fmla="*/ 730724 w 730724"/>
                    <a:gd name="connsiteY1" fmla="*/ 0 h 218262"/>
                    <a:gd name="connsiteX2" fmla="*/ 575232 w 730724"/>
                    <a:gd name="connsiteY2" fmla="*/ 211912 h 218262"/>
                    <a:gd name="connsiteX3" fmla="*/ 0 w 730724"/>
                    <a:gd name="connsiteY3" fmla="*/ 218262 h 218262"/>
                    <a:gd name="connsiteX4" fmla="*/ 228600 w 730724"/>
                    <a:gd name="connsiteY4" fmla="*/ 3975 h 218262"/>
                    <a:gd name="connsiteX0" fmla="*/ 252454 w 754578"/>
                    <a:gd name="connsiteY0" fmla="*/ 3975 h 211912"/>
                    <a:gd name="connsiteX1" fmla="*/ 754578 w 754578"/>
                    <a:gd name="connsiteY1" fmla="*/ 0 h 211912"/>
                    <a:gd name="connsiteX2" fmla="*/ 599086 w 754578"/>
                    <a:gd name="connsiteY2" fmla="*/ 211912 h 211912"/>
                    <a:gd name="connsiteX3" fmla="*/ 0 w 754578"/>
                    <a:gd name="connsiteY3" fmla="*/ 210311 h 211912"/>
                    <a:gd name="connsiteX4" fmla="*/ 252454 w 754578"/>
                    <a:gd name="connsiteY4" fmla="*/ 3975 h 211912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599086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754578"/>
                    <a:gd name="connsiteY0" fmla="*/ 0 h 223840"/>
                    <a:gd name="connsiteX1" fmla="*/ 754578 w 754578"/>
                    <a:gd name="connsiteY1" fmla="*/ 7952 h 223840"/>
                    <a:gd name="connsiteX2" fmla="*/ 654745 w 754578"/>
                    <a:gd name="connsiteY2" fmla="*/ 223840 h 223840"/>
                    <a:gd name="connsiteX3" fmla="*/ 0 w 754578"/>
                    <a:gd name="connsiteY3" fmla="*/ 218263 h 223840"/>
                    <a:gd name="connsiteX4" fmla="*/ 172941 w 754578"/>
                    <a:gd name="connsiteY4" fmla="*/ 0 h 223840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646793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818189"/>
                    <a:gd name="connsiteY0" fmla="*/ 0 h 219864"/>
                    <a:gd name="connsiteX1" fmla="*/ 818189 w 818189"/>
                    <a:gd name="connsiteY1" fmla="*/ 31806 h 219864"/>
                    <a:gd name="connsiteX2" fmla="*/ 646793 w 818189"/>
                    <a:gd name="connsiteY2" fmla="*/ 219864 h 219864"/>
                    <a:gd name="connsiteX3" fmla="*/ 0 w 818189"/>
                    <a:gd name="connsiteY3" fmla="*/ 218263 h 219864"/>
                    <a:gd name="connsiteX4" fmla="*/ 172941 w 818189"/>
                    <a:gd name="connsiteY4" fmla="*/ 0 h 219864"/>
                    <a:gd name="connsiteX0" fmla="*/ 172941 w 806262"/>
                    <a:gd name="connsiteY0" fmla="*/ 0 h 219864"/>
                    <a:gd name="connsiteX1" fmla="*/ 806262 w 806262"/>
                    <a:gd name="connsiteY1" fmla="*/ 11928 h 219864"/>
                    <a:gd name="connsiteX2" fmla="*/ 646793 w 806262"/>
                    <a:gd name="connsiteY2" fmla="*/ 219864 h 219864"/>
                    <a:gd name="connsiteX3" fmla="*/ 0 w 806262"/>
                    <a:gd name="connsiteY3" fmla="*/ 218263 h 219864"/>
                    <a:gd name="connsiteX4" fmla="*/ 172941 w 806262"/>
                    <a:gd name="connsiteY4" fmla="*/ 0 h 219864"/>
                    <a:gd name="connsiteX0" fmla="*/ 172941 w 798310"/>
                    <a:gd name="connsiteY0" fmla="*/ 0 h 219864"/>
                    <a:gd name="connsiteX1" fmla="*/ 798310 w 798310"/>
                    <a:gd name="connsiteY1" fmla="*/ 15903 h 219864"/>
                    <a:gd name="connsiteX2" fmla="*/ 646793 w 798310"/>
                    <a:gd name="connsiteY2" fmla="*/ 219864 h 219864"/>
                    <a:gd name="connsiteX3" fmla="*/ 0 w 798310"/>
                    <a:gd name="connsiteY3" fmla="*/ 218263 h 219864"/>
                    <a:gd name="connsiteX4" fmla="*/ 172941 w 798310"/>
                    <a:gd name="connsiteY4" fmla="*/ 0 h 219864"/>
                    <a:gd name="connsiteX0" fmla="*/ 172941 w 798310"/>
                    <a:gd name="connsiteY0" fmla="*/ 0 h 259620"/>
                    <a:gd name="connsiteX1" fmla="*/ 798310 w 798310"/>
                    <a:gd name="connsiteY1" fmla="*/ 15903 h 259620"/>
                    <a:gd name="connsiteX2" fmla="*/ 614988 w 798310"/>
                    <a:gd name="connsiteY2" fmla="*/ 259620 h 259620"/>
                    <a:gd name="connsiteX3" fmla="*/ 0 w 798310"/>
                    <a:gd name="connsiteY3" fmla="*/ 218263 h 259620"/>
                    <a:gd name="connsiteX4" fmla="*/ 172941 w 798310"/>
                    <a:gd name="connsiteY4" fmla="*/ 0 h 259620"/>
                    <a:gd name="connsiteX0" fmla="*/ 188843 w 814212"/>
                    <a:gd name="connsiteY0" fmla="*/ 0 h 259620"/>
                    <a:gd name="connsiteX1" fmla="*/ 814212 w 814212"/>
                    <a:gd name="connsiteY1" fmla="*/ 15903 h 259620"/>
                    <a:gd name="connsiteX2" fmla="*/ 630890 w 814212"/>
                    <a:gd name="connsiteY2" fmla="*/ 259620 h 259620"/>
                    <a:gd name="connsiteX3" fmla="*/ 0 w 814212"/>
                    <a:gd name="connsiteY3" fmla="*/ 254043 h 259620"/>
                    <a:gd name="connsiteX4" fmla="*/ 188843 w 814212"/>
                    <a:gd name="connsiteY4" fmla="*/ 0 h 259620"/>
                    <a:gd name="connsiteX0" fmla="*/ 208721 w 834090"/>
                    <a:gd name="connsiteY0" fmla="*/ 0 h 259620"/>
                    <a:gd name="connsiteX1" fmla="*/ 834090 w 834090"/>
                    <a:gd name="connsiteY1" fmla="*/ 15903 h 259620"/>
                    <a:gd name="connsiteX2" fmla="*/ 650768 w 834090"/>
                    <a:gd name="connsiteY2" fmla="*/ 259620 h 259620"/>
                    <a:gd name="connsiteX3" fmla="*/ 0 w 834090"/>
                    <a:gd name="connsiteY3" fmla="*/ 254043 h 259620"/>
                    <a:gd name="connsiteX4" fmla="*/ 208721 w 834090"/>
                    <a:gd name="connsiteY4" fmla="*/ 0 h 259620"/>
                    <a:gd name="connsiteX0" fmla="*/ 268356 w 893725"/>
                    <a:gd name="connsiteY0" fmla="*/ 0 h 259620"/>
                    <a:gd name="connsiteX1" fmla="*/ 893725 w 893725"/>
                    <a:gd name="connsiteY1" fmla="*/ 15903 h 259620"/>
                    <a:gd name="connsiteX2" fmla="*/ 710403 w 893725"/>
                    <a:gd name="connsiteY2" fmla="*/ 259620 h 259620"/>
                    <a:gd name="connsiteX3" fmla="*/ 0 w 893725"/>
                    <a:gd name="connsiteY3" fmla="*/ 254043 h 259620"/>
                    <a:gd name="connsiteX4" fmla="*/ 268356 w 893725"/>
                    <a:gd name="connsiteY4" fmla="*/ 0 h 259620"/>
                    <a:gd name="connsiteX0" fmla="*/ 260405 w 885774"/>
                    <a:gd name="connsiteY0" fmla="*/ 0 h 259620"/>
                    <a:gd name="connsiteX1" fmla="*/ 885774 w 885774"/>
                    <a:gd name="connsiteY1" fmla="*/ 15903 h 259620"/>
                    <a:gd name="connsiteX2" fmla="*/ 702452 w 885774"/>
                    <a:gd name="connsiteY2" fmla="*/ 259620 h 259620"/>
                    <a:gd name="connsiteX3" fmla="*/ 0 w 885774"/>
                    <a:gd name="connsiteY3" fmla="*/ 254043 h 259620"/>
                    <a:gd name="connsiteX4" fmla="*/ 260405 w 885774"/>
                    <a:gd name="connsiteY4" fmla="*/ 0 h 259620"/>
                    <a:gd name="connsiteX0" fmla="*/ 220648 w 885774"/>
                    <a:gd name="connsiteY0" fmla="*/ 0 h 243717"/>
                    <a:gd name="connsiteX1" fmla="*/ 885774 w 885774"/>
                    <a:gd name="connsiteY1" fmla="*/ 0 h 243717"/>
                    <a:gd name="connsiteX2" fmla="*/ 702452 w 885774"/>
                    <a:gd name="connsiteY2" fmla="*/ 243717 h 243717"/>
                    <a:gd name="connsiteX3" fmla="*/ 0 w 885774"/>
                    <a:gd name="connsiteY3" fmla="*/ 238140 h 243717"/>
                    <a:gd name="connsiteX4" fmla="*/ 220648 w 885774"/>
                    <a:gd name="connsiteY4" fmla="*/ 0 h 243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5774" h="243717">
                      <a:moveTo>
                        <a:pt x="220648" y="0"/>
                      </a:moveTo>
                      <a:lnTo>
                        <a:pt x="885774" y="0"/>
                      </a:lnTo>
                      <a:lnTo>
                        <a:pt x="702452" y="243717"/>
                      </a:lnTo>
                      <a:lnTo>
                        <a:pt x="0" y="238140"/>
                      </a:lnTo>
                      <a:lnTo>
                        <a:pt x="220648" y="0"/>
                      </a:lnTo>
                      <a:close/>
                    </a:path>
                  </a:pathLst>
                </a:custGeom>
                <a:solidFill>
                  <a:srgbClr val="FFFFFF">
                    <a:lumMod val="50000"/>
                  </a:srgbClr>
                </a:solidFill>
                <a:ln w="25400" cap="flat" cmpd="sng" algn="ctr">
                  <a:noFill/>
                  <a:prstDash val="solid"/>
                </a:ln>
                <a:effectLst>
                  <a:softEdge rad="31750"/>
                </a:effectLst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137" name="Groep 136"/>
                <p:cNvGrpSpPr/>
                <p:nvPr userDrawn="1"/>
              </p:nvGrpSpPr>
              <p:grpSpPr>
                <a:xfrm>
                  <a:off x="15281106" y="1587338"/>
                  <a:ext cx="511775" cy="560304"/>
                  <a:chOff x="10604642" y="969717"/>
                  <a:chExt cx="1290643" cy="1427163"/>
                </a:xfrm>
              </p:grpSpPr>
              <p:grpSp>
                <p:nvGrpSpPr>
                  <p:cNvPr id="138" name="Group 879"/>
                  <p:cNvGrpSpPr>
                    <a:grpSpLocks noChangeAspect="1"/>
                  </p:cNvGrpSpPr>
                  <p:nvPr userDrawn="1"/>
                </p:nvGrpSpPr>
                <p:grpSpPr bwMode="auto">
                  <a:xfrm>
                    <a:off x="10604642" y="969717"/>
                    <a:ext cx="1290643" cy="1427163"/>
                    <a:chOff x="4798" y="1515"/>
                    <a:chExt cx="813" cy="899"/>
                  </a:xfrm>
                </p:grpSpPr>
                <p:sp>
                  <p:nvSpPr>
                    <p:cNvPr id="140" name="Freeform 886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269" y="1515"/>
                      <a:ext cx="71" cy="898"/>
                    </a:xfrm>
                    <a:custGeom>
                      <a:avLst/>
                      <a:gdLst>
                        <a:gd name="T0" fmla="*/ 282 w 282"/>
                        <a:gd name="T1" fmla="*/ 0 h 3595"/>
                        <a:gd name="T2" fmla="*/ 282 w 282"/>
                        <a:gd name="T3" fmla="*/ 3138 h 3595"/>
                        <a:gd name="T4" fmla="*/ 0 w 282"/>
                        <a:gd name="T5" fmla="*/ 3595 h 3595"/>
                        <a:gd name="T6" fmla="*/ 0 w 282"/>
                        <a:gd name="T7" fmla="*/ 285 h 3595"/>
                        <a:gd name="T8" fmla="*/ 282 w 282"/>
                        <a:gd name="T9" fmla="*/ 0 h 359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82" h="3595">
                          <a:moveTo>
                            <a:pt x="282" y="0"/>
                          </a:moveTo>
                          <a:lnTo>
                            <a:pt x="282" y="3138"/>
                          </a:lnTo>
                          <a:lnTo>
                            <a:pt x="0" y="3595"/>
                          </a:lnTo>
                          <a:lnTo>
                            <a:pt x="0" y="285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solidFill>
                      <a:srgbClr val="FFC000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1" name="Rectangle 880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515"/>
                      <a:ext cx="813" cy="899"/>
                    </a:xfrm>
                    <a:prstGeom prst="rect">
                      <a:avLst/>
                    </a:prstGeom>
                    <a:noFill/>
                    <a:ln w="0">
                      <a:noFill/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2" name="Rectangle 881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857"/>
                      <a:ext cx="228" cy="55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002060"/>
                        </a:gs>
                        <a:gs pos="100000">
                          <a:srgbClr val="1929FF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3" name="Freeform 882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4798" y="1771"/>
                      <a:ext cx="314" cy="86"/>
                    </a:xfrm>
                    <a:custGeom>
                      <a:avLst/>
                      <a:gdLst>
                        <a:gd name="T0" fmla="*/ 411 w 1255"/>
                        <a:gd name="T1" fmla="*/ 0 h 342"/>
                        <a:gd name="T2" fmla="*/ 1255 w 1255"/>
                        <a:gd name="T3" fmla="*/ 0 h 342"/>
                        <a:gd name="T4" fmla="*/ 913 w 1255"/>
                        <a:gd name="T5" fmla="*/ 342 h 342"/>
                        <a:gd name="T6" fmla="*/ 0 w 1255"/>
                        <a:gd name="T7" fmla="*/ 342 h 342"/>
                        <a:gd name="T8" fmla="*/ 411 w 1255"/>
                        <a:gd name="T9" fmla="*/ 0 h 3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55" h="342">
                          <a:moveTo>
                            <a:pt x="411" y="0"/>
                          </a:moveTo>
                          <a:lnTo>
                            <a:pt x="1255" y="0"/>
                          </a:lnTo>
                          <a:lnTo>
                            <a:pt x="913" y="342"/>
                          </a:lnTo>
                          <a:lnTo>
                            <a:pt x="0" y="342"/>
                          </a:lnTo>
                          <a:lnTo>
                            <a:pt x="411" y="0"/>
                          </a:lnTo>
                          <a:close/>
                        </a:path>
                      </a:pathLst>
                    </a:custGeom>
                    <a:solidFill>
                      <a:srgbClr val="0039AC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4" name="Freeform 883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26" y="1771"/>
                      <a:ext cx="85" cy="642"/>
                    </a:xfrm>
                    <a:custGeom>
                      <a:avLst/>
                      <a:gdLst>
                        <a:gd name="T0" fmla="*/ 342 w 342"/>
                        <a:gd name="T1" fmla="*/ 0 h 2568"/>
                        <a:gd name="T2" fmla="*/ 342 w 342"/>
                        <a:gd name="T3" fmla="*/ 2111 h 2568"/>
                        <a:gd name="T4" fmla="*/ 0 w 342"/>
                        <a:gd name="T5" fmla="*/ 2568 h 2568"/>
                        <a:gd name="T6" fmla="*/ 0 w 342"/>
                        <a:gd name="T7" fmla="*/ 342 h 2568"/>
                        <a:gd name="T8" fmla="*/ 342 w 342"/>
                        <a:gd name="T9" fmla="*/ 0 h 25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568">
                          <a:moveTo>
                            <a:pt x="342" y="0"/>
                          </a:moveTo>
                          <a:lnTo>
                            <a:pt x="342" y="2111"/>
                          </a:lnTo>
                          <a:lnTo>
                            <a:pt x="0" y="2568"/>
                          </a:lnTo>
                          <a:lnTo>
                            <a:pt x="0" y="342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000075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5" name="Freeform 884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54" y="1515"/>
                      <a:ext cx="286" cy="72"/>
                    </a:xfrm>
                    <a:custGeom>
                      <a:avLst/>
                      <a:gdLst>
                        <a:gd name="T0" fmla="*/ 318 w 1140"/>
                        <a:gd name="T1" fmla="*/ 0 h 289"/>
                        <a:gd name="T2" fmla="*/ 1140 w 1140"/>
                        <a:gd name="T3" fmla="*/ 0 h 289"/>
                        <a:gd name="T4" fmla="*/ 855 w 1140"/>
                        <a:gd name="T5" fmla="*/ 289 h 289"/>
                        <a:gd name="T6" fmla="*/ 0 w 1140"/>
                        <a:gd name="T7" fmla="*/ 289 h 289"/>
                        <a:gd name="T8" fmla="*/ 318 w 1140"/>
                        <a:gd name="T9" fmla="*/ 0 h 2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140" h="289">
                          <a:moveTo>
                            <a:pt x="318" y="0"/>
                          </a:moveTo>
                          <a:lnTo>
                            <a:pt x="1140" y="0"/>
                          </a:lnTo>
                          <a:lnTo>
                            <a:pt x="855" y="289"/>
                          </a:lnTo>
                          <a:lnTo>
                            <a:pt x="0" y="289"/>
                          </a:lnTo>
                          <a:lnTo>
                            <a:pt x="318" y="0"/>
                          </a:lnTo>
                          <a:close/>
                        </a:path>
                      </a:pathLst>
                    </a:custGeom>
                    <a:solidFill>
                      <a:srgbClr val="EEFF26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6" name="Rectangle 885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054" y="1587"/>
                      <a:ext cx="215" cy="82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FFC000"/>
                        </a:gs>
                        <a:gs pos="100000">
                          <a:srgbClr val="FFFF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7" name="Rectangle 887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298" y="1771"/>
                      <a:ext cx="228" cy="643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B80004"/>
                        </a:gs>
                        <a:gs pos="100000">
                          <a:srgbClr val="FF00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8" name="Freeform 888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526" y="1686"/>
                      <a:ext cx="85" cy="727"/>
                    </a:xfrm>
                    <a:custGeom>
                      <a:avLst/>
                      <a:gdLst>
                        <a:gd name="T0" fmla="*/ 342 w 342"/>
                        <a:gd name="T1" fmla="*/ 0 h 2911"/>
                        <a:gd name="T2" fmla="*/ 342 w 342"/>
                        <a:gd name="T3" fmla="*/ 2477 h 2911"/>
                        <a:gd name="T4" fmla="*/ 0 w 342"/>
                        <a:gd name="T5" fmla="*/ 2911 h 2911"/>
                        <a:gd name="T6" fmla="*/ 0 w 342"/>
                        <a:gd name="T7" fmla="*/ 334 h 2911"/>
                        <a:gd name="T8" fmla="*/ 342 w 342"/>
                        <a:gd name="T9" fmla="*/ 0 h 29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911">
                          <a:moveTo>
                            <a:pt x="342" y="0"/>
                          </a:moveTo>
                          <a:lnTo>
                            <a:pt x="342" y="2477"/>
                          </a:lnTo>
                          <a:lnTo>
                            <a:pt x="0" y="2911"/>
                          </a:lnTo>
                          <a:lnTo>
                            <a:pt x="0" y="334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C2001B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</p:grpSp>
              <p:sp>
                <p:nvSpPr>
                  <p:cNvPr id="139" name="Vrije vorm 138"/>
                  <p:cNvSpPr/>
                  <p:nvPr userDrawn="1"/>
                </p:nvSpPr>
                <p:spPr>
                  <a:xfrm>
                    <a:off x="11389225" y="1241176"/>
                    <a:ext cx="506025" cy="137883"/>
                  </a:xfrm>
                  <a:custGeom>
                    <a:avLst/>
                    <a:gdLst>
                      <a:gd name="connsiteX0" fmla="*/ 0 w 508407"/>
                      <a:gd name="connsiteY0" fmla="*/ 142646 h 146304"/>
                      <a:gd name="connsiteX1" fmla="*/ 369418 w 508407"/>
                      <a:gd name="connsiteY1" fmla="*/ 146304 h 146304"/>
                      <a:gd name="connsiteX2" fmla="*/ 508407 w 508407"/>
                      <a:gd name="connsiteY2" fmla="*/ 0 h 146304"/>
                      <a:gd name="connsiteX3" fmla="*/ 168250 w 508407"/>
                      <a:gd name="connsiteY3" fmla="*/ 0 h 146304"/>
                      <a:gd name="connsiteX4" fmla="*/ 0 w 508407"/>
                      <a:gd name="connsiteY4" fmla="*/ 142646 h 146304"/>
                      <a:gd name="connsiteX0" fmla="*/ 0 w 508407"/>
                      <a:gd name="connsiteY0" fmla="*/ 142646 h 142646"/>
                      <a:gd name="connsiteX1" fmla="*/ 376562 w 508407"/>
                      <a:gd name="connsiteY1" fmla="*/ 136779 h 142646"/>
                      <a:gd name="connsiteX2" fmla="*/ 508407 w 508407"/>
                      <a:gd name="connsiteY2" fmla="*/ 0 h 142646"/>
                      <a:gd name="connsiteX3" fmla="*/ 168250 w 508407"/>
                      <a:gd name="connsiteY3" fmla="*/ 0 h 142646"/>
                      <a:gd name="connsiteX4" fmla="*/ 0 w 508407"/>
                      <a:gd name="connsiteY4" fmla="*/ 142646 h 142646"/>
                      <a:gd name="connsiteX0" fmla="*/ 0 w 506025"/>
                      <a:gd name="connsiteY0" fmla="*/ 137883 h 137883"/>
                      <a:gd name="connsiteX1" fmla="*/ 374180 w 506025"/>
                      <a:gd name="connsiteY1" fmla="*/ 136779 h 137883"/>
                      <a:gd name="connsiteX2" fmla="*/ 506025 w 506025"/>
                      <a:gd name="connsiteY2" fmla="*/ 0 h 137883"/>
                      <a:gd name="connsiteX3" fmla="*/ 165868 w 506025"/>
                      <a:gd name="connsiteY3" fmla="*/ 0 h 137883"/>
                      <a:gd name="connsiteX4" fmla="*/ 0 w 506025"/>
                      <a:gd name="connsiteY4" fmla="*/ 137883 h 137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6025" h="137883">
                        <a:moveTo>
                          <a:pt x="0" y="137883"/>
                        </a:moveTo>
                        <a:lnTo>
                          <a:pt x="374180" y="136779"/>
                        </a:lnTo>
                        <a:lnTo>
                          <a:pt x="506025" y="0"/>
                        </a:lnTo>
                        <a:lnTo>
                          <a:pt x="165868" y="0"/>
                        </a:lnTo>
                        <a:lnTo>
                          <a:pt x="0" y="137883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  <p:grpSp>
            <p:nvGrpSpPr>
              <p:cNvPr id="120" name="Groep 119"/>
              <p:cNvGrpSpPr/>
              <p:nvPr/>
            </p:nvGrpSpPr>
            <p:grpSpPr>
              <a:xfrm>
                <a:off x="12468521" y="6356844"/>
                <a:ext cx="133446" cy="114786"/>
                <a:chOff x="14587469" y="6356844"/>
                <a:chExt cx="133446" cy="114786"/>
              </a:xfrm>
            </p:grpSpPr>
            <p:sp>
              <p:nvSpPr>
                <p:cNvPr id="126" name="Rectangle 6"/>
                <p:cNvSpPr>
                  <a:spLocks noChangeArrowheads="1"/>
                </p:cNvSpPr>
                <p:nvPr userDrawn="1"/>
              </p:nvSpPr>
              <p:spPr bwMode="auto">
                <a:xfrm>
                  <a:off x="14588703" y="6379233"/>
                  <a:ext cx="130780" cy="91699"/>
                </a:xfrm>
                <a:prstGeom prst="rect">
                  <a:avLst/>
                </a:prstGeom>
                <a:solidFill>
                  <a:srgbClr val="F2FAFF"/>
                </a:solidFill>
                <a:ln w="0">
                  <a:solidFill>
                    <a:schemeClr val="bg2">
                      <a:lumMod val="5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7" name="Rectangle 15"/>
                <p:cNvSpPr>
                  <a:spLocks noChangeArrowheads="1"/>
                </p:cNvSpPr>
                <p:nvPr userDrawn="1"/>
              </p:nvSpPr>
              <p:spPr bwMode="auto">
                <a:xfrm>
                  <a:off x="14587469" y="6423761"/>
                  <a:ext cx="131076" cy="1446"/>
                </a:xfrm>
                <a:prstGeom prst="rect">
                  <a:avLst/>
                </a:prstGeom>
                <a:gradFill flip="none" rotWithShape="1">
                  <a:gsLst>
                    <a:gs pos="20000">
                      <a:srgbClr val="0039AC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Freeform 14"/>
                <p:cNvSpPr>
                  <a:spLocks noEditPoints="1"/>
                </p:cNvSpPr>
                <p:nvPr userDrawn="1"/>
              </p:nvSpPr>
              <p:spPr bwMode="auto">
                <a:xfrm>
                  <a:off x="14588901" y="6356844"/>
                  <a:ext cx="132014" cy="114786"/>
                </a:xfrm>
                <a:custGeom>
                  <a:avLst/>
                  <a:gdLst>
                    <a:gd name="T0" fmla="*/ 48 w 5347"/>
                    <a:gd name="T1" fmla="*/ 48 h 4605"/>
                    <a:gd name="T2" fmla="*/ 48 w 5347"/>
                    <a:gd name="T3" fmla="*/ 4557 h 4605"/>
                    <a:gd name="T4" fmla="*/ 5299 w 5347"/>
                    <a:gd name="T5" fmla="*/ 4557 h 4605"/>
                    <a:gd name="T6" fmla="*/ 5299 w 5347"/>
                    <a:gd name="T7" fmla="*/ 48 h 4605"/>
                    <a:gd name="T8" fmla="*/ 48 w 5347"/>
                    <a:gd name="T9" fmla="*/ 48 h 4605"/>
                    <a:gd name="T10" fmla="*/ 0 w 5347"/>
                    <a:gd name="T11" fmla="*/ 0 h 4605"/>
                    <a:gd name="T12" fmla="*/ 5347 w 5347"/>
                    <a:gd name="T13" fmla="*/ 0 h 4605"/>
                    <a:gd name="T14" fmla="*/ 5347 w 5347"/>
                    <a:gd name="T15" fmla="*/ 4605 h 4605"/>
                    <a:gd name="T16" fmla="*/ 0 w 5347"/>
                    <a:gd name="T17" fmla="*/ 4605 h 4605"/>
                    <a:gd name="T18" fmla="*/ 0 w 5347"/>
                    <a:gd name="T19" fmla="*/ 0 h 46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347" h="4605">
                      <a:moveTo>
                        <a:pt x="48" y="48"/>
                      </a:moveTo>
                      <a:lnTo>
                        <a:pt x="48" y="4557"/>
                      </a:lnTo>
                      <a:lnTo>
                        <a:pt x="5299" y="4557"/>
                      </a:lnTo>
                      <a:lnTo>
                        <a:pt x="5299" y="48"/>
                      </a:lnTo>
                      <a:lnTo>
                        <a:pt x="48" y="48"/>
                      </a:lnTo>
                      <a:close/>
                      <a:moveTo>
                        <a:pt x="0" y="0"/>
                      </a:moveTo>
                      <a:lnTo>
                        <a:pt x="5347" y="0"/>
                      </a:lnTo>
                      <a:lnTo>
                        <a:pt x="5347" y="4605"/>
                      </a:lnTo>
                      <a:lnTo>
                        <a:pt x="0" y="46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E5D88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cxnSp>
              <p:nvCxnSpPr>
                <p:cNvPr id="129" name="Rechte verbindingslijn 128"/>
                <p:cNvCxnSpPr/>
                <p:nvPr userDrawn="1"/>
              </p:nvCxnSpPr>
              <p:spPr>
                <a:xfrm flipH="1">
                  <a:off x="14654334" y="6382168"/>
                  <a:ext cx="162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0" name="Rechte verbindingslijn 129"/>
                <p:cNvCxnSpPr/>
                <p:nvPr userDrawn="1"/>
              </p:nvCxnSpPr>
              <p:spPr>
                <a:xfrm>
                  <a:off x="14689188" y="6382168"/>
                  <a:ext cx="0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Rechte verbindingslijn 130"/>
                <p:cNvCxnSpPr/>
                <p:nvPr userDrawn="1"/>
              </p:nvCxnSpPr>
              <p:spPr>
                <a:xfrm>
                  <a:off x="14619892" y="6382040"/>
                  <a:ext cx="0" cy="8577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2" name="Rechte verbindingslijn 131"/>
                <p:cNvCxnSpPr/>
                <p:nvPr userDrawn="1"/>
              </p:nvCxnSpPr>
              <p:spPr>
                <a:xfrm flipH="1">
                  <a:off x="14593115" y="6400164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3" name="Rechte verbindingslijn 132"/>
                <p:cNvCxnSpPr/>
                <p:nvPr userDrawn="1"/>
              </p:nvCxnSpPr>
              <p:spPr>
                <a:xfrm flipH="1">
                  <a:off x="14593115" y="6423860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4" name="Rechte verbindingslijn 133"/>
                <p:cNvCxnSpPr/>
                <p:nvPr userDrawn="1"/>
              </p:nvCxnSpPr>
              <p:spPr>
                <a:xfrm flipH="1">
                  <a:off x="14593115" y="6447556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35" name="Rectangle 13"/>
                <p:cNvSpPr>
                  <a:spLocks noChangeArrowheads="1"/>
                </p:cNvSpPr>
                <p:nvPr userDrawn="1"/>
              </p:nvSpPr>
              <p:spPr bwMode="auto">
                <a:xfrm>
                  <a:off x="14590283" y="6359138"/>
                  <a:ext cx="128657" cy="19347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1929FF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21" name="Groep 120"/>
              <p:cNvGrpSpPr/>
              <p:nvPr/>
            </p:nvGrpSpPr>
            <p:grpSpPr>
              <a:xfrm>
                <a:off x="12529899" y="6421402"/>
                <a:ext cx="97399" cy="97399"/>
                <a:chOff x="14546483" y="5323041"/>
                <a:chExt cx="242460" cy="242460"/>
              </a:xfrm>
            </p:grpSpPr>
            <p:sp>
              <p:nvSpPr>
                <p:cNvPr id="122" name="Rechthoek 121"/>
                <p:cNvSpPr/>
                <p:nvPr userDrawn="1"/>
              </p:nvSpPr>
              <p:spPr>
                <a:xfrm>
                  <a:off x="14546483" y="5323041"/>
                  <a:ext cx="242460" cy="2424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rgbClr val="00A4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123" name="Groep 122"/>
                <p:cNvGrpSpPr/>
                <p:nvPr/>
              </p:nvGrpSpPr>
              <p:grpSpPr>
                <a:xfrm>
                  <a:off x="14568035" y="5357818"/>
                  <a:ext cx="199836" cy="175226"/>
                  <a:chOff x="14559757" y="5349611"/>
                  <a:chExt cx="216392" cy="191641"/>
                </a:xfrm>
              </p:grpSpPr>
              <p:sp>
                <p:nvSpPr>
                  <p:cNvPr id="124" name="Parallellogram 123"/>
                  <p:cNvSpPr/>
                  <p:nvPr/>
                </p:nvSpPr>
                <p:spPr>
                  <a:xfrm>
                    <a:off x="14559757" y="5369222"/>
                    <a:ext cx="214316" cy="147762"/>
                  </a:xfrm>
                  <a:prstGeom prst="parallelogram">
                    <a:avLst>
                      <a:gd name="adj" fmla="val 93909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25" name="Parallellogram 124"/>
                  <p:cNvSpPr/>
                  <p:nvPr/>
                </p:nvSpPr>
                <p:spPr>
                  <a:xfrm flipH="1">
                    <a:off x="14561833" y="5349611"/>
                    <a:ext cx="214316" cy="191641"/>
                  </a:xfrm>
                  <a:prstGeom prst="parallelogram">
                    <a:avLst>
                      <a:gd name="adj" fmla="val 68946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sp>
          <p:nvSpPr>
            <p:cNvPr id="97" name="Rechthoek 96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CHART</a:t>
              </a:r>
            </a:p>
          </p:txBody>
        </p:sp>
        <p:sp>
          <p:nvSpPr>
            <p:cNvPr id="98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 chart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9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graph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00" name="Ovaal 99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01" name="Ovaal 100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02" name="Rechte verbindingslijn 101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3" name="Rechte verbindingslijn 102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4" name="Rechte verbindingslijn 103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05" name="Tekstvak 33"/>
            <p:cNvSpPr txBox="1"/>
            <p:nvPr/>
          </p:nvSpPr>
          <p:spPr>
            <a:xfrm>
              <a:off x="12479311" y="5259838"/>
              <a:ext cx="2588841" cy="447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chart,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‘Edit data’</a:t>
              </a:r>
            </a:p>
          </p:txBody>
        </p:sp>
        <p:cxnSp>
          <p:nvCxnSpPr>
            <p:cNvPr id="106" name="Rechte verbindingslijn 105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7" name="Groep 106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11" name="Afgeronde rechthoek 110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2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13" name="Rechte verbindingslijn 112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4" name="Gelijkbenige driehoek 113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08" name="Rechthoek 107"/>
            <p:cNvSpPr/>
            <p:nvPr/>
          </p:nvSpPr>
          <p:spPr>
            <a:xfrm>
              <a:off x="12483705" y="4856599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EDIT CHART</a:t>
              </a:r>
            </a:p>
          </p:txBody>
        </p:sp>
        <p:cxnSp>
          <p:nvCxnSpPr>
            <p:cNvPr id="109" name="Rechte verbindingslijn 108"/>
            <p:cNvCxnSpPr/>
            <p:nvPr/>
          </p:nvCxnSpPr>
          <p:spPr>
            <a:xfrm>
              <a:off x="12487778" y="5145063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10" name="Picture 3"/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254186" y="6395104"/>
              <a:ext cx="158644" cy="2564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sp>
        <p:nvSpPr>
          <p:cNvPr id="162" name="Tijdelijke aanduiding voor inhoud 2"/>
          <p:cNvSpPr>
            <a:spLocks noGrp="1"/>
          </p:cNvSpPr>
          <p:nvPr>
            <p:ph idx="21"/>
          </p:nvPr>
        </p:nvSpPr>
        <p:spPr>
          <a:xfrm>
            <a:off x="522196" y="1592688"/>
            <a:ext cx="5470935" cy="4681111"/>
          </a:xfrm>
          <a:solidFill>
            <a:srgbClr val="E5E9EC"/>
          </a:solidFill>
        </p:spPr>
        <p:txBody>
          <a:bodyPr anchor="ctr"/>
          <a:lstStyle>
            <a:lvl1pPr algn="ctr">
              <a:defRPr sz="14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3" name="Tijdelijke aanduiding voor tekst 2"/>
          <p:cNvSpPr>
            <a:spLocks noGrp="1"/>
          </p:cNvSpPr>
          <p:nvPr>
            <p:ph type="body" idx="22"/>
          </p:nvPr>
        </p:nvSpPr>
        <p:spPr>
          <a:xfrm>
            <a:off x="6297329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64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65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6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67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68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9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0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71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72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74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75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76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77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32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33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34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6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9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0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1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3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78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10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11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12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3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27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0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1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14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15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2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3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4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5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6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16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7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8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9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0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1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9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97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98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9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1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2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3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4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5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6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7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8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9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80" name="Rechte verbindingslijn 24"/>
            <p:cNvCxnSpPr>
              <a:endCxn id="197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81" name="Rechte verbindingslijn 25"/>
            <p:cNvCxnSpPr>
              <a:endCxn id="232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84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85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86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87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88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9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90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91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93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95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96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94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17319033"/>
      </p:ext>
    </p:extLst>
  </p:cSld>
  <p:clrMapOvr>
    <a:masterClrMapping/>
  </p:clrMapOvr>
  <p:transition spd="med">
    <p:fade/>
  </p:transition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ph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11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Graph (XL)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Tijdelijke aanduiding voor inhoud 2"/>
          <p:cNvSpPr>
            <a:spLocks noGrp="1"/>
          </p:cNvSpPr>
          <p:nvPr>
            <p:ph idx="17"/>
          </p:nvPr>
        </p:nvSpPr>
        <p:spPr>
          <a:xfrm>
            <a:off x="517525" y="1592689"/>
            <a:ext cx="11160125" cy="4681112"/>
          </a:xfrm>
          <a:solidFill>
            <a:srgbClr val="E5E9EC"/>
          </a:solidFill>
        </p:spPr>
        <p:txBody>
          <a:bodyPr anchor="ctr"/>
          <a:lstStyle>
            <a:lvl1pPr algn="ctr">
              <a:defRPr sz="14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/>
            </a:lvl1pPr>
          </a:lstStyle>
          <a:p>
            <a:fld id="{2F16C7DF-FA48-4A8F-81E5-425111209FF4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7" name="Instruction Chart &amp; Edit"/>
          <p:cNvGrpSpPr/>
          <p:nvPr userDrawn="1"/>
        </p:nvGrpSpPr>
        <p:grpSpPr>
          <a:xfrm>
            <a:off x="12382788" y="-5444"/>
            <a:ext cx="2697278" cy="6868888"/>
            <a:chOff x="12382788" y="-5444"/>
            <a:chExt cx="2697278" cy="6868888"/>
          </a:xfrm>
        </p:grpSpPr>
        <p:grpSp>
          <p:nvGrpSpPr>
            <p:cNvPr id="9" name="Groep 8"/>
            <p:cNvGrpSpPr/>
            <p:nvPr userDrawn="1"/>
          </p:nvGrpSpPr>
          <p:grpSpPr>
            <a:xfrm>
              <a:off x="12382788" y="1480224"/>
              <a:ext cx="689983" cy="573048"/>
              <a:chOff x="15171969" y="1587338"/>
              <a:chExt cx="755407" cy="627385"/>
            </a:xfrm>
          </p:grpSpPr>
          <p:sp>
            <p:nvSpPr>
              <p:cNvPr id="65" name="Rechthoek 962"/>
              <p:cNvSpPr/>
              <p:nvPr userDrawn="1"/>
            </p:nvSpPr>
            <p:spPr>
              <a:xfrm>
                <a:off x="15171969" y="2008934"/>
                <a:ext cx="755407" cy="205789"/>
              </a:xfrm>
              <a:custGeom>
                <a:avLst/>
                <a:gdLst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664132 w 664132"/>
                  <a:gd name="connsiteY2" fmla="*/ 27778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664132"/>
                  <a:gd name="connsiteY0" fmla="*/ 0 h 290487"/>
                  <a:gd name="connsiteX1" fmla="*/ 664132 w 664132"/>
                  <a:gd name="connsiteY1" fmla="*/ 0 h 290487"/>
                  <a:gd name="connsiteX2" fmla="*/ 333932 w 664132"/>
                  <a:gd name="connsiteY2" fmla="*/ 290487 h 290487"/>
                  <a:gd name="connsiteX3" fmla="*/ 0 w 664132"/>
                  <a:gd name="connsiteY3" fmla="*/ 277787 h 290487"/>
                  <a:gd name="connsiteX4" fmla="*/ 0 w 664132"/>
                  <a:gd name="connsiteY4" fmla="*/ 0 h 290487"/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575232 w 664132"/>
                  <a:gd name="connsiteY2" fmla="*/ 27143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708582"/>
                  <a:gd name="connsiteY0" fmla="*/ 0 h 277787"/>
                  <a:gd name="connsiteX1" fmla="*/ 708582 w 708582"/>
                  <a:gd name="connsiteY1" fmla="*/ 31750 h 277787"/>
                  <a:gd name="connsiteX2" fmla="*/ 575232 w 708582"/>
                  <a:gd name="connsiteY2" fmla="*/ 271437 h 277787"/>
                  <a:gd name="connsiteX3" fmla="*/ 0 w 708582"/>
                  <a:gd name="connsiteY3" fmla="*/ 277787 h 277787"/>
                  <a:gd name="connsiteX4" fmla="*/ 0 w 708582"/>
                  <a:gd name="connsiteY4" fmla="*/ 0 h 277787"/>
                  <a:gd name="connsiteX0" fmla="*/ 228600 w 708582"/>
                  <a:gd name="connsiteY0" fmla="*/ 6350 h 246037"/>
                  <a:gd name="connsiteX1" fmla="*/ 708582 w 708582"/>
                  <a:gd name="connsiteY1" fmla="*/ 0 h 246037"/>
                  <a:gd name="connsiteX2" fmla="*/ 575232 w 708582"/>
                  <a:gd name="connsiteY2" fmla="*/ 239687 h 246037"/>
                  <a:gd name="connsiteX3" fmla="*/ 0 w 708582"/>
                  <a:gd name="connsiteY3" fmla="*/ 246037 h 246037"/>
                  <a:gd name="connsiteX4" fmla="*/ 228600 w 708582"/>
                  <a:gd name="connsiteY4" fmla="*/ 6350 h 246037"/>
                  <a:gd name="connsiteX0" fmla="*/ 228600 w 778432"/>
                  <a:gd name="connsiteY0" fmla="*/ 0 h 239687"/>
                  <a:gd name="connsiteX1" fmla="*/ 778432 w 778432"/>
                  <a:gd name="connsiteY1" fmla="*/ 25400 h 239687"/>
                  <a:gd name="connsiteX2" fmla="*/ 575232 w 778432"/>
                  <a:gd name="connsiteY2" fmla="*/ 233337 h 239687"/>
                  <a:gd name="connsiteX3" fmla="*/ 0 w 778432"/>
                  <a:gd name="connsiteY3" fmla="*/ 239687 h 239687"/>
                  <a:gd name="connsiteX4" fmla="*/ 228600 w 778432"/>
                  <a:gd name="connsiteY4" fmla="*/ 0 h 239687"/>
                  <a:gd name="connsiteX0" fmla="*/ 228600 w 778432"/>
                  <a:gd name="connsiteY0" fmla="*/ 0 h 214287"/>
                  <a:gd name="connsiteX1" fmla="*/ 778432 w 778432"/>
                  <a:gd name="connsiteY1" fmla="*/ 0 h 214287"/>
                  <a:gd name="connsiteX2" fmla="*/ 575232 w 778432"/>
                  <a:gd name="connsiteY2" fmla="*/ 207937 h 214287"/>
                  <a:gd name="connsiteX3" fmla="*/ 0 w 778432"/>
                  <a:gd name="connsiteY3" fmla="*/ 214287 h 214287"/>
                  <a:gd name="connsiteX4" fmla="*/ 228600 w 778432"/>
                  <a:gd name="connsiteY4" fmla="*/ 0 h 214287"/>
                  <a:gd name="connsiteX0" fmla="*/ 228600 w 730724"/>
                  <a:gd name="connsiteY0" fmla="*/ 3975 h 218262"/>
                  <a:gd name="connsiteX1" fmla="*/ 730724 w 730724"/>
                  <a:gd name="connsiteY1" fmla="*/ 0 h 218262"/>
                  <a:gd name="connsiteX2" fmla="*/ 575232 w 730724"/>
                  <a:gd name="connsiteY2" fmla="*/ 211912 h 218262"/>
                  <a:gd name="connsiteX3" fmla="*/ 0 w 730724"/>
                  <a:gd name="connsiteY3" fmla="*/ 218262 h 218262"/>
                  <a:gd name="connsiteX4" fmla="*/ 228600 w 730724"/>
                  <a:gd name="connsiteY4" fmla="*/ 3975 h 218262"/>
                  <a:gd name="connsiteX0" fmla="*/ 252454 w 754578"/>
                  <a:gd name="connsiteY0" fmla="*/ 3975 h 211912"/>
                  <a:gd name="connsiteX1" fmla="*/ 754578 w 754578"/>
                  <a:gd name="connsiteY1" fmla="*/ 0 h 211912"/>
                  <a:gd name="connsiteX2" fmla="*/ 599086 w 754578"/>
                  <a:gd name="connsiteY2" fmla="*/ 211912 h 211912"/>
                  <a:gd name="connsiteX3" fmla="*/ 0 w 754578"/>
                  <a:gd name="connsiteY3" fmla="*/ 210311 h 211912"/>
                  <a:gd name="connsiteX4" fmla="*/ 252454 w 754578"/>
                  <a:gd name="connsiteY4" fmla="*/ 3975 h 211912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599086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754578"/>
                  <a:gd name="connsiteY0" fmla="*/ 0 h 223840"/>
                  <a:gd name="connsiteX1" fmla="*/ 754578 w 754578"/>
                  <a:gd name="connsiteY1" fmla="*/ 7952 h 223840"/>
                  <a:gd name="connsiteX2" fmla="*/ 654745 w 754578"/>
                  <a:gd name="connsiteY2" fmla="*/ 223840 h 223840"/>
                  <a:gd name="connsiteX3" fmla="*/ 0 w 754578"/>
                  <a:gd name="connsiteY3" fmla="*/ 218263 h 223840"/>
                  <a:gd name="connsiteX4" fmla="*/ 172941 w 754578"/>
                  <a:gd name="connsiteY4" fmla="*/ 0 h 223840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646793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818189"/>
                  <a:gd name="connsiteY0" fmla="*/ 0 h 219864"/>
                  <a:gd name="connsiteX1" fmla="*/ 818189 w 818189"/>
                  <a:gd name="connsiteY1" fmla="*/ 31806 h 219864"/>
                  <a:gd name="connsiteX2" fmla="*/ 646793 w 818189"/>
                  <a:gd name="connsiteY2" fmla="*/ 219864 h 219864"/>
                  <a:gd name="connsiteX3" fmla="*/ 0 w 818189"/>
                  <a:gd name="connsiteY3" fmla="*/ 218263 h 219864"/>
                  <a:gd name="connsiteX4" fmla="*/ 172941 w 818189"/>
                  <a:gd name="connsiteY4" fmla="*/ 0 h 219864"/>
                  <a:gd name="connsiteX0" fmla="*/ 172941 w 806262"/>
                  <a:gd name="connsiteY0" fmla="*/ 0 h 219864"/>
                  <a:gd name="connsiteX1" fmla="*/ 806262 w 806262"/>
                  <a:gd name="connsiteY1" fmla="*/ 11928 h 219864"/>
                  <a:gd name="connsiteX2" fmla="*/ 646793 w 806262"/>
                  <a:gd name="connsiteY2" fmla="*/ 219864 h 219864"/>
                  <a:gd name="connsiteX3" fmla="*/ 0 w 806262"/>
                  <a:gd name="connsiteY3" fmla="*/ 218263 h 219864"/>
                  <a:gd name="connsiteX4" fmla="*/ 172941 w 806262"/>
                  <a:gd name="connsiteY4" fmla="*/ 0 h 219864"/>
                  <a:gd name="connsiteX0" fmla="*/ 172941 w 798310"/>
                  <a:gd name="connsiteY0" fmla="*/ 0 h 219864"/>
                  <a:gd name="connsiteX1" fmla="*/ 798310 w 798310"/>
                  <a:gd name="connsiteY1" fmla="*/ 15903 h 219864"/>
                  <a:gd name="connsiteX2" fmla="*/ 646793 w 798310"/>
                  <a:gd name="connsiteY2" fmla="*/ 219864 h 219864"/>
                  <a:gd name="connsiteX3" fmla="*/ 0 w 798310"/>
                  <a:gd name="connsiteY3" fmla="*/ 218263 h 219864"/>
                  <a:gd name="connsiteX4" fmla="*/ 172941 w 798310"/>
                  <a:gd name="connsiteY4" fmla="*/ 0 h 219864"/>
                  <a:gd name="connsiteX0" fmla="*/ 172941 w 798310"/>
                  <a:gd name="connsiteY0" fmla="*/ 0 h 259620"/>
                  <a:gd name="connsiteX1" fmla="*/ 798310 w 798310"/>
                  <a:gd name="connsiteY1" fmla="*/ 15903 h 259620"/>
                  <a:gd name="connsiteX2" fmla="*/ 614988 w 798310"/>
                  <a:gd name="connsiteY2" fmla="*/ 259620 h 259620"/>
                  <a:gd name="connsiteX3" fmla="*/ 0 w 798310"/>
                  <a:gd name="connsiteY3" fmla="*/ 218263 h 259620"/>
                  <a:gd name="connsiteX4" fmla="*/ 172941 w 798310"/>
                  <a:gd name="connsiteY4" fmla="*/ 0 h 259620"/>
                  <a:gd name="connsiteX0" fmla="*/ 188843 w 814212"/>
                  <a:gd name="connsiteY0" fmla="*/ 0 h 259620"/>
                  <a:gd name="connsiteX1" fmla="*/ 814212 w 814212"/>
                  <a:gd name="connsiteY1" fmla="*/ 15903 h 259620"/>
                  <a:gd name="connsiteX2" fmla="*/ 630890 w 814212"/>
                  <a:gd name="connsiteY2" fmla="*/ 259620 h 259620"/>
                  <a:gd name="connsiteX3" fmla="*/ 0 w 814212"/>
                  <a:gd name="connsiteY3" fmla="*/ 254043 h 259620"/>
                  <a:gd name="connsiteX4" fmla="*/ 188843 w 814212"/>
                  <a:gd name="connsiteY4" fmla="*/ 0 h 259620"/>
                  <a:gd name="connsiteX0" fmla="*/ 208721 w 834090"/>
                  <a:gd name="connsiteY0" fmla="*/ 0 h 259620"/>
                  <a:gd name="connsiteX1" fmla="*/ 834090 w 834090"/>
                  <a:gd name="connsiteY1" fmla="*/ 15903 h 259620"/>
                  <a:gd name="connsiteX2" fmla="*/ 650768 w 834090"/>
                  <a:gd name="connsiteY2" fmla="*/ 259620 h 259620"/>
                  <a:gd name="connsiteX3" fmla="*/ 0 w 834090"/>
                  <a:gd name="connsiteY3" fmla="*/ 254043 h 259620"/>
                  <a:gd name="connsiteX4" fmla="*/ 208721 w 834090"/>
                  <a:gd name="connsiteY4" fmla="*/ 0 h 259620"/>
                  <a:gd name="connsiteX0" fmla="*/ 268356 w 893725"/>
                  <a:gd name="connsiteY0" fmla="*/ 0 h 259620"/>
                  <a:gd name="connsiteX1" fmla="*/ 893725 w 893725"/>
                  <a:gd name="connsiteY1" fmla="*/ 15903 h 259620"/>
                  <a:gd name="connsiteX2" fmla="*/ 710403 w 893725"/>
                  <a:gd name="connsiteY2" fmla="*/ 259620 h 259620"/>
                  <a:gd name="connsiteX3" fmla="*/ 0 w 893725"/>
                  <a:gd name="connsiteY3" fmla="*/ 254043 h 259620"/>
                  <a:gd name="connsiteX4" fmla="*/ 268356 w 893725"/>
                  <a:gd name="connsiteY4" fmla="*/ 0 h 259620"/>
                  <a:gd name="connsiteX0" fmla="*/ 260405 w 885774"/>
                  <a:gd name="connsiteY0" fmla="*/ 0 h 259620"/>
                  <a:gd name="connsiteX1" fmla="*/ 885774 w 885774"/>
                  <a:gd name="connsiteY1" fmla="*/ 15903 h 259620"/>
                  <a:gd name="connsiteX2" fmla="*/ 702452 w 885774"/>
                  <a:gd name="connsiteY2" fmla="*/ 259620 h 259620"/>
                  <a:gd name="connsiteX3" fmla="*/ 0 w 885774"/>
                  <a:gd name="connsiteY3" fmla="*/ 254043 h 259620"/>
                  <a:gd name="connsiteX4" fmla="*/ 260405 w 885774"/>
                  <a:gd name="connsiteY4" fmla="*/ 0 h 259620"/>
                  <a:gd name="connsiteX0" fmla="*/ 220648 w 885774"/>
                  <a:gd name="connsiteY0" fmla="*/ 0 h 243717"/>
                  <a:gd name="connsiteX1" fmla="*/ 885774 w 885774"/>
                  <a:gd name="connsiteY1" fmla="*/ 0 h 243717"/>
                  <a:gd name="connsiteX2" fmla="*/ 702452 w 885774"/>
                  <a:gd name="connsiteY2" fmla="*/ 243717 h 243717"/>
                  <a:gd name="connsiteX3" fmla="*/ 0 w 885774"/>
                  <a:gd name="connsiteY3" fmla="*/ 238140 h 243717"/>
                  <a:gd name="connsiteX4" fmla="*/ 220648 w 885774"/>
                  <a:gd name="connsiteY4" fmla="*/ 0 h 24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5774" h="243717">
                    <a:moveTo>
                      <a:pt x="220648" y="0"/>
                    </a:moveTo>
                    <a:lnTo>
                      <a:pt x="885774" y="0"/>
                    </a:lnTo>
                    <a:lnTo>
                      <a:pt x="702452" y="243717"/>
                    </a:lnTo>
                    <a:lnTo>
                      <a:pt x="0" y="238140"/>
                    </a:lnTo>
                    <a:lnTo>
                      <a:pt x="220648" y="0"/>
                    </a:lnTo>
                    <a:close/>
                  </a:path>
                </a:pathLst>
              </a:custGeom>
              <a:solidFill>
                <a:srgbClr val="FFFFFF">
                  <a:lumMod val="50000"/>
                </a:srgbClr>
              </a:solidFill>
              <a:ln w="25400" cap="flat" cmpd="sng" algn="ctr">
                <a:noFill/>
                <a:prstDash val="solid"/>
              </a:ln>
              <a:effectLst>
                <a:softEdge rad="31750"/>
              </a:effectLst>
            </p:spPr>
            <p:txBody>
              <a:bodyPr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66" name="Groep 65"/>
              <p:cNvGrpSpPr/>
              <p:nvPr userDrawn="1"/>
            </p:nvGrpSpPr>
            <p:grpSpPr>
              <a:xfrm>
                <a:off x="15281106" y="1587338"/>
                <a:ext cx="511775" cy="560304"/>
                <a:chOff x="10604642" y="969717"/>
                <a:chExt cx="1290643" cy="1427163"/>
              </a:xfrm>
            </p:grpSpPr>
            <p:grpSp>
              <p:nvGrpSpPr>
                <p:cNvPr id="67" name="Group 879"/>
                <p:cNvGrpSpPr>
                  <a:grpSpLocks noChangeAspect="1"/>
                </p:cNvGrpSpPr>
                <p:nvPr userDrawn="1"/>
              </p:nvGrpSpPr>
              <p:grpSpPr bwMode="auto">
                <a:xfrm>
                  <a:off x="10604642" y="969717"/>
                  <a:ext cx="1290643" cy="1427163"/>
                  <a:chOff x="4798" y="1515"/>
                  <a:chExt cx="813" cy="899"/>
                </a:xfrm>
              </p:grpSpPr>
              <p:sp>
                <p:nvSpPr>
                  <p:cNvPr id="69" name="Freeform 886"/>
                  <p:cNvSpPr>
                    <a:spLocks/>
                  </p:cNvSpPr>
                  <p:nvPr userDrawn="1"/>
                </p:nvSpPr>
                <p:spPr bwMode="auto">
                  <a:xfrm>
                    <a:off x="5269" y="1515"/>
                    <a:ext cx="71" cy="898"/>
                  </a:xfrm>
                  <a:custGeom>
                    <a:avLst/>
                    <a:gdLst>
                      <a:gd name="T0" fmla="*/ 282 w 282"/>
                      <a:gd name="T1" fmla="*/ 0 h 3595"/>
                      <a:gd name="T2" fmla="*/ 282 w 282"/>
                      <a:gd name="T3" fmla="*/ 3138 h 3595"/>
                      <a:gd name="T4" fmla="*/ 0 w 282"/>
                      <a:gd name="T5" fmla="*/ 3595 h 3595"/>
                      <a:gd name="T6" fmla="*/ 0 w 282"/>
                      <a:gd name="T7" fmla="*/ 285 h 3595"/>
                      <a:gd name="T8" fmla="*/ 282 w 282"/>
                      <a:gd name="T9" fmla="*/ 0 h 35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2" h="3595">
                        <a:moveTo>
                          <a:pt x="282" y="0"/>
                        </a:moveTo>
                        <a:lnTo>
                          <a:pt x="282" y="3138"/>
                        </a:lnTo>
                        <a:lnTo>
                          <a:pt x="0" y="3595"/>
                        </a:lnTo>
                        <a:lnTo>
                          <a:pt x="0" y="285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solidFill>
                    <a:srgbClr val="FFC000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0" name="Rectangle 880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515"/>
                    <a:ext cx="813" cy="899"/>
                  </a:xfrm>
                  <a:prstGeom prst="rect">
                    <a:avLst/>
                  </a:prstGeom>
                  <a:noFill/>
                  <a:ln w="0">
                    <a:noFill/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1" name="Rectangle 881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857"/>
                    <a:ext cx="228" cy="55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002060"/>
                      </a:gs>
                      <a:gs pos="100000">
                        <a:srgbClr val="1929FF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2" name="Freeform 882"/>
                  <p:cNvSpPr>
                    <a:spLocks/>
                  </p:cNvSpPr>
                  <p:nvPr userDrawn="1"/>
                </p:nvSpPr>
                <p:spPr bwMode="auto">
                  <a:xfrm>
                    <a:off x="4798" y="1771"/>
                    <a:ext cx="314" cy="86"/>
                  </a:xfrm>
                  <a:custGeom>
                    <a:avLst/>
                    <a:gdLst>
                      <a:gd name="T0" fmla="*/ 411 w 1255"/>
                      <a:gd name="T1" fmla="*/ 0 h 342"/>
                      <a:gd name="T2" fmla="*/ 1255 w 1255"/>
                      <a:gd name="T3" fmla="*/ 0 h 342"/>
                      <a:gd name="T4" fmla="*/ 913 w 1255"/>
                      <a:gd name="T5" fmla="*/ 342 h 342"/>
                      <a:gd name="T6" fmla="*/ 0 w 1255"/>
                      <a:gd name="T7" fmla="*/ 342 h 342"/>
                      <a:gd name="T8" fmla="*/ 411 w 1255"/>
                      <a:gd name="T9" fmla="*/ 0 h 3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55" h="342">
                        <a:moveTo>
                          <a:pt x="411" y="0"/>
                        </a:moveTo>
                        <a:lnTo>
                          <a:pt x="1255" y="0"/>
                        </a:lnTo>
                        <a:lnTo>
                          <a:pt x="913" y="342"/>
                        </a:lnTo>
                        <a:lnTo>
                          <a:pt x="0" y="342"/>
                        </a:lnTo>
                        <a:lnTo>
                          <a:pt x="411" y="0"/>
                        </a:lnTo>
                        <a:close/>
                      </a:path>
                    </a:pathLst>
                  </a:custGeom>
                  <a:solidFill>
                    <a:srgbClr val="0039AC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3" name="Freeform 883"/>
                  <p:cNvSpPr>
                    <a:spLocks/>
                  </p:cNvSpPr>
                  <p:nvPr userDrawn="1"/>
                </p:nvSpPr>
                <p:spPr bwMode="auto">
                  <a:xfrm>
                    <a:off x="5026" y="1771"/>
                    <a:ext cx="85" cy="642"/>
                  </a:xfrm>
                  <a:custGeom>
                    <a:avLst/>
                    <a:gdLst>
                      <a:gd name="T0" fmla="*/ 342 w 342"/>
                      <a:gd name="T1" fmla="*/ 0 h 2568"/>
                      <a:gd name="T2" fmla="*/ 342 w 342"/>
                      <a:gd name="T3" fmla="*/ 2111 h 2568"/>
                      <a:gd name="T4" fmla="*/ 0 w 342"/>
                      <a:gd name="T5" fmla="*/ 2568 h 2568"/>
                      <a:gd name="T6" fmla="*/ 0 w 342"/>
                      <a:gd name="T7" fmla="*/ 342 h 2568"/>
                      <a:gd name="T8" fmla="*/ 342 w 342"/>
                      <a:gd name="T9" fmla="*/ 0 h 25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568">
                        <a:moveTo>
                          <a:pt x="342" y="0"/>
                        </a:moveTo>
                        <a:lnTo>
                          <a:pt x="342" y="2111"/>
                        </a:lnTo>
                        <a:lnTo>
                          <a:pt x="0" y="2568"/>
                        </a:lnTo>
                        <a:lnTo>
                          <a:pt x="0" y="342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000075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4" name="Freeform 884"/>
                  <p:cNvSpPr>
                    <a:spLocks/>
                  </p:cNvSpPr>
                  <p:nvPr userDrawn="1"/>
                </p:nvSpPr>
                <p:spPr bwMode="auto">
                  <a:xfrm>
                    <a:off x="5054" y="1515"/>
                    <a:ext cx="286" cy="72"/>
                  </a:xfrm>
                  <a:custGeom>
                    <a:avLst/>
                    <a:gdLst>
                      <a:gd name="T0" fmla="*/ 318 w 1140"/>
                      <a:gd name="T1" fmla="*/ 0 h 289"/>
                      <a:gd name="T2" fmla="*/ 1140 w 1140"/>
                      <a:gd name="T3" fmla="*/ 0 h 289"/>
                      <a:gd name="T4" fmla="*/ 855 w 1140"/>
                      <a:gd name="T5" fmla="*/ 289 h 289"/>
                      <a:gd name="T6" fmla="*/ 0 w 1140"/>
                      <a:gd name="T7" fmla="*/ 289 h 289"/>
                      <a:gd name="T8" fmla="*/ 318 w 1140"/>
                      <a:gd name="T9" fmla="*/ 0 h 2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40" h="289">
                        <a:moveTo>
                          <a:pt x="318" y="0"/>
                        </a:moveTo>
                        <a:lnTo>
                          <a:pt x="1140" y="0"/>
                        </a:lnTo>
                        <a:lnTo>
                          <a:pt x="855" y="289"/>
                        </a:lnTo>
                        <a:lnTo>
                          <a:pt x="0" y="289"/>
                        </a:lnTo>
                        <a:lnTo>
                          <a:pt x="318" y="0"/>
                        </a:lnTo>
                        <a:close/>
                      </a:path>
                    </a:pathLst>
                  </a:custGeom>
                  <a:solidFill>
                    <a:srgbClr val="EEFF26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5" name="Rectangle 885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054" y="1587"/>
                    <a:ext cx="215" cy="82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FFC000"/>
                      </a:gs>
                      <a:gs pos="100000">
                        <a:srgbClr val="FFFF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6" name="Rectangle 887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298" y="1771"/>
                    <a:ext cx="228" cy="643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B80004"/>
                      </a:gs>
                      <a:gs pos="100000">
                        <a:srgbClr val="FF00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7" name="Freeform 888"/>
                  <p:cNvSpPr>
                    <a:spLocks/>
                  </p:cNvSpPr>
                  <p:nvPr userDrawn="1"/>
                </p:nvSpPr>
                <p:spPr bwMode="auto">
                  <a:xfrm>
                    <a:off x="5526" y="1686"/>
                    <a:ext cx="85" cy="727"/>
                  </a:xfrm>
                  <a:custGeom>
                    <a:avLst/>
                    <a:gdLst>
                      <a:gd name="T0" fmla="*/ 342 w 342"/>
                      <a:gd name="T1" fmla="*/ 0 h 2911"/>
                      <a:gd name="T2" fmla="*/ 342 w 342"/>
                      <a:gd name="T3" fmla="*/ 2477 h 2911"/>
                      <a:gd name="T4" fmla="*/ 0 w 342"/>
                      <a:gd name="T5" fmla="*/ 2911 h 2911"/>
                      <a:gd name="T6" fmla="*/ 0 w 342"/>
                      <a:gd name="T7" fmla="*/ 334 h 2911"/>
                      <a:gd name="T8" fmla="*/ 342 w 342"/>
                      <a:gd name="T9" fmla="*/ 0 h 29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911">
                        <a:moveTo>
                          <a:pt x="342" y="0"/>
                        </a:moveTo>
                        <a:lnTo>
                          <a:pt x="342" y="2477"/>
                        </a:lnTo>
                        <a:lnTo>
                          <a:pt x="0" y="2911"/>
                        </a:lnTo>
                        <a:lnTo>
                          <a:pt x="0" y="334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C2001B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  <p:sp>
              <p:nvSpPr>
                <p:cNvPr id="68" name="Vrije vorm 67"/>
                <p:cNvSpPr/>
                <p:nvPr userDrawn="1"/>
              </p:nvSpPr>
              <p:spPr>
                <a:xfrm>
                  <a:off x="11389225" y="1241176"/>
                  <a:ext cx="506025" cy="137883"/>
                </a:xfrm>
                <a:custGeom>
                  <a:avLst/>
                  <a:gdLst>
                    <a:gd name="connsiteX0" fmla="*/ 0 w 508407"/>
                    <a:gd name="connsiteY0" fmla="*/ 142646 h 146304"/>
                    <a:gd name="connsiteX1" fmla="*/ 369418 w 508407"/>
                    <a:gd name="connsiteY1" fmla="*/ 146304 h 146304"/>
                    <a:gd name="connsiteX2" fmla="*/ 508407 w 508407"/>
                    <a:gd name="connsiteY2" fmla="*/ 0 h 146304"/>
                    <a:gd name="connsiteX3" fmla="*/ 168250 w 508407"/>
                    <a:gd name="connsiteY3" fmla="*/ 0 h 146304"/>
                    <a:gd name="connsiteX4" fmla="*/ 0 w 508407"/>
                    <a:gd name="connsiteY4" fmla="*/ 142646 h 146304"/>
                    <a:gd name="connsiteX0" fmla="*/ 0 w 508407"/>
                    <a:gd name="connsiteY0" fmla="*/ 142646 h 142646"/>
                    <a:gd name="connsiteX1" fmla="*/ 376562 w 508407"/>
                    <a:gd name="connsiteY1" fmla="*/ 136779 h 142646"/>
                    <a:gd name="connsiteX2" fmla="*/ 508407 w 508407"/>
                    <a:gd name="connsiteY2" fmla="*/ 0 h 142646"/>
                    <a:gd name="connsiteX3" fmla="*/ 168250 w 508407"/>
                    <a:gd name="connsiteY3" fmla="*/ 0 h 142646"/>
                    <a:gd name="connsiteX4" fmla="*/ 0 w 508407"/>
                    <a:gd name="connsiteY4" fmla="*/ 142646 h 142646"/>
                    <a:gd name="connsiteX0" fmla="*/ 0 w 506025"/>
                    <a:gd name="connsiteY0" fmla="*/ 137883 h 137883"/>
                    <a:gd name="connsiteX1" fmla="*/ 374180 w 506025"/>
                    <a:gd name="connsiteY1" fmla="*/ 136779 h 137883"/>
                    <a:gd name="connsiteX2" fmla="*/ 506025 w 506025"/>
                    <a:gd name="connsiteY2" fmla="*/ 0 h 137883"/>
                    <a:gd name="connsiteX3" fmla="*/ 165868 w 506025"/>
                    <a:gd name="connsiteY3" fmla="*/ 0 h 137883"/>
                    <a:gd name="connsiteX4" fmla="*/ 0 w 506025"/>
                    <a:gd name="connsiteY4" fmla="*/ 137883 h 137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6025" h="137883">
                      <a:moveTo>
                        <a:pt x="0" y="137883"/>
                      </a:moveTo>
                      <a:lnTo>
                        <a:pt x="374180" y="136779"/>
                      </a:lnTo>
                      <a:lnTo>
                        <a:pt x="506025" y="0"/>
                      </a:lnTo>
                      <a:lnTo>
                        <a:pt x="165868" y="0"/>
                      </a:lnTo>
                      <a:lnTo>
                        <a:pt x="0" y="137883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" name="Groep 9"/>
            <p:cNvGrpSpPr/>
            <p:nvPr/>
          </p:nvGrpSpPr>
          <p:grpSpPr>
            <a:xfrm>
              <a:off x="12487778" y="6003628"/>
              <a:ext cx="1980859" cy="542924"/>
              <a:chOff x="12390702" y="6054428"/>
              <a:chExt cx="1980859" cy="542924"/>
            </a:xfrm>
          </p:grpSpPr>
          <p:sp>
            <p:nvSpPr>
              <p:cNvPr id="31" name="Rechthoek 30"/>
              <p:cNvSpPr/>
              <p:nvPr/>
            </p:nvSpPr>
            <p:spPr>
              <a:xfrm>
                <a:off x="12402284" y="6054428"/>
                <a:ext cx="1969277" cy="54292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32" name="Rechthoek 31"/>
              <p:cNvSpPr/>
              <p:nvPr/>
            </p:nvSpPr>
            <p:spPr>
              <a:xfrm>
                <a:off x="12662053" y="6062530"/>
                <a:ext cx="1268296" cy="2616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1100" dirty="0"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Change chart type</a:t>
                </a:r>
              </a:p>
            </p:txBody>
          </p:sp>
          <p:sp>
            <p:nvSpPr>
              <p:cNvPr id="33" name="Gelijkbenige driehoek 32"/>
              <p:cNvSpPr/>
              <p:nvPr/>
            </p:nvSpPr>
            <p:spPr>
              <a:xfrm rot="5400000">
                <a:off x="14210471" y="6150144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34" name="Afgeronde rechthoek 33"/>
              <p:cNvSpPr/>
              <p:nvPr/>
            </p:nvSpPr>
            <p:spPr>
              <a:xfrm>
                <a:off x="12390702" y="6322741"/>
                <a:ext cx="1973675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Edit data</a:t>
                </a:r>
              </a:p>
            </p:txBody>
          </p:sp>
          <p:grpSp>
            <p:nvGrpSpPr>
              <p:cNvPr id="35" name="Groep 34"/>
              <p:cNvGrpSpPr/>
              <p:nvPr/>
            </p:nvGrpSpPr>
            <p:grpSpPr>
              <a:xfrm>
                <a:off x="12461788" y="6100223"/>
                <a:ext cx="204691" cy="170000"/>
                <a:chOff x="15171969" y="1587338"/>
                <a:chExt cx="755407" cy="627385"/>
              </a:xfrm>
            </p:grpSpPr>
            <p:sp>
              <p:nvSpPr>
                <p:cNvPr id="52" name="Rechthoek 962"/>
                <p:cNvSpPr/>
                <p:nvPr userDrawn="1"/>
              </p:nvSpPr>
              <p:spPr>
                <a:xfrm>
                  <a:off x="15171969" y="2008934"/>
                  <a:ext cx="755407" cy="205789"/>
                </a:xfrm>
                <a:custGeom>
                  <a:avLst/>
                  <a:gdLst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664132 w 664132"/>
                    <a:gd name="connsiteY2" fmla="*/ 27778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664132"/>
                    <a:gd name="connsiteY0" fmla="*/ 0 h 290487"/>
                    <a:gd name="connsiteX1" fmla="*/ 664132 w 664132"/>
                    <a:gd name="connsiteY1" fmla="*/ 0 h 290487"/>
                    <a:gd name="connsiteX2" fmla="*/ 333932 w 664132"/>
                    <a:gd name="connsiteY2" fmla="*/ 290487 h 290487"/>
                    <a:gd name="connsiteX3" fmla="*/ 0 w 664132"/>
                    <a:gd name="connsiteY3" fmla="*/ 277787 h 290487"/>
                    <a:gd name="connsiteX4" fmla="*/ 0 w 664132"/>
                    <a:gd name="connsiteY4" fmla="*/ 0 h 290487"/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575232 w 664132"/>
                    <a:gd name="connsiteY2" fmla="*/ 27143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708582"/>
                    <a:gd name="connsiteY0" fmla="*/ 0 h 277787"/>
                    <a:gd name="connsiteX1" fmla="*/ 708582 w 708582"/>
                    <a:gd name="connsiteY1" fmla="*/ 31750 h 277787"/>
                    <a:gd name="connsiteX2" fmla="*/ 575232 w 708582"/>
                    <a:gd name="connsiteY2" fmla="*/ 271437 h 277787"/>
                    <a:gd name="connsiteX3" fmla="*/ 0 w 708582"/>
                    <a:gd name="connsiteY3" fmla="*/ 277787 h 277787"/>
                    <a:gd name="connsiteX4" fmla="*/ 0 w 708582"/>
                    <a:gd name="connsiteY4" fmla="*/ 0 h 277787"/>
                    <a:gd name="connsiteX0" fmla="*/ 228600 w 708582"/>
                    <a:gd name="connsiteY0" fmla="*/ 6350 h 246037"/>
                    <a:gd name="connsiteX1" fmla="*/ 708582 w 708582"/>
                    <a:gd name="connsiteY1" fmla="*/ 0 h 246037"/>
                    <a:gd name="connsiteX2" fmla="*/ 575232 w 708582"/>
                    <a:gd name="connsiteY2" fmla="*/ 239687 h 246037"/>
                    <a:gd name="connsiteX3" fmla="*/ 0 w 708582"/>
                    <a:gd name="connsiteY3" fmla="*/ 246037 h 246037"/>
                    <a:gd name="connsiteX4" fmla="*/ 228600 w 708582"/>
                    <a:gd name="connsiteY4" fmla="*/ 6350 h 246037"/>
                    <a:gd name="connsiteX0" fmla="*/ 228600 w 778432"/>
                    <a:gd name="connsiteY0" fmla="*/ 0 h 239687"/>
                    <a:gd name="connsiteX1" fmla="*/ 778432 w 778432"/>
                    <a:gd name="connsiteY1" fmla="*/ 25400 h 239687"/>
                    <a:gd name="connsiteX2" fmla="*/ 575232 w 778432"/>
                    <a:gd name="connsiteY2" fmla="*/ 233337 h 239687"/>
                    <a:gd name="connsiteX3" fmla="*/ 0 w 778432"/>
                    <a:gd name="connsiteY3" fmla="*/ 239687 h 239687"/>
                    <a:gd name="connsiteX4" fmla="*/ 228600 w 778432"/>
                    <a:gd name="connsiteY4" fmla="*/ 0 h 239687"/>
                    <a:gd name="connsiteX0" fmla="*/ 228600 w 778432"/>
                    <a:gd name="connsiteY0" fmla="*/ 0 h 214287"/>
                    <a:gd name="connsiteX1" fmla="*/ 778432 w 778432"/>
                    <a:gd name="connsiteY1" fmla="*/ 0 h 214287"/>
                    <a:gd name="connsiteX2" fmla="*/ 575232 w 778432"/>
                    <a:gd name="connsiteY2" fmla="*/ 207937 h 214287"/>
                    <a:gd name="connsiteX3" fmla="*/ 0 w 778432"/>
                    <a:gd name="connsiteY3" fmla="*/ 214287 h 214287"/>
                    <a:gd name="connsiteX4" fmla="*/ 228600 w 778432"/>
                    <a:gd name="connsiteY4" fmla="*/ 0 h 214287"/>
                    <a:gd name="connsiteX0" fmla="*/ 228600 w 730724"/>
                    <a:gd name="connsiteY0" fmla="*/ 3975 h 218262"/>
                    <a:gd name="connsiteX1" fmla="*/ 730724 w 730724"/>
                    <a:gd name="connsiteY1" fmla="*/ 0 h 218262"/>
                    <a:gd name="connsiteX2" fmla="*/ 575232 w 730724"/>
                    <a:gd name="connsiteY2" fmla="*/ 211912 h 218262"/>
                    <a:gd name="connsiteX3" fmla="*/ 0 w 730724"/>
                    <a:gd name="connsiteY3" fmla="*/ 218262 h 218262"/>
                    <a:gd name="connsiteX4" fmla="*/ 228600 w 730724"/>
                    <a:gd name="connsiteY4" fmla="*/ 3975 h 218262"/>
                    <a:gd name="connsiteX0" fmla="*/ 252454 w 754578"/>
                    <a:gd name="connsiteY0" fmla="*/ 3975 h 211912"/>
                    <a:gd name="connsiteX1" fmla="*/ 754578 w 754578"/>
                    <a:gd name="connsiteY1" fmla="*/ 0 h 211912"/>
                    <a:gd name="connsiteX2" fmla="*/ 599086 w 754578"/>
                    <a:gd name="connsiteY2" fmla="*/ 211912 h 211912"/>
                    <a:gd name="connsiteX3" fmla="*/ 0 w 754578"/>
                    <a:gd name="connsiteY3" fmla="*/ 210311 h 211912"/>
                    <a:gd name="connsiteX4" fmla="*/ 252454 w 754578"/>
                    <a:gd name="connsiteY4" fmla="*/ 3975 h 211912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599086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754578"/>
                    <a:gd name="connsiteY0" fmla="*/ 0 h 223840"/>
                    <a:gd name="connsiteX1" fmla="*/ 754578 w 754578"/>
                    <a:gd name="connsiteY1" fmla="*/ 7952 h 223840"/>
                    <a:gd name="connsiteX2" fmla="*/ 654745 w 754578"/>
                    <a:gd name="connsiteY2" fmla="*/ 223840 h 223840"/>
                    <a:gd name="connsiteX3" fmla="*/ 0 w 754578"/>
                    <a:gd name="connsiteY3" fmla="*/ 218263 h 223840"/>
                    <a:gd name="connsiteX4" fmla="*/ 172941 w 754578"/>
                    <a:gd name="connsiteY4" fmla="*/ 0 h 223840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646793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818189"/>
                    <a:gd name="connsiteY0" fmla="*/ 0 h 219864"/>
                    <a:gd name="connsiteX1" fmla="*/ 818189 w 818189"/>
                    <a:gd name="connsiteY1" fmla="*/ 31806 h 219864"/>
                    <a:gd name="connsiteX2" fmla="*/ 646793 w 818189"/>
                    <a:gd name="connsiteY2" fmla="*/ 219864 h 219864"/>
                    <a:gd name="connsiteX3" fmla="*/ 0 w 818189"/>
                    <a:gd name="connsiteY3" fmla="*/ 218263 h 219864"/>
                    <a:gd name="connsiteX4" fmla="*/ 172941 w 818189"/>
                    <a:gd name="connsiteY4" fmla="*/ 0 h 219864"/>
                    <a:gd name="connsiteX0" fmla="*/ 172941 w 806262"/>
                    <a:gd name="connsiteY0" fmla="*/ 0 h 219864"/>
                    <a:gd name="connsiteX1" fmla="*/ 806262 w 806262"/>
                    <a:gd name="connsiteY1" fmla="*/ 11928 h 219864"/>
                    <a:gd name="connsiteX2" fmla="*/ 646793 w 806262"/>
                    <a:gd name="connsiteY2" fmla="*/ 219864 h 219864"/>
                    <a:gd name="connsiteX3" fmla="*/ 0 w 806262"/>
                    <a:gd name="connsiteY3" fmla="*/ 218263 h 219864"/>
                    <a:gd name="connsiteX4" fmla="*/ 172941 w 806262"/>
                    <a:gd name="connsiteY4" fmla="*/ 0 h 219864"/>
                    <a:gd name="connsiteX0" fmla="*/ 172941 w 798310"/>
                    <a:gd name="connsiteY0" fmla="*/ 0 h 219864"/>
                    <a:gd name="connsiteX1" fmla="*/ 798310 w 798310"/>
                    <a:gd name="connsiteY1" fmla="*/ 15903 h 219864"/>
                    <a:gd name="connsiteX2" fmla="*/ 646793 w 798310"/>
                    <a:gd name="connsiteY2" fmla="*/ 219864 h 219864"/>
                    <a:gd name="connsiteX3" fmla="*/ 0 w 798310"/>
                    <a:gd name="connsiteY3" fmla="*/ 218263 h 219864"/>
                    <a:gd name="connsiteX4" fmla="*/ 172941 w 798310"/>
                    <a:gd name="connsiteY4" fmla="*/ 0 h 219864"/>
                    <a:gd name="connsiteX0" fmla="*/ 172941 w 798310"/>
                    <a:gd name="connsiteY0" fmla="*/ 0 h 259620"/>
                    <a:gd name="connsiteX1" fmla="*/ 798310 w 798310"/>
                    <a:gd name="connsiteY1" fmla="*/ 15903 h 259620"/>
                    <a:gd name="connsiteX2" fmla="*/ 614988 w 798310"/>
                    <a:gd name="connsiteY2" fmla="*/ 259620 h 259620"/>
                    <a:gd name="connsiteX3" fmla="*/ 0 w 798310"/>
                    <a:gd name="connsiteY3" fmla="*/ 218263 h 259620"/>
                    <a:gd name="connsiteX4" fmla="*/ 172941 w 798310"/>
                    <a:gd name="connsiteY4" fmla="*/ 0 h 259620"/>
                    <a:gd name="connsiteX0" fmla="*/ 188843 w 814212"/>
                    <a:gd name="connsiteY0" fmla="*/ 0 h 259620"/>
                    <a:gd name="connsiteX1" fmla="*/ 814212 w 814212"/>
                    <a:gd name="connsiteY1" fmla="*/ 15903 h 259620"/>
                    <a:gd name="connsiteX2" fmla="*/ 630890 w 814212"/>
                    <a:gd name="connsiteY2" fmla="*/ 259620 h 259620"/>
                    <a:gd name="connsiteX3" fmla="*/ 0 w 814212"/>
                    <a:gd name="connsiteY3" fmla="*/ 254043 h 259620"/>
                    <a:gd name="connsiteX4" fmla="*/ 188843 w 814212"/>
                    <a:gd name="connsiteY4" fmla="*/ 0 h 259620"/>
                    <a:gd name="connsiteX0" fmla="*/ 208721 w 834090"/>
                    <a:gd name="connsiteY0" fmla="*/ 0 h 259620"/>
                    <a:gd name="connsiteX1" fmla="*/ 834090 w 834090"/>
                    <a:gd name="connsiteY1" fmla="*/ 15903 h 259620"/>
                    <a:gd name="connsiteX2" fmla="*/ 650768 w 834090"/>
                    <a:gd name="connsiteY2" fmla="*/ 259620 h 259620"/>
                    <a:gd name="connsiteX3" fmla="*/ 0 w 834090"/>
                    <a:gd name="connsiteY3" fmla="*/ 254043 h 259620"/>
                    <a:gd name="connsiteX4" fmla="*/ 208721 w 834090"/>
                    <a:gd name="connsiteY4" fmla="*/ 0 h 259620"/>
                    <a:gd name="connsiteX0" fmla="*/ 268356 w 893725"/>
                    <a:gd name="connsiteY0" fmla="*/ 0 h 259620"/>
                    <a:gd name="connsiteX1" fmla="*/ 893725 w 893725"/>
                    <a:gd name="connsiteY1" fmla="*/ 15903 h 259620"/>
                    <a:gd name="connsiteX2" fmla="*/ 710403 w 893725"/>
                    <a:gd name="connsiteY2" fmla="*/ 259620 h 259620"/>
                    <a:gd name="connsiteX3" fmla="*/ 0 w 893725"/>
                    <a:gd name="connsiteY3" fmla="*/ 254043 h 259620"/>
                    <a:gd name="connsiteX4" fmla="*/ 268356 w 893725"/>
                    <a:gd name="connsiteY4" fmla="*/ 0 h 259620"/>
                    <a:gd name="connsiteX0" fmla="*/ 260405 w 885774"/>
                    <a:gd name="connsiteY0" fmla="*/ 0 h 259620"/>
                    <a:gd name="connsiteX1" fmla="*/ 885774 w 885774"/>
                    <a:gd name="connsiteY1" fmla="*/ 15903 h 259620"/>
                    <a:gd name="connsiteX2" fmla="*/ 702452 w 885774"/>
                    <a:gd name="connsiteY2" fmla="*/ 259620 h 259620"/>
                    <a:gd name="connsiteX3" fmla="*/ 0 w 885774"/>
                    <a:gd name="connsiteY3" fmla="*/ 254043 h 259620"/>
                    <a:gd name="connsiteX4" fmla="*/ 260405 w 885774"/>
                    <a:gd name="connsiteY4" fmla="*/ 0 h 259620"/>
                    <a:gd name="connsiteX0" fmla="*/ 220648 w 885774"/>
                    <a:gd name="connsiteY0" fmla="*/ 0 h 243717"/>
                    <a:gd name="connsiteX1" fmla="*/ 885774 w 885774"/>
                    <a:gd name="connsiteY1" fmla="*/ 0 h 243717"/>
                    <a:gd name="connsiteX2" fmla="*/ 702452 w 885774"/>
                    <a:gd name="connsiteY2" fmla="*/ 243717 h 243717"/>
                    <a:gd name="connsiteX3" fmla="*/ 0 w 885774"/>
                    <a:gd name="connsiteY3" fmla="*/ 238140 h 243717"/>
                    <a:gd name="connsiteX4" fmla="*/ 220648 w 885774"/>
                    <a:gd name="connsiteY4" fmla="*/ 0 h 243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5774" h="243717">
                      <a:moveTo>
                        <a:pt x="220648" y="0"/>
                      </a:moveTo>
                      <a:lnTo>
                        <a:pt x="885774" y="0"/>
                      </a:lnTo>
                      <a:lnTo>
                        <a:pt x="702452" y="243717"/>
                      </a:lnTo>
                      <a:lnTo>
                        <a:pt x="0" y="238140"/>
                      </a:lnTo>
                      <a:lnTo>
                        <a:pt x="220648" y="0"/>
                      </a:lnTo>
                      <a:close/>
                    </a:path>
                  </a:pathLst>
                </a:custGeom>
                <a:solidFill>
                  <a:srgbClr val="FFFFFF">
                    <a:lumMod val="50000"/>
                  </a:srgbClr>
                </a:solidFill>
                <a:ln w="25400" cap="flat" cmpd="sng" algn="ctr">
                  <a:noFill/>
                  <a:prstDash val="solid"/>
                </a:ln>
                <a:effectLst>
                  <a:softEdge rad="31750"/>
                </a:effectLst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53" name="Groep 52"/>
                <p:cNvGrpSpPr/>
                <p:nvPr userDrawn="1"/>
              </p:nvGrpSpPr>
              <p:grpSpPr>
                <a:xfrm>
                  <a:off x="15281106" y="1587338"/>
                  <a:ext cx="511775" cy="560304"/>
                  <a:chOff x="10604642" y="969717"/>
                  <a:chExt cx="1290643" cy="1427163"/>
                </a:xfrm>
              </p:grpSpPr>
              <p:grpSp>
                <p:nvGrpSpPr>
                  <p:cNvPr id="54" name="Group 879"/>
                  <p:cNvGrpSpPr>
                    <a:grpSpLocks noChangeAspect="1"/>
                  </p:cNvGrpSpPr>
                  <p:nvPr userDrawn="1"/>
                </p:nvGrpSpPr>
                <p:grpSpPr bwMode="auto">
                  <a:xfrm>
                    <a:off x="10604642" y="969717"/>
                    <a:ext cx="1290643" cy="1427163"/>
                    <a:chOff x="4798" y="1515"/>
                    <a:chExt cx="813" cy="899"/>
                  </a:xfrm>
                </p:grpSpPr>
                <p:sp>
                  <p:nvSpPr>
                    <p:cNvPr id="56" name="Freeform 886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269" y="1515"/>
                      <a:ext cx="71" cy="898"/>
                    </a:xfrm>
                    <a:custGeom>
                      <a:avLst/>
                      <a:gdLst>
                        <a:gd name="T0" fmla="*/ 282 w 282"/>
                        <a:gd name="T1" fmla="*/ 0 h 3595"/>
                        <a:gd name="T2" fmla="*/ 282 w 282"/>
                        <a:gd name="T3" fmla="*/ 3138 h 3595"/>
                        <a:gd name="T4" fmla="*/ 0 w 282"/>
                        <a:gd name="T5" fmla="*/ 3595 h 3595"/>
                        <a:gd name="T6" fmla="*/ 0 w 282"/>
                        <a:gd name="T7" fmla="*/ 285 h 3595"/>
                        <a:gd name="T8" fmla="*/ 282 w 282"/>
                        <a:gd name="T9" fmla="*/ 0 h 359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82" h="3595">
                          <a:moveTo>
                            <a:pt x="282" y="0"/>
                          </a:moveTo>
                          <a:lnTo>
                            <a:pt x="282" y="3138"/>
                          </a:lnTo>
                          <a:lnTo>
                            <a:pt x="0" y="3595"/>
                          </a:lnTo>
                          <a:lnTo>
                            <a:pt x="0" y="285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solidFill>
                      <a:srgbClr val="FFC000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57" name="Rectangle 880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515"/>
                      <a:ext cx="813" cy="899"/>
                    </a:xfrm>
                    <a:prstGeom prst="rect">
                      <a:avLst/>
                    </a:prstGeom>
                    <a:noFill/>
                    <a:ln w="0">
                      <a:noFill/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58" name="Rectangle 881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857"/>
                      <a:ext cx="228" cy="55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002060"/>
                        </a:gs>
                        <a:gs pos="100000">
                          <a:srgbClr val="1929FF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59" name="Freeform 882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4798" y="1771"/>
                      <a:ext cx="314" cy="86"/>
                    </a:xfrm>
                    <a:custGeom>
                      <a:avLst/>
                      <a:gdLst>
                        <a:gd name="T0" fmla="*/ 411 w 1255"/>
                        <a:gd name="T1" fmla="*/ 0 h 342"/>
                        <a:gd name="T2" fmla="*/ 1255 w 1255"/>
                        <a:gd name="T3" fmla="*/ 0 h 342"/>
                        <a:gd name="T4" fmla="*/ 913 w 1255"/>
                        <a:gd name="T5" fmla="*/ 342 h 342"/>
                        <a:gd name="T6" fmla="*/ 0 w 1255"/>
                        <a:gd name="T7" fmla="*/ 342 h 342"/>
                        <a:gd name="T8" fmla="*/ 411 w 1255"/>
                        <a:gd name="T9" fmla="*/ 0 h 3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55" h="342">
                          <a:moveTo>
                            <a:pt x="411" y="0"/>
                          </a:moveTo>
                          <a:lnTo>
                            <a:pt x="1255" y="0"/>
                          </a:lnTo>
                          <a:lnTo>
                            <a:pt x="913" y="342"/>
                          </a:lnTo>
                          <a:lnTo>
                            <a:pt x="0" y="342"/>
                          </a:lnTo>
                          <a:lnTo>
                            <a:pt x="411" y="0"/>
                          </a:lnTo>
                          <a:close/>
                        </a:path>
                      </a:pathLst>
                    </a:custGeom>
                    <a:solidFill>
                      <a:srgbClr val="0039AC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0" name="Freeform 883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26" y="1771"/>
                      <a:ext cx="85" cy="642"/>
                    </a:xfrm>
                    <a:custGeom>
                      <a:avLst/>
                      <a:gdLst>
                        <a:gd name="T0" fmla="*/ 342 w 342"/>
                        <a:gd name="T1" fmla="*/ 0 h 2568"/>
                        <a:gd name="T2" fmla="*/ 342 w 342"/>
                        <a:gd name="T3" fmla="*/ 2111 h 2568"/>
                        <a:gd name="T4" fmla="*/ 0 w 342"/>
                        <a:gd name="T5" fmla="*/ 2568 h 2568"/>
                        <a:gd name="T6" fmla="*/ 0 w 342"/>
                        <a:gd name="T7" fmla="*/ 342 h 2568"/>
                        <a:gd name="T8" fmla="*/ 342 w 342"/>
                        <a:gd name="T9" fmla="*/ 0 h 25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568">
                          <a:moveTo>
                            <a:pt x="342" y="0"/>
                          </a:moveTo>
                          <a:lnTo>
                            <a:pt x="342" y="2111"/>
                          </a:lnTo>
                          <a:lnTo>
                            <a:pt x="0" y="2568"/>
                          </a:lnTo>
                          <a:lnTo>
                            <a:pt x="0" y="342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000075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1" name="Freeform 884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54" y="1515"/>
                      <a:ext cx="286" cy="72"/>
                    </a:xfrm>
                    <a:custGeom>
                      <a:avLst/>
                      <a:gdLst>
                        <a:gd name="T0" fmla="*/ 318 w 1140"/>
                        <a:gd name="T1" fmla="*/ 0 h 289"/>
                        <a:gd name="T2" fmla="*/ 1140 w 1140"/>
                        <a:gd name="T3" fmla="*/ 0 h 289"/>
                        <a:gd name="T4" fmla="*/ 855 w 1140"/>
                        <a:gd name="T5" fmla="*/ 289 h 289"/>
                        <a:gd name="T6" fmla="*/ 0 w 1140"/>
                        <a:gd name="T7" fmla="*/ 289 h 289"/>
                        <a:gd name="T8" fmla="*/ 318 w 1140"/>
                        <a:gd name="T9" fmla="*/ 0 h 2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140" h="289">
                          <a:moveTo>
                            <a:pt x="318" y="0"/>
                          </a:moveTo>
                          <a:lnTo>
                            <a:pt x="1140" y="0"/>
                          </a:lnTo>
                          <a:lnTo>
                            <a:pt x="855" y="289"/>
                          </a:lnTo>
                          <a:lnTo>
                            <a:pt x="0" y="289"/>
                          </a:lnTo>
                          <a:lnTo>
                            <a:pt x="318" y="0"/>
                          </a:lnTo>
                          <a:close/>
                        </a:path>
                      </a:pathLst>
                    </a:custGeom>
                    <a:solidFill>
                      <a:srgbClr val="EEFF26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2" name="Rectangle 885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054" y="1587"/>
                      <a:ext cx="215" cy="82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FFC000"/>
                        </a:gs>
                        <a:gs pos="100000">
                          <a:srgbClr val="FFFF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3" name="Rectangle 887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298" y="1771"/>
                      <a:ext cx="228" cy="643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B80004"/>
                        </a:gs>
                        <a:gs pos="100000">
                          <a:srgbClr val="FF00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4" name="Freeform 888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526" y="1686"/>
                      <a:ext cx="85" cy="727"/>
                    </a:xfrm>
                    <a:custGeom>
                      <a:avLst/>
                      <a:gdLst>
                        <a:gd name="T0" fmla="*/ 342 w 342"/>
                        <a:gd name="T1" fmla="*/ 0 h 2911"/>
                        <a:gd name="T2" fmla="*/ 342 w 342"/>
                        <a:gd name="T3" fmla="*/ 2477 h 2911"/>
                        <a:gd name="T4" fmla="*/ 0 w 342"/>
                        <a:gd name="T5" fmla="*/ 2911 h 2911"/>
                        <a:gd name="T6" fmla="*/ 0 w 342"/>
                        <a:gd name="T7" fmla="*/ 334 h 2911"/>
                        <a:gd name="T8" fmla="*/ 342 w 342"/>
                        <a:gd name="T9" fmla="*/ 0 h 29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911">
                          <a:moveTo>
                            <a:pt x="342" y="0"/>
                          </a:moveTo>
                          <a:lnTo>
                            <a:pt x="342" y="2477"/>
                          </a:lnTo>
                          <a:lnTo>
                            <a:pt x="0" y="2911"/>
                          </a:lnTo>
                          <a:lnTo>
                            <a:pt x="0" y="334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C2001B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</p:grpSp>
              <p:sp>
                <p:nvSpPr>
                  <p:cNvPr id="55" name="Vrije vorm 54"/>
                  <p:cNvSpPr/>
                  <p:nvPr userDrawn="1"/>
                </p:nvSpPr>
                <p:spPr>
                  <a:xfrm>
                    <a:off x="11389225" y="1241176"/>
                    <a:ext cx="506025" cy="137883"/>
                  </a:xfrm>
                  <a:custGeom>
                    <a:avLst/>
                    <a:gdLst>
                      <a:gd name="connsiteX0" fmla="*/ 0 w 508407"/>
                      <a:gd name="connsiteY0" fmla="*/ 142646 h 146304"/>
                      <a:gd name="connsiteX1" fmla="*/ 369418 w 508407"/>
                      <a:gd name="connsiteY1" fmla="*/ 146304 h 146304"/>
                      <a:gd name="connsiteX2" fmla="*/ 508407 w 508407"/>
                      <a:gd name="connsiteY2" fmla="*/ 0 h 146304"/>
                      <a:gd name="connsiteX3" fmla="*/ 168250 w 508407"/>
                      <a:gd name="connsiteY3" fmla="*/ 0 h 146304"/>
                      <a:gd name="connsiteX4" fmla="*/ 0 w 508407"/>
                      <a:gd name="connsiteY4" fmla="*/ 142646 h 146304"/>
                      <a:gd name="connsiteX0" fmla="*/ 0 w 508407"/>
                      <a:gd name="connsiteY0" fmla="*/ 142646 h 142646"/>
                      <a:gd name="connsiteX1" fmla="*/ 376562 w 508407"/>
                      <a:gd name="connsiteY1" fmla="*/ 136779 h 142646"/>
                      <a:gd name="connsiteX2" fmla="*/ 508407 w 508407"/>
                      <a:gd name="connsiteY2" fmla="*/ 0 h 142646"/>
                      <a:gd name="connsiteX3" fmla="*/ 168250 w 508407"/>
                      <a:gd name="connsiteY3" fmla="*/ 0 h 142646"/>
                      <a:gd name="connsiteX4" fmla="*/ 0 w 508407"/>
                      <a:gd name="connsiteY4" fmla="*/ 142646 h 142646"/>
                      <a:gd name="connsiteX0" fmla="*/ 0 w 506025"/>
                      <a:gd name="connsiteY0" fmla="*/ 137883 h 137883"/>
                      <a:gd name="connsiteX1" fmla="*/ 374180 w 506025"/>
                      <a:gd name="connsiteY1" fmla="*/ 136779 h 137883"/>
                      <a:gd name="connsiteX2" fmla="*/ 506025 w 506025"/>
                      <a:gd name="connsiteY2" fmla="*/ 0 h 137883"/>
                      <a:gd name="connsiteX3" fmla="*/ 165868 w 506025"/>
                      <a:gd name="connsiteY3" fmla="*/ 0 h 137883"/>
                      <a:gd name="connsiteX4" fmla="*/ 0 w 506025"/>
                      <a:gd name="connsiteY4" fmla="*/ 137883 h 137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6025" h="137883">
                        <a:moveTo>
                          <a:pt x="0" y="137883"/>
                        </a:moveTo>
                        <a:lnTo>
                          <a:pt x="374180" y="136779"/>
                        </a:lnTo>
                        <a:lnTo>
                          <a:pt x="506025" y="0"/>
                        </a:lnTo>
                        <a:lnTo>
                          <a:pt x="165868" y="0"/>
                        </a:lnTo>
                        <a:lnTo>
                          <a:pt x="0" y="137883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  <p:grpSp>
            <p:nvGrpSpPr>
              <p:cNvPr id="36" name="Groep 35"/>
              <p:cNvGrpSpPr/>
              <p:nvPr/>
            </p:nvGrpSpPr>
            <p:grpSpPr>
              <a:xfrm>
                <a:off x="12468521" y="6356844"/>
                <a:ext cx="133446" cy="114786"/>
                <a:chOff x="14587469" y="6356844"/>
                <a:chExt cx="133446" cy="114786"/>
              </a:xfrm>
            </p:grpSpPr>
            <p:sp>
              <p:nvSpPr>
                <p:cNvPr id="42" name="Rectangle 6"/>
                <p:cNvSpPr>
                  <a:spLocks noChangeArrowheads="1"/>
                </p:cNvSpPr>
                <p:nvPr userDrawn="1"/>
              </p:nvSpPr>
              <p:spPr bwMode="auto">
                <a:xfrm>
                  <a:off x="14588703" y="6379233"/>
                  <a:ext cx="130780" cy="91699"/>
                </a:xfrm>
                <a:prstGeom prst="rect">
                  <a:avLst/>
                </a:prstGeom>
                <a:solidFill>
                  <a:srgbClr val="F2FAFF"/>
                </a:solidFill>
                <a:ln w="0">
                  <a:solidFill>
                    <a:schemeClr val="bg2">
                      <a:lumMod val="5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43" name="Rectangle 15"/>
                <p:cNvSpPr>
                  <a:spLocks noChangeArrowheads="1"/>
                </p:cNvSpPr>
                <p:nvPr userDrawn="1"/>
              </p:nvSpPr>
              <p:spPr bwMode="auto">
                <a:xfrm>
                  <a:off x="14587469" y="6423761"/>
                  <a:ext cx="131076" cy="1446"/>
                </a:xfrm>
                <a:prstGeom prst="rect">
                  <a:avLst/>
                </a:prstGeom>
                <a:gradFill flip="none" rotWithShape="1">
                  <a:gsLst>
                    <a:gs pos="20000">
                      <a:srgbClr val="0039AC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44" name="Freeform 14"/>
                <p:cNvSpPr>
                  <a:spLocks noEditPoints="1"/>
                </p:cNvSpPr>
                <p:nvPr userDrawn="1"/>
              </p:nvSpPr>
              <p:spPr bwMode="auto">
                <a:xfrm>
                  <a:off x="14588901" y="6356844"/>
                  <a:ext cx="132014" cy="114786"/>
                </a:xfrm>
                <a:custGeom>
                  <a:avLst/>
                  <a:gdLst>
                    <a:gd name="T0" fmla="*/ 48 w 5347"/>
                    <a:gd name="T1" fmla="*/ 48 h 4605"/>
                    <a:gd name="T2" fmla="*/ 48 w 5347"/>
                    <a:gd name="T3" fmla="*/ 4557 h 4605"/>
                    <a:gd name="T4" fmla="*/ 5299 w 5347"/>
                    <a:gd name="T5" fmla="*/ 4557 h 4605"/>
                    <a:gd name="T6" fmla="*/ 5299 w 5347"/>
                    <a:gd name="T7" fmla="*/ 48 h 4605"/>
                    <a:gd name="T8" fmla="*/ 48 w 5347"/>
                    <a:gd name="T9" fmla="*/ 48 h 4605"/>
                    <a:gd name="T10" fmla="*/ 0 w 5347"/>
                    <a:gd name="T11" fmla="*/ 0 h 4605"/>
                    <a:gd name="T12" fmla="*/ 5347 w 5347"/>
                    <a:gd name="T13" fmla="*/ 0 h 4605"/>
                    <a:gd name="T14" fmla="*/ 5347 w 5347"/>
                    <a:gd name="T15" fmla="*/ 4605 h 4605"/>
                    <a:gd name="T16" fmla="*/ 0 w 5347"/>
                    <a:gd name="T17" fmla="*/ 4605 h 4605"/>
                    <a:gd name="T18" fmla="*/ 0 w 5347"/>
                    <a:gd name="T19" fmla="*/ 0 h 46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347" h="4605">
                      <a:moveTo>
                        <a:pt x="48" y="48"/>
                      </a:moveTo>
                      <a:lnTo>
                        <a:pt x="48" y="4557"/>
                      </a:lnTo>
                      <a:lnTo>
                        <a:pt x="5299" y="4557"/>
                      </a:lnTo>
                      <a:lnTo>
                        <a:pt x="5299" y="48"/>
                      </a:lnTo>
                      <a:lnTo>
                        <a:pt x="48" y="48"/>
                      </a:lnTo>
                      <a:close/>
                      <a:moveTo>
                        <a:pt x="0" y="0"/>
                      </a:moveTo>
                      <a:lnTo>
                        <a:pt x="5347" y="0"/>
                      </a:lnTo>
                      <a:lnTo>
                        <a:pt x="5347" y="4605"/>
                      </a:lnTo>
                      <a:lnTo>
                        <a:pt x="0" y="46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E5D88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cxnSp>
              <p:nvCxnSpPr>
                <p:cNvPr id="45" name="Rechte verbindingslijn 44"/>
                <p:cNvCxnSpPr/>
                <p:nvPr userDrawn="1"/>
              </p:nvCxnSpPr>
              <p:spPr>
                <a:xfrm flipH="1">
                  <a:off x="14654334" y="6382168"/>
                  <a:ext cx="162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" name="Rechte verbindingslijn 45"/>
                <p:cNvCxnSpPr/>
                <p:nvPr userDrawn="1"/>
              </p:nvCxnSpPr>
              <p:spPr>
                <a:xfrm>
                  <a:off x="14689188" y="6382168"/>
                  <a:ext cx="0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" name="Rechte verbindingslijn 46"/>
                <p:cNvCxnSpPr/>
                <p:nvPr userDrawn="1"/>
              </p:nvCxnSpPr>
              <p:spPr>
                <a:xfrm>
                  <a:off x="14619892" y="6382040"/>
                  <a:ext cx="0" cy="8577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" name="Rechte verbindingslijn 47"/>
                <p:cNvCxnSpPr/>
                <p:nvPr userDrawn="1"/>
              </p:nvCxnSpPr>
              <p:spPr>
                <a:xfrm flipH="1">
                  <a:off x="14593115" y="6400164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" name="Rechte verbindingslijn 48"/>
                <p:cNvCxnSpPr/>
                <p:nvPr userDrawn="1"/>
              </p:nvCxnSpPr>
              <p:spPr>
                <a:xfrm flipH="1">
                  <a:off x="14593115" y="6423860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" name="Rechte verbindingslijn 49"/>
                <p:cNvCxnSpPr/>
                <p:nvPr userDrawn="1"/>
              </p:nvCxnSpPr>
              <p:spPr>
                <a:xfrm flipH="1">
                  <a:off x="14593115" y="6447556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1" name="Rectangle 13"/>
                <p:cNvSpPr>
                  <a:spLocks noChangeArrowheads="1"/>
                </p:cNvSpPr>
                <p:nvPr userDrawn="1"/>
              </p:nvSpPr>
              <p:spPr bwMode="auto">
                <a:xfrm>
                  <a:off x="14590283" y="6359138"/>
                  <a:ext cx="128657" cy="19347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1929FF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37" name="Groep 36"/>
              <p:cNvGrpSpPr/>
              <p:nvPr/>
            </p:nvGrpSpPr>
            <p:grpSpPr>
              <a:xfrm>
                <a:off x="12529899" y="6421402"/>
                <a:ext cx="97399" cy="97399"/>
                <a:chOff x="14546483" y="5323041"/>
                <a:chExt cx="242460" cy="242460"/>
              </a:xfrm>
            </p:grpSpPr>
            <p:sp>
              <p:nvSpPr>
                <p:cNvPr id="38" name="Rechthoek 37"/>
                <p:cNvSpPr/>
                <p:nvPr userDrawn="1"/>
              </p:nvSpPr>
              <p:spPr>
                <a:xfrm>
                  <a:off x="14546483" y="5323041"/>
                  <a:ext cx="242460" cy="2424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rgbClr val="00A4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39" name="Groep 38"/>
                <p:cNvGrpSpPr/>
                <p:nvPr/>
              </p:nvGrpSpPr>
              <p:grpSpPr>
                <a:xfrm>
                  <a:off x="14568035" y="5357818"/>
                  <a:ext cx="199836" cy="175226"/>
                  <a:chOff x="14559757" y="5349611"/>
                  <a:chExt cx="216392" cy="191641"/>
                </a:xfrm>
              </p:grpSpPr>
              <p:sp>
                <p:nvSpPr>
                  <p:cNvPr id="40" name="Parallellogram 39"/>
                  <p:cNvSpPr/>
                  <p:nvPr/>
                </p:nvSpPr>
                <p:spPr>
                  <a:xfrm>
                    <a:off x="14559757" y="5369222"/>
                    <a:ext cx="214316" cy="147762"/>
                  </a:xfrm>
                  <a:prstGeom prst="parallelogram">
                    <a:avLst>
                      <a:gd name="adj" fmla="val 93909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41" name="Parallellogram 40"/>
                  <p:cNvSpPr/>
                  <p:nvPr/>
                </p:nvSpPr>
                <p:spPr>
                  <a:xfrm flipH="1">
                    <a:off x="14561833" y="5349611"/>
                    <a:ext cx="214316" cy="191641"/>
                  </a:xfrm>
                  <a:prstGeom prst="parallelogram">
                    <a:avLst>
                      <a:gd name="adj" fmla="val 68946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sp>
          <p:nvSpPr>
            <p:cNvPr id="12" name="Rechthoek 11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CHART</a:t>
              </a:r>
            </a:p>
          </p:txBody>
        </p:sp>
        <p:sp>
          <p:nvSpPr>
            <p:cNvPr id="14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 chart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5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graph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" name="Ovaal 15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" name="Ovaal 16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8" name="Rechte verbindingslijn 17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9" name="Rechte verbindingslijn 18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0" name="Rechte verbindingslijn 19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1" name="Tekstvak 33"/>
            <p:cNvSpPr txBox="1"/>
            <p:nvPr/>
          </p:nvSpPr>
          <p:spPr>
            <a:xfrm>
              <a:off x="12479311" y="5259838"/>
              <a:ext cx="2588841" cy="447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chart,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‘Edit data’</a:t>
              </a:r>
            </a:p>
          </p:txBody>
        </p:sp>
        <p:cxnSp>
          <p:nvCxnSpPr>
            <p:cNvPr id="22" name="Rechte verbindingslijn 21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3" name="Groep 22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27" name="Afgeronde rechthoek 2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29" name="Rechte verbindingslijn 2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" name="Gelijkbenige driehoek 2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24" name="Rechthoek 23"/>
            <p:cNvSpPr/>
            <p:nvPr/>
          </p:nvSpPr>
          <p:spPr>
            <a:xfrm>
              <a:off x="12483705" y="4856599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EDIT CHART</a:t>
              </a:r>
            </a:p>
          </p:txBody>
        </p:sp>
        <p:cxnSp>
          <p:nvCxnSpPr>
            <p:cNvPr id="25" name="Rechte verbindingslijn 24"/>
            <p:cNvCxnSpPr/>
            <p:nvPr/>
          </p:nvCxnSpPr>
          <p:spPr>
            <a:xfrm>
              <a:off x="12487778" y="5145063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26" name="Picture 3"/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254186" y="6395104"/>
              <a:ext cx="158644" cy="2564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1009361805"/>
      </p:ext>
    </p:extLst>
  </p:cSld>
  <p:clrMapOvr>
    <a:masterClrMapping/>
  </p:clrMapOvr>
  <p:transition spd="med">
    <p:fade/>
  </p:transition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10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5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VIDEO</a:t>
            </a:r>
            <a:r>
              <a:rPr lang="en-US" sz="1600" baseline="0" dirty="0">
                <a:solidFill>
                  <a:schemeClr val="bg2"/>
                </a:solidFill>
              </a:rPr>
              <a:t> 100%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3" name="Tijdelijke aanduiding voor media 2"/>
          <p:cNvSpPr>
            <a:spLocks noGrp="1"/>
          </p:cNvSpPr>
          <p:nvPr>
            <p:ph type="media" sz="quarter" idx="17" hasCustomPrompt="1"/>
          </p:nvPr>
        </p:nvSpPr>
        <p:spPr>
          <a:xfrm>
            <a:off x="-1" y="0"/>
            <a:ext cx="12195175" cy="6858001"/>
          </a:xfr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612000" tIns="2484000"/>
          <a:lstStyle>
            <a:lvl1pPr algn="ctr">
              <a:lnSpc>
                <a:spcPct val="300000"/>
              </a:lnSpc>
              <a:defRPr baseline="0"/>
            </a:lvl1pPr>
          </a:lstStyle>
          <a:p>
            <a:r>
              <a:rPr lang="en-US" dirty="0"/>
              <a:t>Click on the icon</a:t>
            </a:r>
            <a:br>
              <a:rPr lang="en-US" dirty="0"/>
            </a:br>
            <a:r>
              <a:rPr lang="en-US" dirty="0"/>
              <a:t>to insert a video</a:t>
            </a:r>
          </a:p>
        </p:txBody>
      </p:sp>
      <p:sp>
        <p:nvSpPr>
          <p:cNvPr id="11" name="Rechthoek 10"/>
          <p:cNvSpPr/>
          <p:nvPr userDrawn="1"/>
        </p:nvSpPr>
        <p:spPr>
          <a:xfrm>
            <a:off x="-1588" y="0"/>
            <a:ext cx="12198351" cy="817563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254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dirty="0"/>
          </a:p>
        </p:txBody>
      </p:sp>
      <p:sp>
        <p:nvSpPr>
          <p:cNvPr id="106" name="Tijdelijke aanduiding voor tekst 4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0"/>
            <a:ext cx="12195174" cy="817563"/>
          </a:xfrm>
          <a:solidFill>
            <a:schemeClr val="bg1"/>
          </a:solidFill>
          <a:effectLst>
            <a:outerShdw dist="25400" dir="5400000" algn="ctr" rotWithShape="0">
              <a:schemeClr val="tx1">
                <a:alpha val="10000"/>
              </a:schemeClr>
            </a:outerShdw>
          </a:effectLst>
        </p:spPr>
        <p:txBody>
          <a:bodyPr lIns="0" tIns="0"/>
          <a:lstStyle>
            <a:lvl1pPr>
              <a:defRPr sz="12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 dirty="0"/>
              <a:t>balk</a:t>
            </a:r>
          </a:p>
        </p:txBody>
      </p:sp>
      <p:sp>
        <p:nvSpPr>
          <p:cNvPr id="15" name="Tijdelijke aanduiding voor titel 1"/>
          <p:cNvSpPr>
            <a:spLocks noGrp="1"/>
          </p:cNvSpPr>
          <p:nvPr>
            <p:ph type="title"/>
          </p:nvPr>
        </p:nvSpPr>
        <p:spPr>
          <a:xfrm>
            <a:off x="0" y="0"/>
            <a:ext cx="9332913" cy="817563"/>
          </a:xfrm>
          <a:prstGeom prst="rect">
            <a:avLst/>
          </a:prstGeom>
          <a:noFill/>
          <a:effectLst/>
        </p:spPr>
        <p:txBody>
          <a:bodyPr vert="horz" lIns="612000" tIns="252000" rIns="144000" bIns="144000" rtlCol="0" anchor="ctr">
            <a:noAutofit/>
          </a:bodyPr>
          <a:lstStyle/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grpSp>
        <p:nvGrpSpPr>
          <p:cNvPr id="8" name="Instruction video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9" name="Video icoon"/>
            <p:cNvGrpSpPr/>
            <p:nvPr/>
          </p:nvGrpSpPr>
          <p:grpSpPr>
            <a:xfrm>
              <a:off x="12484900" y="1490716"/>
              <a:ext cx="510875" cy="521956"/>
              <a:chOff x="10510560" y="2589326"/>
              <a:chExt cx="939297" cy="959670"/>
            </a:xfrm>
          </p:grpSpPr>
          <p:sp>
            <p:nvSpPr>
              <p:cNvPr id="37" name="Ovaal 36"/>
              <p:cNvSpPr/>
              <p:nvPr userDrawn="1"/>
            </p:nvSpPr>
            <p:spPr>
              <a:xfrm>
                <a:off x="10565049" y="2589326"/>
                <a:ext cx="769780" cy="769780"/>
              </a:xfrm>
              <a:prstGeom prst="ellipse">
                <a:avLst/>
              </a:prstGeom>
              <a:gradFill flip="none" rotWithShape="1">
                <a:gsLst>
                  <a:gs pos="53000">
                    <a:srgbClr val="1D1D1B">
                      <a:lumMod val="25000"/>
                      <a:lumOff val="75000"/>
                    </a:srgbClr>
                  </a:gs>
                  <a:gs pos="100000">
                    <a:srgbClr val="1D1D1B">
                      <a:lumMod val="50000"/>
                      <a:lumOff val="50000"/>
                    </a:srgbClr>
                  </a:gs>
                </a:gsLst>
                <a:lin ang="8100000" scaled="1"/>
                <a:tileRect/>
              </a:gradFill>
              <a:ln w="19050" cap="flat" cmpd="sng" algn="ctr">
                <a:solidFill>
                  <a:srgbClr val="FFFFFF">
                    <a:lumMod val="50000"/>
                  </a:srgbClr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38" name="Ovaal 37"/>
              <p:cNvSpPr/>
              <p:nvPr userDrawn="1"/>
            </p:nvSpPr>
            <p:spPr>
              <a:xfrm>
                <a:off x="10646722" y="2589326"/>
                <a:ext cx="769780" cy="769780"/>
              </a:xfrm>
              <a:prstGeom prst="ellipse">
                <a:avLst/>
              </a:prstGeom>
              <a:gradFill>
                <a:gsLst>
                  <a:gs pos="0">
                    <a:srgbClr val="1D1D1B">
                      <a:lumMod val="10000"/>
                      <a:lumOff val="90000"/>
                    </a:srgbClr>
                  </a:gs>
                  <a:gs pos="100000">
                    <a:srgbClr val="1D1D1B">
                      <a:lumMod val="25000"/>
                      <a:lumOff val="75000"/>
                    </a:srgbClr>
                  </a:gs>
                </a:gsLst>
                <a:lin ang="8100000" scaled="1"/>
              </a:gradFill>
              <a:ln w="19050" cap="flat" cmpd="sng" algn="ctr">
                <a:solidFill>
                  <a:srgbClr val="FFFFFF">
                    <a:lumMod val="50000"/>
                  </a:srgbClr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grpSp>
            <p:nvGrpSpPr>
              <p:cNvPr id="39" name="Groep 38"/>
              <p:cNvGrpSpPr/>
              <p:nvPr userDrawn="1"/>
            </p:nvGrpSpPr>
            <p:grpSpPr>
              <a:xfrm>
                <a:off x="10704223" y="2644466"/>
                <a:ext cx="655000" cy="631020"/>
                <a:chOff x="10707687" y="2647930"/>
                <a:chExt cx="655000" cy="631020"/>
              </a:xfrm>
            </p:grpSpPr>
            <p:sp>
              <p:nvSpPr>
                <p:cNvPr id="42" name="Ovaal 41"/>
                <p:cNvSpPr/>
                <p:nvPr userDrawn="1"/>
              </p:nvSpPr>
              <p:spPr>
                <a:xfrm>
                  <a:off x="10923711" y="2647930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3" name="Ovaal 42"/>
                <p:cNvSpPr/>
                <p:nvPr userDrawn="1"/>
              </p:nvSpPr>
              <p:spPr>
                <a:xfrm>
                  <a:off x="10707687" y="2800330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4" name="Ovaal 43"/>
                <p:cNvSpPr/>
                <p:nvPr userDrawn="1"/>
              </p:nvSpPr>
              <p:spPr>
                <a:xfrm>
                  <a:off x="11146663" y="2800330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5" name="Ovaal 44"/>
                <p:cNvSpPr/>
                <p:nvPr userDrawn="1"/>
              </p:nvSpPr>
              <p:spPr>
                <a:xfrm>
                  <a:off x="10793802" y="3062926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6" name="Ovaal 45"/>
                <p:cNvSpPr/>
                <p:nvPr userDrawn="1"/>
              </p:nvSpPr>
              <p:spPr>
                <a:xfrm>
                  <a:off x="11067727" y="3062926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7" name="Ovaal 46"/>
                <p:cNvSpPr/>
                <p:nvPr userDrawn="1"/>
              </p:nvSpPr>
              <p:spPr>
                <a:xfrm>
                  <a:off x="10953403" y="2892430"/>
                  <a:ext cx="170496" cy="170496"/>
                </a:xfrm>
                <a:prstGeom prst="ellipse">
                  <a:avLst/>
                </a:prstGeom>
                <a:gradFill>
                  <a:gsLst>
                    <a:gs pos="0">
                      <a:srgbClr val="1D1D1B">
                        <a:lumMod val="10000"/>
                        <a:lumOff val="90000"/>
                      </a:srgbClr>
                    </a:gs>
                    <a:gs pos="100000">
                      <a:srgbClr val="1D1D1B">
                        <a:lumMod val="25000"/>
                        <a:lumOff val="75000"/>
                      </a:srgbClr>
                    </a:gs>
                  </a:gsLst>
                  <a:path path="circle">
                    <a:fillToRect l="100000" t="100000"/>
                  </a:path>
                </a:gradFill>
                <a:ln w="25400" cap="flat" cmpd="sng" algn="ctr">
                  <a:solidFill>
                    <a:srgbClr val="FFFFFF">
                      <a:lumMod val="65000"/>
                      <a:alpha val="38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0" name="Rechthoek 10"/>
              <p:cNvSpPr/>
              <p:nvPr userDrawn="1"/>
            </p:nvSpPr>
            <p:spPr>
              <a:xfrm>
                <a:off x="10510560" y="3140981"/>
                <a:ext cx="939297" cy="408015"/>
              </a:xfrm>
              <a:custGeom>
                <a:avLst/>
                <a:gdLst>
                  <a:gd name="connsiteX0" fmla="*/ 0 w 1129820"/>
                  <a:gd name="connsiteY0" fmla="*/ 0 h 386313"/>
                  <a:gd name="connsiteX1" fmla="*/ 1129820 w 1129820"/>
                  <a:gd name="connsiteY1" fmla="*/ 0 h 386313"/>
                  <a:gd name="connsiteX2" fmla="*/ 1129820 w 1129820"/>
                  <a:gd name="connsiteY2" fmla="*/ 386313 h 386313"/>
                  <a:gd name="connsiteX3" fmla="*/ 0 w 1129820"/>
                  <a:gd name="connsiteY3" fmla="*/ 386313 h 386313"/>
                  <a:gd name="connsiteX4" fmla="*/ 0 w 1129820"/>
                  <a:gd name="connsiteY4" fmla="*/ 0 h 386313"/>
                  <a:gd name="connsiteX0" fmla="*/ 145473 w 1129820"/>
                  <a:gd name="connsiteY0" fmla="*/ 0 h 427876"/>
                  <a:gd name="connsiteX1" fmla="*/ 1129820 w 1129820"/>
                  <a:gd name="connsiteY1" fmla="*/ 41563 h 427876"/>
                  <a:gd name="connsiteX2" fmla="*/ 1129820 w 1129820"/>
                  <a:gd name="connsiteY2" fmla="*/ 427876 h 427876"/>
                  <a:gd name="connsiteX3" fmla="*/ 0 w 1129820"/>
                  <a:gd name="connsiteY3" fmla="*/ 427876 h 427876"/>
                  <a:gd name="connsiteX4" fmla="*/ 145473 w 1129820"/>
                  <a:gd name="connsiteY4" fmla="*/ 0 h 427876"/>
                  <a:gd name="connsiteX0" fmla="*/ 145473 w 1129820"/>
                  <a:gd name="connsiteY0" fmla="*/ 0 h 427876"/>
                  <a:gd name="connsiteX1" fmla="*/ 1129820 w 1129820"/>
                  <a:gd name="connsiteY1" fmla="*/ 41563 h 427876"/>
                  <a:gd name="connsiteX2" fmla="*/ 1129820 w 1129820"/>
                  <a:gd name="connsiteY2" fmla="*/ 427876 h 427876"/>
                  <a:gd name="connsiteX3" fmla="*/ 0 w 1129820"/>
                  <a:gd name="connsiteY3" fmla="*/ 427876 h 427876"/>
                  <a:gd name="connsiteX4" fmla="*/ 145473 w 1129820"/>
                  <a:gd name="connsiteY4" fmla="*/ 0 h 427876"/>
                  <a:gd name="connsiteX0" fmla="*/ 33864 w 1018211"/>
                  <a:gd name="connsiteY0" fmla="*/ 0 h 427876"/>
                  <a:gd name="connsiteX1" fmla="*/ 1018211 w 1018211"/>
                  <a:gd name="connsiteY1" fmla="*/ 41563 h 427876"/>
                  <a:gd name="connsiteX2" fmla="*/ 1018211 w 1018211"/>
                  <a:gd name="connsiteY2" fmla="*/ 427876 h 427876"/>
                  <a:gd name="connsiteX3" fmla="*/ 151628 w 1018211"/>
                  <a:gd name="connsiteY3" fmla="*/ 310112 h 427876"/>
                  <a:gd name="connsiteX4" fmla="*/ 33864 w 1018211"/>
                  <a:gd name="connsiteY4" fmla="*/ 0 h 427876"/>
                  <a:gd name="connsiteX0" fmla="*/ 100890 w 1085237"/>
                  <a:gd name="connsiteY0" fmla="*/ 0 h 427876"/>
                  <a:gd name="connsiteX1" fmla="*/ 1085237 w 1085237"/>
                  <a:gd name="connsiteY1" fmla="*/ 41563 h 427876"/>
                  <a:gd name="connsiteX2" fmla="*/ 1085237 w 1085237"/>
                  <a:gd name="connsiteY2" fmla="*/ 427876 h 427876"/>
                  <a:gd name="connsiteX3" fmla="*/ 218654 w 1085237"/>
                  <a:gd name="connsiteY3" fmla="*/ 310112 h 427876"/>
                  <a:gd name="connsiteX4" fmla="*/ 100890 w 1085237"/>
                  <a:gd name="connsiteY4" fmla="*/ 0 h 427876"/>
                  <a:gd name="connsiteX0" fmla="*/ 103919 w 1081338"/>
                  <a:gd name="connsiteY0" fmla="*/ 0 h 448658"/>
                  <a:gd name="connsiteX1" fmla="*/ 1081338 w 1081338"/>
                  <a:gd name="connsiteY1" fmla="*/ 62345 h 448658"/>
                  <a:gd name="connsiteX2" fmla="*/ 1081338 w 1081338"/>
                  <a:gd name="connsiteY2" fmla="*/ 448658 h 448658"/>
                  <a:gd name="connsiteX3" fmla="*/ 214755 w 1081338"/>
                  <a:gd name="connsiteY3" fmla="*/ 330894 h 448658"/>
                  <a:gd name="connsiteX4" fmla="*/ 103919 w 1081338"/>
                  <a:gd name="connsiteY4" fmla="*/ 0 h 448658"/>
                  <a:gd name="connsiteX0" fmla="*/ 123695 w 1101114"/>
                  <a:gd name="connsiteY0" fmla="*/ 0 h 448658"/>
                  <a:gd name="connsiteX1" fmla="*/ 1101114 w 1101114"/>
                  <a:gd name="connsiteY1" fmla="*/ 62345 h 448658"/>
                  <a:gd name="connsiteX2" fmla="*/ 1101114 w 1101114"/>
                  <a:gd name="connsiteY2" fmla="*/ 448658 h 448658"/>
                  <a:gd name="connsiteX3" fmla="*/ 234531 w 1101114"/>
                  <a:gd name="connsiteY3" fmla="*/ 330894 h 448658"/>
                  <a:gd name="connsiteX4" fmla="*/ 123695 w 1101114"/>
                  <a:gd name="connsiteY4" fmla="*/ 0 h 448658"/>
                  <a:gd name="connsiteX0" fmla="*/ 123695 w 1101114"/>
                  <a:gd name="connsiteY0" fmla="*/ 0 h 448658"/>
                  <a:gd name="connsiteX1" fmla="*/ 1101114 w 1101114"/>
                  <a:gd name="connsiteY1" fmla="*/ 62345 h 448658"/>
                  <a:gd name="connsiteX2" fmla="*/ 1101114 w 1101114"/>
                  <a:gd name="connsiteY2" fmla="*/ 448658 h 448658"/>
                  <a:gd name="connsiteX3" fmla="*/ 403939 w 1101114"/>
                  <a:gd name="connsiteY3" fmla="*/ 175382 h 448658"/>
                  <a:gd name="connsiteX4" fmla="*/ 234531 w 1101114"/>
                  <a:gd name="connsiteY4" fmla="*/ 330894 h 448658"/>
                  <a:gd name="connsiteX5" fmla="*/ 123695 w 1101114"/>
                  <a:gd name="connsiteY5" fmla="*/ 0 h 448658"/>
                  <a:gd name="connsiteX0" fmla="*/ 123695 w 1101114"/>
                  <a:gd name="connsiteY0" fmla="*/ 4727 h 453385"/>
                  <a:gd name="connsiteX1" fmla="*/ 1101114 w 1101114"/>
                  <a:gd name="connsiteY1" fmla="*/ 67072 h 453385"/>
                  <a:gd name="connsiteX2" fmla="*/ 1101114 w 1101114"/>
                  <a:gd name="connsiteY2" fmla="*/ 453385 h 453385"/>
                  <a:gd name="connsiteX3" fmla="*/ 577120 w 1101114"/>
                  <a:gd name="connsiteY3" fmla="*/ 0 h 453385"/>
                  <a:gd name="connsiteX4" fmla="*/ 234531 w 1101114"/>
                  <a:gd name="connsiteY4" fmla="*/ 335621 h 453385"/>
                  <a:gd name="connsiteX5" fmla="*/ 123695 w 1101114"/>
                  <a:gd name="connsiteY5" fmla="*/ 4727 h 453385"/>
                  <a:gd name="connsiteX0" fmla="*/ 123695 w 1101114"/>
                  <a:gd name="connsiteY0" fmla="*/ 4727 h 453385"/>
                  <a:gd name="connsiteX1" fmla="*/ 1101114 w 1101114"/>
                  <a:gd name="connsiteY1" fmla="*/ 67072 h 453385"/>
                  <a:gd name="connsiteX2" fmla="*/ 1101114 w 1101114"/>
                  <a:gd name="connsiteY2" fmla="*/ 453385 h 453385"/>
                  <a:gd name="connsiteX3" fmla="*/ 577120 w 1101114"/>
                  <a:gd name="connsiteY3" fmla="*/ 0 h 453385"/>
                  <a:gd name="connsiteX4" fmla="*/ 234531 w 1101114"/>
                  <a:gd name="connsiteY4" fmla="*/ 335621 h 453385"/>
                  <a:gd name="connsiteX5" fmla="*/ 123695 w 1101114"/>
                  <a:gd name="connsiteY5" fmla="*/ 4727 h 453385"/>
                  <a:gd name="connsiteX0" fmla="*/ 123695 w 1101114"/>
                  <a:gd name="connsiteY0" fmla="*/ 11654 h 460312"/>
                  <a:gd name="connsiteX1" fmla="*/ 1101114 w 1101114"/>
                  <a:gd name="connsiteY1" fmla="*/ 73999 h 460312"/>
                  <a:gd name="connsiteX2" fmla="*/ 1101114 w 1101114"/>
                  <a:gd name="connsiteY2" fmla="*/ 460312 h 460312"/>
                  <a:gd name="connsiteX3" fmla="*/ 604829 w 1101114"/>
                  <a:gd name="connsiteY3" fmla="*/ 0 h 460312"/>
                  <a:gd name="connsiteX4" fmla="*/ 234531 w 1101114"/>
                  <a:gd name="connsiteY4" fmla="*/ 342548 h 460312"/>
                  <a:gd name="connsiteX5" fmla="*/ 123695 w 1101114"/>
                  <a:gd name="connsiteY5" fmla="*/ 11654 h 460312"/>
                  <a:gd name="connsiteX0" fmla="*/ 123695 w 1101114"/>
                  <a:gd name="connsiteY0" fmla="*/ 11654 h 460312"/>
                  <a:gd name="connsiteX1" fmla="*/ 1101114 w 1101114"/>
                  <a:gd name="connsiteY1" fmla="*/ 73999 h 460312"/>
                  <a:gd name="connsiteX2" fmla="*/ 1101114 w 1101114"/>
                  <a:gd name="connsiteY2" fmla="*/ 460312 h 460312"/>
                  <a:gd name="connsiteX3" fmla="*/ 604829 w 1101114"/>
                  <a:gd name="connsiteY3" fmla="*/ 0 h 460312"/>
                  <a:gd name="connsiteX4" fmla="*/ 234531 w 1101114"/>
                  <a:gd name="connsiteY4" fmla="*/ 342548 h 460312"/>
                  <a:gd name="connsiteX5" fmla="*/ 123695 w 1101114"/>
                  <a:gd name="connsiteY5" fmla="*/ 11654 h 460312"/>
                  <a:gd name="connsiteX0" fmla="*/ 123695 w 1101114"/>
                  <a:gd name="connsiteY0" fmla="*/ 11654 h 460312"/>
                  <a:gd name="connsiteX1" fmla="*/ 1101114 w 1101114"/>
                  <a:gd name="connsiteY1" fmla="*/ 73999 h 460312"/>
                  <a:gd name="connsiteX2" fmla="*/ 1101114 w 1101114"/>
                  <a:gd name="connsiteY2" fmla="*/ 460312 h 460312"/>
                  <a:gd name="connsiteX3" fmla="*/ 604829 w 1101114"/>
                  <a:gd name="connsiteY3" fmla="*/ 0 h 460312"/>
                  <a:gd name="connsiteX4" fmla="*/ 234531 w 1101114"/>
                  <a:gd name="connsiteY4" fmla="*/ 342548 h 460312"/>
                  <a:gd name="connsiteX5" fmla="*/ 123695 w 1101114"/>
                  <a:gd name="connsiteY5" fmla="*/ 11654 h 460312"/>
                  <a:gd name="connsiteX0" fmla="*/ 98893 w 1076312"/>
                  <a:gd name="connsiteY0" fmla="*/ 11654 h 460312"/>
                  <a:gd name="connsiteX1" fmla="*/ 1076312 w 1076312"/>
                  <a:gd name="connsiteY1" fmla="*/ 73999 h 460312"/>
                  <a:gd name="connsiteX2" fmla="*/ 1076312 w 1076312"/>
                  <a:gd name="connsiteY2" fmla="*/ 460312 h 460312"/>
                  <a:gd name="connsiteX3" fmla="*/ 580027 w 1076312"/>
                  <a:gd name="connsiteY3" fmla="*/ 0 h 460312"/>
                  <a:gd name="connsiteX4" fmla="*/ 209729 w 1076312"/>
                  <a:gd name="connsiteY4" fmla="*/ 342548 h 460312"/>
                  <a:gd name="connsiteX5" fmla="*/ 98893 w 1076312"/>
                  <a:gd name="connsiteY5" fmla="*/ 11654 h 460312"/>
                  <a:gd name="connsiteX0" fmla="*/ 103531 w 1080950"/>
                  <a:gd name="connsiteY0" fmla="*/ 11654 h 460312"/>
                  <a:gd name="connsiteX1" fmla="*/ 1080950 w 1080950"/>
                  <a:gd name="connsiteY1" fmla="*/ 73999 h 460312"/>
                  <a:gd name="connsiteX2" fmla="*/ 1080950 w 1080950"/>
                  <a:gd name="connsiteY2" fmla="*/ 460312 h 460312"/>
                  <a:gd name="connsiteX3" fmla="*/ 584665 w 1080950"/>
                  <a:gd name="connsiteY3" fmla="*/ 0 h 460312"/>
                  <a:gd name="connsiteX4" fmla="*/ 200512 w 1080950"/>
                  <a:gd name="connsiteY4" fmla="*/ 342548 h 460312"/>
                  <a:gd name="connsiteX5" fmla="*/ 103531 w 1080950"/>
                  <a:gd name="connsiteY5" fmla="*/ 11654 h 460312"/>
                  <a:gd name="connsiteX0" fmla="*/ 103531 w 1080950"/>
                  <a:gd name="connsiteY0" fmla="*/ 11654 h 460312"/>
                  <a:gd name="connsiteX1" fmla="*/ 1080950 w 1080950"/>
                  <a:gd name="connsiteY1" fmla="*/ 73999 h 460312"/>
                  <a:gd name="connsiteX2" fmla="*/ 1080950 w 1080950"/>
                  <a:gd name="connsiteY2" fmla="*/ 460312 h 460312"/>
                  <a:gd name="connsiteX3" fmla="*/ 584665 w 1080950"/>
                  <a:gd name="connsiteY3" fmla="*/ 0 h 460312"/>
                  <a:gd name="connsiteX4" fmla="*/ 200512 w 1080950"/>
                  <a:gd name="connsiteY4" fmla="*/ 342548 h 460312"/>
                  <a:gd name="connsiteX5" fmla="*/ 103531 w 1080950"/>
                  <a:gd name="connsiteY5" fmla="*/ 11654 h 460312"/>
                  <a:gd name="connsiteX0" fmla="*/ 115967 w 1093386"/>
                  <a:gd name="connsiteY0" fmla="*/ 11654 h 460312"/>
                  <a:gd name="connsiteX1" fmla="*/ 1093386 w 1093386"/>
                  <a:gd name="connsiteY1" fmla="*/ 73999 h 460312"/>
                  <a:gd name="connsiteX2" fmla="*/ 1093386 w 1093386"/>
                  <a:gd name="connsiteY2" fmla="*/ 460312 h 460312"/>
                  <a:gd name="connsiteX3" fmla="*/ 597101 w 1093386"/>
                  <a:gd name="connsiteY3" fmla="*/ 0 h 460312"/>
                  <a:gd name="connsiteX4" fmla="*/ 212948 w 1093386"/>
                  <a:gd name="connsiteY4" fmla="*/ 342548 h 460312"/>
                  <a:gd name="connsiteX5" fmla="*/ 115967 w 1093386"/>
                  <a:gd name="connsiteY5" fmla="*/ 11654 h 460312"/>
                  <a:gd name="connsiteX0" fmla="*/ 115967 w 1093386"/>
                  <a:gd name="connsiteY0" fmla="*/ 11654 h 460312"/>
                  <a:gd name="connsiteX1" fmla="*/ 1093386 w 1093386"/>
                  <a:gd name="connsiteY1" fmla="*/ 73999 h 460312"/>
                  <a:gd name="connsiteX2" fmla="*/ 1093386 w 1093386"/>
                  <a:gd name="connsiteY2" fmla="*/ 460312 h 460312"/>
                  <a:gd name="connsiteX3" fmla="*/ 597101 w 1093386"/>
                  <a:gd name="connsiteY3" fmla="*/ 0 h 460312"/>
                  <a:gd name="connsiteX4" fmla="*/ 212948 w 1093386"/>
                  <a:gd name="connsiteY4" fmla="*/ 342548 h 460312"/>
                  <a:gd name="connsiteX5" fmla="*/ 115967 w 1093386"/>
                  <a:gd name="connsiteY5" fmla="*/ 11654 h 460312"/>
                  <a:gd name="connsiteX0" fmla="*/ 76283 w 1053702"/>
                  <a:gd name="connsiteY0" fmla="*/ 32436 h 481094"/>
                  <a:gd name="connsiteX1" fmla="*/ 1053702 w 1053702"/>
                  <a:gd name="connsiteY1" fmla="*/ 94781 h 481094"/>
                  <a:gd name="connsiteX2" fmla="*/ 1053702 w 1053702"/>
                  <a:gd name="connsiteY2" fmla="*/ 481094 h 481094"/>
                  <a:gd name="connsiteX3" fmla="*/ 640544 w 1053702"/>
                  <a:gd name="connsiteY3" fmla="*/ 0 h 481094"/>
                  <a:gd name="connsiteX4" fmla="*/ 173264 w 1053702"/>
                  <a:gd name="connsiteY4" fmla="*/ 363330 h 481094"/>
                  <a:gd name="connsiteX5" fmla="*/ 76283 w 1053702"/>
                  <a:gd name="connsiteY5" fmla="*/ 32436 h 481094"/>
                  <a:gd name="connsiteX0" fmla="*/ 108719 w 1086138"/>
                  <a:gd name="connsiteY0" fmla="*/ 32436 h 481094"/>
                  <a:gd name="connsiteX1" fmla="*/ 1086138 w 1086138"/>
                  <a:gd name="connsiteY1" fmla="*/ 94781 h 481094"/>
                  <a:gd name="connsiteX2" fmla="*/ 1086138 w 1086138"/>
                  <a:gd name="connsiteY2" fmla="*/ 481094 h 481094"/>
                  <a:gd name="connsiteX3" fmla="*/ 672980 w 1086138"/>
                  <a:gd name="connsiteY3" fmla="*/ 0 h 481094"/>
                  <a:gd name="connsiteX4" fmla="*/ 205700 w 1086138"/>
                  <a:gd name="connsiteY4" fmla="*/ 363330 h 481094"/>
                  <a:gd name="connsiteX5" fmla="*/ 108719 w 1086138"/>
                  <a:gd name="connsiteY5" fmla="*/ 32436 h 481094"/>
                  <a:gd name="connsiteX0" fmla="*/ 108719 w 1086138"/>
                  <a:gd name="connsiteY0" fmla="*/ 32436 h 481094"/>
                  <a:gd name="connsiteX1" fmla="*/ 1086138 w 1086138"/>
                  <a:gd name="connsiteY1" fmla="*/ 94781 h 481094"/>
                  <a:gd name="connsiteX2" fmla="*/ 1086138 w 1086138"/>
                  <a:gd name="connsiteY2" fmla="*/ 481094 h 481094"/>
                  <a:gd name="connsiteX3" fmla="*/ 672980 w 1086138"/>
                  <a:gd name="connsiteY3" fmla="*/ 0 h 481094"/>
                  <a:gd name="connsiteX4" fmla="*/ 205700 w 1086138"/>
                  <a:gd name="connsiteY4" fmla="*/ 363330 h 481094"/>
                  <a:gd name="connsiteX5" fmla="*/ 108719 w 1086138"/>
                  <a:gd name="connsiteY5" fmla="*/ 32436 h 481094"/>
                  <a:gd name="connsiteX0" fmla="*/ 108719 w 1210829"/>
                  <a:gd name="connsiteY0" fmla="*/ 32436 h 481094"/>
                  <a:gd name="connsiteX1" fmla="*/ 1210829 w 1210829"/>
                  <a:gd name="connsiteY1" fmla="*/ 351090 h 481094"/>
                  <a:gd name="connsiteX2" fmla="*/ 1086138 w 1210829"/>
                  <a:gd name="connsiteY2" fmla="*/ 481094 h 481094"/>
                  <a:gd name="connsiteX3" fmla="*/ 672980 w 1210829"/>
                  <a:gd name="connsiteY3" fmla="*/ 0 h 481094"/>
                  <a:gd name="connsiteX4" fmla="*/ 205700 w 1210829"/>
                  <a:gd name="connsiteY4" fmla="*/ 363330 h 481094"/>
                  <a:gd name="connsiteX5" fmla="*/ 108719 w 1210829"/>
                  <a:gd name="connsiteY5" fmla="*/ 32436 h 481094"/>
                  <a:gd name="connsiteX0" fmla="*/ 108719 w 1210829"/>
                  <a:gd name="connsiteY0" fmla="*/ 32436 h 367783"/>
                  <a:gd name="connsiteX1" fmla="*/ 1210829 w 1210829"/>
                  <a:gd name="connsiteY1" fmla="*/ 351090 h 367783"/>
                  <a:gd name="connsiteX2" fmla="*/ 996084 w 1210829"/>
                  <a:gd name="connsiteY2" fmla="*/ 30822 h 367783"/>
                  <a:gd name="connsiteX3" fmla="*/ 672980 w 1210829"/>
                  <a:gd name="connsiteY3" fmla="*/ 0 h 367783"/>
                  <a:gd name="connsiteX4" fmla="*/ 205700 w 1210829"/>
                  <a:gd name="connsiteY4" fmla="*/ 363330 h 367783"/>
                  <a:gd name="connsiteX5" fmla="*/ 108719 w 1210829"/>
                  <a:gd name="connsiteY5" fmla="*/ 32436 h 367783"/>
                  <a:gd name="connsiteX0" fmla="*/ 108719 w 996084"/>
                  <a:gd name="connsiteY0" fmla="*/ 32436 h 600471"/>
                  <a:gd name="connsiteX1" fmla="*/ 899101 w 996084"/>
                  <a:gd name="connsiteY1" fmla="*/ 600471 h 600471"/>
                  <a:gd name="connsiteX2" fmla="*/ 996084 w 996084"/>
                  <a:gd name="connsiteY2" fmla="*/ 30822 h 600471"/>
                  <a:gd name="connsiteX3" fmla="*/ 672980 w 996084"/>
                  <a:gd name="connsiteY3" fmla="*/ 0 h 600471"/>
                  <a:gd name="connsiteX4" fmla="*/ 205700 w 996084"/>
                  <a:gd name="connsiteY4" fmla="*/ 363330 h 600471"/>
                  <a:gd name="connsiteX5" fmla="*/ 108719 w 996084"/>
                  <a:gd name="connsiteY5" fmla="*/ 32436 h 600471"/>
                  <a:gd name="connsiteX0" fmla="*/ 108719 w 899101"/>
                  <a:gd name="connsiteY0" fmla="*/ 32436 h 600471"/>
                  <a:gd name="connsiteX1" fmla="*/ 899101 w 899101"/>
                  <a:gd name="connsiteY1" fmla="*/ 600471 h 600471"/>
                  <a:gd name="connsiteX2" fmla="*/ 767484 w 899101"/>
                  <a:gd name="connsiteY2" fmla="*/ 391040 h 600471"/>
                  <a:gd name="connsiteX3" fmla="*/ 672980 w 899101"/>
                  <a:gd name="connsiteY3" fmla="*/ 0 h 600471"/>
                  <a:gd name="connsiteX4" fmla="*/ 205700 w 899101"/>
                  <a:gd name="connsiteY4" fmla="*/ 363330 h 600471"/>
                  <a:gd name="connsiteX5" fmla="*/ 108719 w 899101"/>
                  <a:gd name="connsiteY5" fmla="*/ 32436 h 600471"/>
                  <a:gd name="connsiteX0" fmla="*/ 108719 w 923424"/>
                  <a:gd name="connsiteY0" fmla="*/ 32436 h 600471"/>
                  <a:gd name="connsiteX1" fmla="*/ 899101 w 923424"/>
                  <a:gd name="connsiteY1" fmla="*/ 600471 h 600471"/>
                  <a:gd name="connsiteX2" fmla="*/ 767484 w 923424"/>
                  <a:gd name="connsiteY2" fmla="*/ 391040 h 600471"/>
                  <a:gd name="connsiteX3" fmla="*/ 672980 w 923424"/>
                  <a:gd name="connsiteY3" fmla="*/ 0 h 600471"/>
                  <a:gd name="connsiteX4" fmla="*/ 205700 w 923424"/>
                  <a:gd name="connsiteY4" fmla="*/ 363330 h 600471"/>
                  <a:gd name="connsiteX5" fmla="*/ 108719 w 923424"/>
                  <a:gd name="connsiteY5" fmla="*/ 32436 h 600471"/>
                  <a:gd name="connsiteX0" fmla="*/ 108719 w 925266"/>
                  <a:gd name="connsiteY0" fmla="*/ 34821 h 602856"/>
                  <a:gd name="connsiteX1" fmla="*/ 899101 w 925266"/>
                  <a:gd name="connsiteY1" fmla="*/ 602856 h 602856"/>
                  <a:gd name="connsiteX2" fmla="*/ 767484 w 925266"/>
                  <a:gd name="connsiteY2" fmla="*/ 393425 h 602856"/>
                  <a:gd name="connsiteX3" fmla="*/ 672980 w 925266"/>
                  <a:gd name="connsiteY3" fmla="*/ 2385 h 602856"/>
                  <a:gd name="connsiteX4" fmla="*/ 205700 w 925266"/>
                  <a:gd name="connsiteY4" fmla="*/ 365715 h 602856"/>
                  <a:gd name="connsiteX5" fmla="*/ 108719 w 925266"/>
                  <a:gd name="connsiteY5" fmla="*/ 34821 h 602856"/>
                  <a:gd name="connsiteX0" fmla="*/ 108719 w 934847"/>
                  <a:gd name="connsiteY0" fmla="*/ 32442 h 600477"/>
                  <a:gd name="connsiteX1" fmla="*/ 899101 w 934847"/>
                  <a:gd name="connsiteY1" fmla="*/ 600477 h 600477"/>
                  <a:gd name="connsiteX2" fmla="*/ 767484 w 934847"/>
                  <a:gd name="connsiteY2" fmla="*/ 391046 h 600477"/>
                  <a:gd name="connsiteX3" fmla="*/ 672980 w 934847"/>
                  <a:gd name="connsiteY3" fmla="*/ 6 h 600477"/>
                  <a:gd name="connsiteX4" fmla="*/ 205700 w 934847"/>
                  <a:gd name="connsiteY4" fmla="*/ 363336 h 600477"/>
                  <a:gd name="connsiteX5" fmla="*/ 108719 w 934847"/>
                  <a:gd name="connsiteY5" fmla="*/ 32442 h 600477"/>
                  <a:gd name="connsiteX0" fmla="*/ 108719 w 922877"/>
                  <a:gd name="connsiteY0" fmla="*/ 32442 h 600477"/>
                  <a:gd name="connsiteX1" fmla="*/ 899101 w 922877"/>
                  <a:gd name="connsiteY1" fmla="*/ 600477 h 600477"/>
                  <a:gd name="connsiteX2" fmla="*/ 767484 w 922877"/>
                  <a:gd name="connsiteY2" fmla="*/ 391046 h 600477"/>
                  <a:gd name="connsiteX3" fmla="*/ 672980 w 922877"/>
                  <a:gd name="connsiteY3" fmla="*/ 6 h 600477"/>
                  <a:gd name="connsiteX4" fmla="*/ 205700 w 922877"/>
                  <a:gd name="connsiteY4" fmla="*/ 363336 h 600477"/>
                  <a:gd name="connsiteX5" fmla="*/ 108719 w 922877"/>
                  <a:gd name="connsiteY5" fmla="*/ 32442 h 600477"/>
                  <a:gd name="connsiteX0" fmla="*/ 108719 w 940851"/>
                  <a:gd name="connsiteY0" fmla="*/ 32442 h 600477"/>
                  <a:gd name="connsiteX1" fmla="*/ 899101 w 940851"/>
                  <a:gd name="connsiteY1" fmla="*/ 600477 h 600477"/>
                  <a:gd name="connsiteX2" fmla="*/ 767484 w 940851"/>
                  <a:gd name="connsiteY2" fmla="*/ 391046 h 600477"/>
                  <a:gd name="connsiteX3" fmla="*/ 672980 w 940851"/>
                  <a:gd name="connsiteY3" fmla="*/ 6 h 600477"/>
                  <a:gd name="connsiteX4" fmla="*/ 205700 w 940851"/>
                  <a:gd name="connsiteY4" fmla="*/ 363336 h 600477"/>
                  <a:gd name="connsiteX5" fmla="*/ 108719 w 940851"/>
                  <a:gd name="connsiteY5" fmla="*/ 32442 h 600477"/>
                  <a:gd name="connsiteX0" fmla="*/ 108719 w 942823"/>
                  <a:gd name="connsiteY0" fmla="*/ 35699 h 603734"/>
                  <a:gd name="connsiteX1" fmla="*/ 899101 w 942823"/>
                  <a:gd name="connsiteY1" fmla="*/ 603734 h 603734"/>
                  <a:gd name="connsiteX2" fmla="*/ 767484 w 942823"/>
                  <a:gd name="connsiteY2" fmla="*/ 394303 h 603734"/>
                  <a:gd name="connsiteX3" fmla="*/ 672980 w 942823"/>
                  <a:gd name="connsiteY3" fmla="*/ 3263 h 603734"/>
                  <a:gd name="connsiteX4" fmla="*/ 205700 w 942823"/>
                  <a:gd name="connsiteY4" fmla="*/ 366593 h 603734"/>
                  <a:gd name="connsiteX5" fmla="*/ 108719 w 942823"/>
                  <a:gd name="connsiteY5" fmla="*/ 35699 h 603734"/>
                  <a:gd name="connsiteX0" fmla="*/ 108719 w 942823"/>
                  <a:gd name="connsiteY0" fmla="*/ 35699 h 603734"/>
                  <a:gd name="connsiteX1" fmla="*/ 899101 w 942823"/>
                  <a:gd name="connsiteY1" fmla="*/ 603734 h 603734"/>
                  <a:gd name="connsiteX2" fmla="*/ 767484 w 942823"/>
                  <a:gd name="connsiteY2" fmla="*/ 394303 h 603734"/>
                  <a:gd name="connsiteX3" fmla="*/ 672980 w 942823"/>
                  <a:gd name="connsiteY3" fmla="*/ 3263 h 603734"/>
                  <a:gd name="connsiteX4" fmla="*/ 205700 w 942823"/>
                  <a:gd name="connsiteY4" fmla="*/ 366593 h 603734"/>
                  <a:gd name="connsiteX5" fmla="*/ 108719 w 942823"/>
                  <a:gd name="connsiteY5" fmla="*/ 35699 h 603734"/>
                  <a:gd name="connsiteX0" fmla="*/ 108719 w 942823"/>
                  <a:gd name="connsiteY0" fmla="*/ 35699 h 394303"/>
                  <a:gd name="connsiteX1" fmla="*/ 635865 w 942823"/>
                  <a:gd name="connsiteY1" fmla="*/ 354352 h 394303"/>
                  <a:gd name="connsiteX2" fmla="*/ 767484 w 942823"/>
                  <a:gd name="connsiteY2" fmla="*/ 394303 h 394303"/>
                  <a:gd name="connsiteX3" fmla="*/ 672980 w 942823"/>
                  <a:gd name="connsiteY3" fmla="*/ 3263 h 394303"/>
                  <a:gd name="connsiteX4" fmla="*/ 205700 w 942823"/>
                  <a:gd name="connsiteY4" fmla="*/ 366593 h 394303"/>
                  <a:gd name="connsiteX5" fmla="*/ 108719 w 942823"/>
                  <a:gd name="connsiteY5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99206 w 933310"/>
                  <a:gd name="connsiteY0" fmla="*/ 35699 h 394303"/>
                  <a:gd name="connsiteX1" fmla="*/ 233977 w 933310"/>
                  <a:gd name="connsiteY1" fmla="*/ 391193 h 394303"/>
                  <a:gd name="connsiteX2" fmla="*/ 705032 w 933310"/>
                  <a:gd name="connsiteY2" fmla="*/ 30975 h 394303"/>
                  <a:gd name="connsiteX3" fmla="*/ 626352 w 933310"/>
                  <a:gd name="connsiteY3" fmla="*/ 354352 h 394303"/>
                  <a:gd name="connsiteX4" fmla="*/ 757971 w 933310"/>
                  <a:gd name="connsiteY4" fmla="*/ 394303 h 394303"/>
                  <a:gd name="connsiteX5" fmla="*/ 663467 w 933310"/>
                  <a:gd name="connsiteY5" fmla="*/ 3263 h 394303"/>
                  <a:gd name="connsiteX6" fmla="*/ 223896 w 933310"/>
                  <a:gd name="connsiteY6" fmla="*/ 338883 h 394303"/>
                  <a:gd name="connsiteX7" fmla="*/ 99206 w 933310"/>
                  <a:gd name="connsiteY7" fmla="*/ 35699 h 394303"/>
                  <a:gd name="connsiteX0" fmla="*/ 111296 w 945400"/>
                  <a:gd name="connsiteY0" fmla="*/ 35699 h 394303"/>
                  <a:gd name="connsiteX1" fmla="*/ 246067 w 945400"/>
                  <a:gd name="connsiteY1" fmla="*/ 391193 h 394303"/>
                  <a:gd name="connsiteX2" fmla="*/ 717122 w 945400"/>
                  <a:gd name="connsiteY2" fmla="*/ 30975 h 394303"/>
                  <a:gd name="connsiteX3" fmla="*/ 638442 w 945400"/>
                  <a:gd name="connsiteY3" fmla="*/ 354352 h 394303"/>
                  <a:gd name="connsiteX4" fmla="*/ 770061 w 945400"/>
                  <a:gd name="connsiteY4" fmla="*/ 394303 h 394303"/>
                  <a:gd name="connsiteX5" fmla="*/ 675557 w 945400"/>
                  <a:gd name="connsiteY5" fmla="*/ 3263 h 394303"/>
                  <a:gd name="connsiteX6" fmla="*/ 201349 w 945400"/>
                  <a:gd name="connsiteY6" fmla="*/ 380446 h 394303"/>
                  <a:gd name="connsiteX7" fmla="*/ 111296 w 945400"/>
                  <a:gd name="connsiteY7" fmla="*/ 35699 h 394303"/>
                  <a:gd name="connsiteX0" fmla="*/ 111296 w 945400"/>
                  <a:gd name="connsiteY0" fmla="*/ 35699 h 394303"/>
                  <a:gd name="connsiteX1" fmla="*/ 232213 w 945400"/>
                  <a:gd name="connsiteY1" fmla="*/ 328847 h 394303"/>
                  <a:gd name="connsiteX2" fmla="*/ 717122 w 945400"/>
                  <a:gd name="connsiteY2" fmla="*/ 30975 h 394303"/>
                  <a:gd name="connsiteX3" fmla="*/ 638442 w 945400"/>
                  <a:gd name="connsiteY3" fmla="*/ 354352 h 394303"/>
                  <a:gd name="connsiteX4" fmla="*/ 770061 w 945400"/>
                  <a:gd name="connsiteY4" fmla="*/ 394303 h 394303"/>
                  <a:gd name="connsiteX5" fmla="*/ 675557 w 945400"/>
                  <a:gd name="connsiteY5" fmla="*/ 3263 h 394303"/>
                  <a:gd name="connsiteX6" fmla="*/ 201349 w 945400"/>
                  <a:gd name="connsiteY6" fmla="*/ 380446 h 394303"/>
                  <a:gd name="connsiteX7" fmla="*/ 111296 w 945400"/>
                  <a:gd name="connsiteY7" fmla="*/ 35699 h 394303"/>
                  <a:gd name="connsiteX0" fmla="*/ 111296 w 945400"/>
                  <a:gd name="connsiteY0" fmla="*/ 35699 h 394303"/>
                  <a:gd name="connsiteX1" fmla="*/ 232213 w 945400"/>
                  <a:gd name="connsiteY1" fmla="*/ 328847 h 394303"/>
                  <a:gd name="connsiteX2" fmla="*/ 717122 w 945400"/>
                  <a:gd name="connsiteY2" fmla="*/ 30975 h 394303"/>
                  <a:gd name="connsiteX3" fmla="*/ 638442 w 945400"/>
                  <a:gd name="connsiteY3" fmla="*/ 354352 h 394303"/>
                  <a:gd name="connsiteX4" fmla="*/ 770061 w 945400"/>
                  <a:gd name="connsiteY4" fmla="*/ 394303 h 394303"/>
                  <a:gd name="connsiteX5" fmla="*/ 675557 w 945400"/>
                  <a:gd name="connsiteY5" fmla="*/ 3263 h 394303"/>
                  <a:gd name="connsiteX6" fmla="*/ 201349 w 945400"/>
                  <a:gd name="connsiteY6" fmla="*/ 380446 h 394303"/>
                  <a:gd name="connsiteX7" fmla="*/ 111296 w 945400"/>
                  <a:gd name="connsiteY7" fmla="*/ 35699 h 394303"/>
                  <a:gd name="connsiteX0" fmla="*/ 94898 w 929002"/>
                  <a:gd name="connsiteY0" fmla="*/ 35699 h 394303"/>
                  <a:gd name="connsiteX1" fmla="*/ 215815 w 929002"/>
                  <a:gd name="connsiteY1" fmla="*/ 328847 h 394303"/>
                  <a:gd name="connsiteX2" fmla="*/ 700724 w 929002"/>
                  <a:gd name="connsiteY2" fmla="*/ 30975 h 394303"/>
                  <a:gd name="connsiteX3" fmla="*/ 622044 w 929002"/>
                  <a:gd name="connsiteY3" fmla="*/ 354352 h 394303"/>
                  <a:gd name="connsiteX4" fmla="*/ 753663 w 929002"/>
                  <a:gd name="connsiteY4" fmla="*/ 394303 h 394303"/>
                  <a:gd name="connsiteX5" fmla="*/ 659159 w 929002"/>
                  <a:gd name="connsiteY5" fmla="*/ 3263 h 394303"/>
                  <a:gd name="connsiteX6" fmla="*/ 233442 w 929002"/>
                  <a:gd name="connsiteY6" fmla="*/ 380446 h 394303"/>
                  <a:gd name="connsiteX7" fmla="*/ 94898 w 929002"/>
                  <a:gd name="connsiteY7" fmla="*/ 35699 h 394303"/>
                  <a:gd name="connsiteX0" fmla="*/ 98467 w 932571"/>
                  <a:gd name="connsiteY0" fmla="*/ 35699 h 394303"/>
                  <a:gd name="connsiteX1" fmla="*/ 219384 w 932571"/>
                  <a:gd name="connsiteY1" fmla="*/ 328847 h 394303"/>
                  <a:gd name="connsiteX2" fmla="*/ 704293 w 932571"/>
                  <a:gd name="connsiteY2" fmla="*/ 30975 h 394303"/>
                  <a:gd name="connsiteX3" fmla="*/ 625613 w 932571"/>
                  <a:gd name="connsiteY3" fmla="*/ 354352 h 394303"/>
                  <a:gd name="connsiteX4" fmla="*/ 757232 w 932571"/>
                  <a:gd name="connsiteY4" fmla="*/ 394303 h 394303"/>
                  <a:gd name="connsiteX5" fmla="*/ 662728 w 932571"/>
                  <a:gd name="connsiteY5" fmla="*/ 3263 h 394303"/>
                  <a:gd name="connsiteX6" fmla="*/ 237011 w 932571"/>
                  <a:gd name="connsiteY6" fmla="*/ 380446 h 394303"/>
                  <a:gd name="connsiteX7" fmla="*/ 98467 w 932571"/>
                  <a:gd name="connsiteY7" fmla="*/ 35699 h 394303"/>
                  <a:gd name="connsiteX0" fmla="*/ 105342 w 939446"/>
                  <a:gd name="connsiteY0" fmla="*/ 35699 h 394303"/>
                  <a:gd name="connsiteX1" fmla="*/ 226259 w 939446"/>
                  <a:gd name="connsiteY1" fmla="*/ 328847 h 394303"/>
                  <a:gd name="connsiteX2" fmla="*/ 711168 w 939446"/>
                  <a:gd name="connsiteY2" fmla="*/ 30975 h 394303"/>
                  <a:gd name="connsiteX3" fmla="*/ 632488 w 939446"/>
                  <a:gd name="connsiteY3" fmla="*/ 354352 h 394303"/>
                  <a:gd name="connsiteX4" fmla="*/ 764107 w 939446"/>
                  <a:gd name="connsiteY4" fmla="*/ 394303 h 394303"/>
                  <a:gd name="connsiteX5" fmla="*/ 669603 w 939446"/>
                  <a:gd name="connsiteY5" fmla="*/ 3263 h 394303"/>
                  <a:gd name="connsiteX6" fmla="*/ 223105 w 939446"/>
                  <a:gd name="connsiteY6" fmla="*/ 352737 h 394303"/>
                  <a:gd name="connsiteX7" fmla="*/ 105342 w 939446"/>
                  <a:gd name="connsiteY7" fmla="*/ 35699 h 394303"/>
                  <a:gd name="connsiteX0" fmla="*/ 105342 w 939446"/>
                  <a:gd name="connsiteY0" fmla="*/ 35699 h 403258"/>
                  <a:gd name="connsiteX1" fmla="*/ 198550 w 939446"/>
                  <a:gd name="connsiteY1" fmla="*/ 363484 h 403258"/>
                  <a:gd name="connsiteX2" fmla="*/ 711168 w 939446"/>
                  <a:gd name="connsiteY2" fmla="*/ 30975 h 403258"/>
                  <a:gd name="connsiteX3" fmla="*/ 632488 w 939446"/>
                  <a:gd name="connsiteY3" fmla="*/ 354352 h 403258"/>
                  <a:gd name="connsiteX4" fmla="*/ 764107 w 939446"/>
                  <a:gd name="connsiteY4" fmla="*/ 394303 h 403258"/>
                  <a:gd name="connsiteX5" fmla="*/ 669603 w 939446"/>
                  <a:gd name="connsiteY5" fmla="*/ 3263 h 403258"/>
                  <a:gd name="connsiteX6" fmla="*/ 223105 w 939446"/>
                  <a:gd name="connsiteY6" fmla="*/ 352737 h 403258"/>
                  <a:gd name="connsiteX7" fmla="*/ 105342 w 939446"/>
                  <a:gd name="connsiteY7" fmla="*/ 35699 h 403258"/>
                  <a:gd name="connsiteX0" fmla="*/ 105342 w 939446"/>
                  <a:gd name="connsiteY0" fmla="*/ 35699 h 394303"/>
                  <a:gd name="connsiteX1" fmla="*/ 198550 w 939446"/>
                  <a:gd name="connsiteY1" fmla="*/ 363484 h 394303"/>
                  <a:gd name="connsiteX2" fmla="*/ 711168 w 939446"/>
                  <a:gd name="connsiteY2" fmla="*/ 30975 h 394303"/>
                  <a:gd name="connsiteX3" fmla="*/ 632488 w 939446"/>
                  <a:gd name="connsiteY3" fmla="*/ 354352 h 394303"/>
                  <a:gd name="connsiteX4" fmla="*/ 764107 w 939446"/>
                  <a:gd name="connsiteY4" fmla="*/ 394303 h 394303"/>
                  <a:gd name="connsiteX5" fmla="*/ 669603 w 939446"/>
                  <a:gd name="connsiteY5" fmla="*/ 3263 h 394303"/>
                  <a:gd name="connsiteX6" fmla="*/ 223105 w 939446"/>
                  <a:gd name="connsiteY6" fmla="*/ 352737 h 394303"/>
                  <a:gd name="connsiteX7" fmla="*/ 105342 w 939446"/>
                  <a:gd name="connsiteY7" fmla="*/ 35699 h 394303"/>
                  <a:gd name="connsiteX0" fmla="*/ 105342 w 939446"/>
                  <a:gd name="connsiteY0" fmla="*/ 35699 h 394303"/>
                  <a:gd name="connsiteX1" fmla="*/ 198550 w 939446"/>
                  <a:gd name="connsiteY1" fmla="*/ 363484 h 394303"/>
                  <a:gd name="connsiteX2" fmla="*/ 711168 w 939446"/>
                  <a:gd name="connsiteY2" fmla="*/ 30975 h 394303"/>
                  <a:gd name="connsiteX3" fmla="*/ 632488 w 939446"/>
                  <a:gd name="connsiteY3" fmla="*/ 354352 h 394303"/>
                  <a:gd name="connsiteX4" fmla="*/ 764107 w 939446"/>
                  <a:gd name="connsiteY4" fmla="*/ 394303 h 394303"/>
                  <a:gd name="connsiteX5" fmla="*/ 669603 w 939446"/>
                  <a:gd name="connsiteY5" fmla="*/ 3263 h 394303"/>
                  <a:gd name="connsiteX6" fmla="*/ 223105 w 939446"/>
                  <a:gd name="connsiteY6" fmla="*/ 352737 h 394303"/>
                  <a:gd name="connsiteX7" fmla="*/ 105342 w 939446"/>
                  <a:gd name="connsiteY7" fmla="*/ 35699 h 394303"/>
                  <a:gd name="connsiteX0" fmla="*/ 105342 w 939446"/>
                  <a:gd name="connsiteY0" fmla="*/ 35699 h 394303"/>
                  <a:gd name="connsiteX1" fmla="*/ 170841 w 939446"/>
                  <a:gd name="connsiteY1" fmla="*/ 37902 h 394303"/>
                  <a:gd name="connsiteX2" fmla="*/ 198550 w 939446"/>
                  <a:gd name="connsiteY2" fmla="*/ 363484 h 394303"/>
                  <a:gd name="connsiteX3" fmla="*/ 711168 w 939446"/>
                  <a:gd name="connsiteY3" fmla="*/ 30975 h 394303"/>
                  <a:gd name="connsiteX4" fmla="*/ 632488 w 939446"/>
                  <a:gd name="connsiteY4" fmla="*/ 354352 h 394303"/>
                  <a:gd name="connsiteX5" fmla="*/ 764107 w 939446"/>
                  <a:gd name="connsiteY5" fmla="*/ 394303 h 394303"/>
                  <a:gd name="connsiteX6" fmla="*/ 669603 w 939446"/>
                  <a:gd name="connsiteY6" fmla="*/ 3263 h 394303"/>
                  <a:gd name="connsiteX7" fmla="*/ 223105 w 939446"/>
                  <a:gd name="connsiteY7" fmla="*/ 352737 h 394303"/>
                  <a:gd name="connsiteX8" fmla="*/ 105342 w 939446"/>
                  <a:gd name="connsiteY8" fmla="*/ 35699 h 394303"/>
                  <a:gd name="connsiteX0" fmla="*/ 105342 w 939446"/>
                  <a:gd name="connsiteY0" fmla="*/ 35699 h 394303"/>
                  <a:gd name="connsiteX1" fmla="*/ 170841 w 939446"/>
                  <a:gd name="connsiteY1" fmla="*/ 37902 h 394303"/>
                  <a:gd name="connsiteX2" fmla="*/ 198550 w 939446"/>
                  <a:gd name="connsiteY2" fmla="*/ 363484 h 394303"/>
                  <a:gd name="connsiteX3" fmla="*/ 711168 w 939446"/>
                  <a:gd name="connsiteY3" fmla="*/ 30975 h 394303"/>
                  <a:gd name="connsiteX4" fmla="*/ 632488 w 939446"/>
                  <a:gd name="connsiteY4" fmla="*/ 354352 h 394303"/>
                  <a:gd name="connsiteX5" fmla="*/ 764107 w 939446"/>
                  <a:gd name="connsiteY5" fmla="*/ 394303 h 394303"/>
                  <a:gd name="connsiteX6" fmla="*/ 669603 w 939446"/>
                  <a:gd name="connsiteY6" fmla="*/ 3263 h 394303"/>
                  <a:gd name="connsiteX7" fmla="*/ 223105 w 939446"/>
                  <a:gd name="connsiteY7" fmla="*/ 352737 h 394303"/>
                  <a:gd name="connsiteX8" fmla="*/ 105342 w 939446"/>
                  <a:gd name="connsiteY8" fmla="*/ 35699 h 394303"/>
                  <a:gd name="connsiteX0" fmla="*/ 105342 w 939446"/>
                  <a:gd name="connsiteY0" fmla="*/ 35699 h 394303"/>
                  <a:gd name="connsiteX1" fmla="*/ 170841 w 939446"/>
                  <a:gd name="connsiteY1" fmla="*/ 37902 h 394303"/>
                  <a:gd name="connsiteX2" fmla="*/ 198550 w 939446"/>
                  <a:gd name="connsiteY2" fmla="*/ 363484 h 394303"/>
                  <a:gd name="connsiteX3" fmla="*/ 711168 w 939446"/>
                  <a:gd name="connsiteY3" fmla="*/ 30975 h 394303"/>
                  <a:gd name="connsiteX4" fmla="*/ 632488 w 939446"/>
                  <a:gd name="connsiteY4" fmla="*/ 354352 h 394303"/>
                  <a:gd name="connsiteX5" fmla="*/ 764107 w 939446"/>
                  <a:gd name="connsiteY5" fmla="*/ 394303 h 394303"/>
                  <a:gd name="connsiteX6" fmla="*/ 669603 w 939446"/>
                  <a:gd name="connsiteY6" fmla="*/ 3263 h 394303"/>
                  <a:gd name="connsiteX7" fmla="*/ 223105 w 939446"/>
                  <a:gd name="connsiteY7" fmla="*/ 352737 h 394303"/>
                  <a:gd name="connsiteX8" fmla="*/ 105342 w 939446"/>
                  <a:gd name="connsiteY8" fmla="*/ 35699 h 394303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198550 w 930539"/>
                  <a:gd name="connsiteY2" fmla="*/ 363341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52594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18314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52594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18314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181232 w 930539"/>
                  <a:gd name="connsiteY2" fmla="*/ 352951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70269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70269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70269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70269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11595 w 936792"/>
                  <a:gd name="connsiteY0" fmla="*/ 35556 h 408015"/>
                  <a:gd name="connsiteX1" fmla="*/ 177094 w 936792"/>
                  <a:gd name="connsiteY1" fmla="*/ 37759 h 408015"/>
                  <a:gd name="connsiteX2" fmla="*/ 235976 w 936792"/>
                  <a:gd name="connsiteY2" fmla="*/ 370269 h 408015"/>
                  <a:gd name="connsiteX3" fmla="*/ 717421 w 936792"/>
                  <a:gd name="connsiteY3" fmla="*/ 30832 h 408015"/>
                  <a:gd name="connsiteX4" fmla="*/ 638741 w 936792"/>
                  <a:gd name="connsiteY4" fmla="*/ 354209 h 408015"/>
                  <a:gd name="connsiteX5" fmla="*/ 756506 w 936792"/>
                  <a:gd name="connsiteY5" fmla="*/ 408015 h 408015"/>
                  <a:gd name="connsiteX6" fmla="*/ 675856 w 936792"/>
                  <a:gd name="connsiteY6" fmla="*/ 3120 h 408015"/>
                  <a:gd name="connsiteX7" fmla="*/ 212040 w 936792"/>
                  <a:gd name="connsiteY7" fmla="*/ 373375 h 408015"/>
                  <a:gd name="connsiteX8" fmla="*/ 111595 w 936792"/>
                  <a:gd name="connsiteY8" fmla="*/ 35556 h 408015"/>
                  <a:gd name="connsiteX0" fmla="*/ 104452 w 929649"/>
                  <a:gd name="connsiteY0" fmla="*/ 35556 h 408015"/>
                  <a:gd name="connsiteX1" fmla="*/ 169951 w 929649"/>
                  <a:gd name="connsiteY1" fmla="*/ 37759 h 408015"/>
                  <a:gd name="connsiteX2" fmla="*/ 228833 w 929649"/>
                  <a:gd name="connsiteY2" fmla="*/ 370269 h 408015"/>
                  <a:gd name="connsiteX3" fmla="*/ 710278 w 929649"/>
                  <a:gd name="connsiteY3" fmla="*/ 30832 h 408015"/>
                  <a:gd name="connsiteX4" fmla="*/ 631598 w 929649"/>
                  <a:gd name="connsiteY4" fmla="*/ 354209 h 408015"/>
                  <a:gd name="connsiteX5" fmla="*/ 749363 w 929649"/>
                  <a:gd name="connsiteY5" fmla="*/ 408015 h 408015"/>
                  <a:gd name="connsiteX6" fmla="*/ 668713 w 929649"/>
                  <a:gd name="connsiteY6" fmla="*/ 3120 h 408015"/>
                  <a:gd name="connsiteX7" fmla="*/ 204897 w 929649"/>
                  <a:gd name="connsiteY7" fmla="*/ 373375 h 408015"/>
                  <a:gd name="connsiteX8" fmla="*/ 104452 w 929649"/>
                  <a:gd name="connsiteY8" fmla="*/ 35556 h 408015"/>
                  <a:gd name="connsiteX0" fmla="*/ 110549 w 935746"/>
                  <a:gd name="connsiteY0" fmla="*/ 35556 h 408015"/>
                  <a:gd name="connsiteX1" fmla="*/ 176048 w 935746"/>
                  <a:gd name="connsiteY1" fmla="*/ 37759 h 408015"/>
                  <a:gd name="connsiteX2" fmla="*/ 234930 w 935746"/>
                  <a:gd name="connsiteY2" fmla="*/ 370269 h 408015"/>
                  <a:gd name="connsiteX3" fmla="*/ 716375 w 935746"/>
                  <a:gd name="connsiteY3" fmla="*/ 3083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76048 w 935746"/>
                  <a:gd name="connsiteY1" fmla="*/ 37759 h 408015"/>
                  <a:gd name="connsiteX2" fmla="*/ 234930 w 935746"/>
                  <a:gd name="connsiteY2" fmla="*/ 370269 h 408015"/>
                  <a:gd name="connsiteX3" fmla="*/ 716375 w 935746"/>
                  <a:gd name="connsiteY3" fmla="*/ 3083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76048 w 935746"/>
                  <a:gd name="connsiteY1" fmla="*/ 37759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31020 w 935746"/>
                  <a:gd name="connsiteY1" fmla="*/ 79322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72992 w 912044"/>
                  <a:gd name="connsiteY0" fmla="*/ 35556 h 408015"/>
                  <a:gd name="connsiteX1" fmla="*/ 107318 w 912044"/>
                  <a:gd name="connsiteY1" fmla="*/ 79322 h 408015"/>
                  <a:gd name="connsiteX2" fmla="*/ 211228 w 912044"/>
                  <a:gd name="connsiteY2" fmla="*/ 370269 h 408015"/>
                  <a:gd name="connsiteX3" fmla="*/ 696137 w 912044"/>
                  <a:gd name="connsiteY3" fmla="*/ 3122 h 408015"/>
                  <a:gd name="connsiteX4" fmla="*/ 613993 w 912044"/>
                  <a:gd name="connsiteY4" fmla="*/ 354209 h 408015"/>
                  <a:gd name="connsiteX5" fmla="*/ 731758 w 912044"/>
                  <a:gd name="connsiteY5" fmla="*/ 408015 h 408015"/>
                  <a:gd name="connsiteX6" fmla="*/ 651108 w 912044"/>
                  <a:gd name="connsiteY6" fmla="*/ 3120 h 408015"/>
                  <a:gd name="connsiteX7" fmla="*/ 187292 w 912044"/>
                  <a:gd name="connsiteY7" fmla="*/ 373375 h 408015"/>
                  <a:gd name="connsiteX8" fmla="*/ 72992 w 912044"/>
                  <a:gd name="connsiteY8" fmla="*/ 35556 h 408015"/>
                  <a:gd name="connsiteX0" fmla="*/ 95861 w 934913"/>
                  <a:gd name="connsiteY0" fmla="*/ 35556 h 408015"/>
                  <a:gd name="connsiteX1" fmla="*/ 130187 w 934913"/>
                  <a:gd name="connsiteY1" fmla="*/ 79322 h 408015"/>
                  <a:gd name="connsiteX2" fmla="*/ 234097 w 934913"/>
                  <a:gd name="connsiteY2" fmla="*/ 370269 h 408015"/>
                  <a:gd name="connsiteX3" fmla="*/ 719006 w 934913"/>
                  <a:gd name="connsiteY3" fmla="*/ 3122 h 408015"/>
                  <a:gd name="connsiteX4" fmla="*/ 636862 w 934913"/>
                  <a:gd name="connsiteY4" fmla="*/ 354209 h 408015"/>
                  <a:gd name="connsiteX5" fmla="*/ 754627 w 934913"/>
                  <a:gd name="connsiteY5" fmla="*/ 408015 h 408015"/>
                  <a:gd name="connsiteX6" fmla="*/ 673977 w 934913"/>
                  <a:gd name="connsiteY6" fmla="*/ 3120 h 408015"/>
                  <a:gd name="connsiteX7" fmla="*/ 210161 w 934913"/>
                  <a:gd name="connsiteY7" fmla="*/ 373375 h 408015"/>
                  <a:gd name="connsiteX8" fmla="*/ 95861 w 934913"/>
                  <a:gd name="connsiteY8" fmla="*/ 35556 h 408015"/>
                  <a:gd name="connsiteX0" fmla="*/ 128786 w 967838"/>
                  <a:gd name="connsiteY0" fmla="*/ 35556 h 408015"/>
                  <a:gd name="connsiteX1" fmla="*/ 163112 w 967838"/>
                  <a:gd name="connsiteY1" fmla="*/ 79322 h 408015"/>
                  <a:gd name="connsiteX2" fmla="*/ 267022 w 967838"/>
                  <a:gd name="connsiteY2" fmla="*/ 370269 h 408015"/>
                  <a:gd name="connsiteX3" fmla="*/ 751931 w 967838"/>
                  <a:gd name="connsiteY3" fmla="*/ 3122 h 408015"/>
                  <a:gd name="connsiteX4" fmla="*/ 669787 w 967838"/>
                  <a:gd name="connsiteY4" fmla="*/ 354209 h 408015"/>
                  <a:gd name="connsiteX5" fmla="*/ 787552 w 967838"/>
                  <a:gd name="connsiteY5" fmla="*/ 408015 h 408015"/>
                  <a:gd name="connsiteX6" fmla="*/ 706902 w 967838"/>
                  <a:gd name="connsiteY6" fmla="*/ 3120 h 408015"/>
                  <a:gd name="connsiteX7" fmla="*/ 243086 w 967838"/>
                  <a:gd name="connsiteY7" fmla="*/ 373375 h 408015"/>
                  <a:gd name="connsiteX8" fmla="*/ 128786 w 967838"/>
                  <a:gd name="connsiteY8" fmla="*/ 35556 h 408015"/>
                  <a:gd name="connsiteX0" fmla="*/ 100245 w 939297"/>
                  <a:gd name="connsiteY0" fmla="*/ 35556 h 408015"/>
                  <a:gd name="connsiteX1" fmla="*/ 134571 w 939297"/>
                  <a:gd name="connsiteY1" fmla="*/ 79322 h 408015"/>
                  <a:gd name="connsiteX2" fmla="*/ 238481 w 939297"/>
                  <a:gd name="connsiteY2" fmla="*/ 370269 h 408015"/>
                  <a:gd name="connsiteX3" fmla="*/ 723390 w 939297"/>
                  <a:gd name="connsiteY3" fmla="*/ 3122 h 408015"/>
                  <a:gd name="connsiteX4" fmla="*/ 641246 w 939297"/>
                  <a:gd name="connsiteY4" fmla="*/ 354209 h 408015"/>
                  <a:gd name="connsiteX5" fmla="*/ 759011 w 939297"/>
                  <a:gd name="connsiteY5" fmla="*/ 408015 h 408015"/>
                  <a:gd name="connsiteX6" fmla="*/ 678361 w 939297"/>
                  <a:gd name="connsiteY6" fmla="*/ 3120 h 408015"/>
                  <a:gd name="connsiteX7" fmla="*/ 214545 w 939297"/>
                  <a:gd name="connsiteY7" fmla="*/ 373375 h 408015"/>
                  <a:gd name="connsiteX8" fmla="*/ 100245 w 939297"/>
                  <a:gd name="connsiteY8" fmla="*/ 35556 h 408015"/>
                  <a:gd name="connsiteX0" fmla="*/ 100245 w 939297"/>
                  <a:gd name="connsiteY0" fmla="*/ 35556 h 408015"/>
                  <a:gd name="connsiteX1" fmla="*/ 106862 w 939297"/>
                  <a:gd name="connsiteY1" fmla="*/ 51613 h 408015"/>
                  <a:gd name="connsiteX2" fmla="*/ 238481 w 939297"/>
                  <a:gd name="connsiteY2" fmla="*/ 370269 h 408015"/>
                  <a:gd name="connsiteX3" fmla="*/ 723390 w 939297"/>
                  <a:gd name="connsiteY3" fmla="*/ 3122 h 408015"/>
                  <a:gd name="connsiteX4" fmla="*/ 641246 w 939297"/>
                  <a:gd name="connsiteY4" fmla="*/ 354209 h 408015"/>
                  <a:gd name="connsiteX5" fmla="*/ 759011 w 939297"/>
                  <a:gd name="connsiteY5" fmla="*/ 408015 h 408015"/>
                  <a:gd name="connsiteX6" fmla="*/ 678361 w 939297"/>
                  <a:gd name="connsiteY6" fmla="*/ 3120 h 408015"/>
                  <a:gd name="connsiteX7" fmla="*/ 214545 w 939297"/>
                  <a:gd name="connsiteY7" fmla="*/ 373375 h 408015"/>
                  <a:gd name="connsiteX8" fmla="*/ 100245 w 939297"/>
                  <a:gd name="connsiteY8" fmla="*/ 35556 h 408015"/>
                  <a:gd name="connsiteX0" fmla="*/ 100245 w 939297"/>
                  <a:gd name="connsiteY0" fmla="*/ 35556 h 408015"/>
                  <a:gd name="connsiteX1" fmla="*/ 106862 w 939297"/>
                  <a:gd name="connsiteY1" fmla="*/ 51613 h 408015"/>
                  <a:gd name="connsiteX2" fmla="*/ 238481 w 939297"/>
                  <a:gd name="connsiteY2" fmla="*/ 370269 h 408015"/>
                  <a:gd name="connsiteX3" fmla="*/ 723390 w 939297"/>
                  <a:gd name="connsiteY3" fmla="*/ 3122 h 408015"/>
                  <a:gd name="connsiteX4" fmla="*/ 641246 w 939297"/>
                  <a:gd name="connsiteY4" fmla="*/ 354209 h 408015"/>
                  <a:gd name="connsiteX5" fmla="*/ 759011 w 939297"/>
                  <a:gd name="connsiteY5" fmla="*/ 408015 h 408015"/>
                  <a:gd name="connsiteX6" fmla="*/ 678361 w 939297"/>
                  <a:gd name="connsiteY6" fmla="*/ 3120 h 408015"/>
                  <a:gd name="connsiteX7" fmla="*/ 214545 w 939297"/>
                  <a:gd name="connsiteY7" fmla="*/ 373375 h 408015"/>
                  <a:gd name="connsiteX8" fmla="*/ 100245 w 939297"/>
                  <a:gd name="connsiteY8" fmla="*/ 35556 h 408015"/>
                  <a:gd name="connsiteX0" fmla="*/ 100245 w 939297"/>
                  <a:gd name="connsiteY0" fmla="*/ 35556 h 408015"/>
                  <a:gd name="connsiteX1" fmla="*/ 106862 w 939297"/>
                  <a:gd name="connsiteY1" fmla="*/ 51613 h 408015"/>
                  <a:gd name="connsiteX2" fmla="*/ 238481 w 939297"/>
                  <a:gd name="connsiteY2" fmla="*/ 370269 h 408015"/>
                  <a:gd name="connsiteX3" fmla="*/ 723390 w 939297"/>
                  <a:gd name="connsiteY3" fmla="*/ 3122 h 408015"/>
                  <a:gd name="connsiteX4" fmla="*/ 641246 w 939297"/>
                  <a:gd name="connsiteY4" fmla="*/ 354209 h 408015"/>
                  <a:gd name="connsiteX5" fmla="*/ 759011 w 939297"/>
                  <a:gd name="connsiteY5" fmla="*/ 408015 h 408015"/>
                  <a:gd name="connsiteX6" fmla="*/ 678361 w 939297"/>
                  <a:gd name="connsiteY6" fmla="*/ 3120 h 408015"/>
                  <a:gd name="connsiteX7" fmla="*/ 214545 w 939297"/>
                  <a:gd name="connsiteY7" fmla="*/ 373375 h 408015"/>
                  <a:gd name="connsiteX8" fmla="*/ 100245 w 939297"/>
                  <a:gd name="connsiteY8" fmla="*/ 35556 h 408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39297" h="408015">
                    <a:moveTo>
                      <a:pt x="100245" y="35556"/>
                    </a:moveTo>
                    <a:cubicBezTo>
                      <a:pt x="114625" y="43120"/>
                      <a:pt x="70545" y="31618"/>
                      <a:pt x="106862" y="51613"/>
                    </a:cubicBezTo>
                    <a:cubicBezTo>
                      <a:pt x="-33466" y="158199"/>
                      <a:pt x="88391" y="327552"/>
                      <a:pt x="238481" y="370269"/>
                    </a:cubicBezTo>
                    <a:cubicBezTo>
                      <a:pt x="557663" y="393728"/>
                      <a:pt x="507902" y="68144"/>
                      <a:pt x="723390" y="3122"/>
                    </a:cubicBezTo>
                    <a:cubicBezTo>
                      <a:pt x="925763" y="76277"/>
                      <a:pt x="764454" y="315691"/>
                      <a:pt x="641246" y="354209"/>
                    </a:cubicBezTo>
                    <a:lnTo>
                      <a:pt x="759011" y="408015"/>
                    </a:lnTo>
                    <a:cubicBezTo>
                      <a:pt x="1071565" y="249959"/>
                      <a:pt x="933843" y="-32788"/>
                      <a:pt x="678361" y="3120"/>
                    </a:cubicBezTo>
                    <a:cubicBezTo>
                      <a:pt x="352883" y="45721"/>
                      <a:pt x="452907" y="357578"/>
                      <a:pt x="214545" y="373375"/>
                    </a:cubicBezTo>
                    <a:cubicBezTo>
                      <a:pt x="-23817" y="389172"/>
                      <a:pt x="-66009" y="91589"/>
                      <a:pt x="100245" y="3555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0070C0"/>
                  </a:gs>
                  <a:gs pos="9000">
                    <a:srgbClr val="29C7FF"/>
                  </a:gs>
                  <a:gs pos="51000">
                    <a:srgbClr val="33CAFF"/>
                  </a:gs>
                  <a:gs pos="32000">
                    <a:srgbClr val="0070C0"/>
                  </a:gs>
                  <a:gs pos="97000">
                    <a:srgbClr val="005EA4"/>
                  </a:gs>
                  <a:gs pos="89000">
                    <a:srgbClr val="0070C0"/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1C2638">
                    <a:lumMod val="75000"/>
                    <a:lumOff val="25000"/>
                    <a:alpha val="77000"/>
                  </a:srgbClr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41" name="Ovaal 40"/>
              <p:cNvSpPr/>
              <p:nvPr userDrawn="1"/>
            </p:nvSpPr>
            <p:spPr>
              <a:xfrm flipV="1">
                <a:off x="11012327" y="2951356"/>
                <a:ext cx="45720" cy="45720"/>
              </a:xfrm>
              <a:prstGeom prst="ellipse">
                <a:avLst/>
              </a:prstGeom>
              <a:solidFill>
                <a:srgbClr val="1D1D1B">
                  <a:lumMod val="50000"/>
                  <a:lumOff val="50000"/>
                  <a:alpha val="99000"/>
                </a:srgbClr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Instruction Image Cropping"/>
            <p:cNvGrpSpPr/>
            <p:nvPr/>
          </p:nvGrpSpPr>
          <p:grpSpPr>
            <a:xfrm>
              <a:off x="12346582" y="-5444"/>
              <a:ext cx="2733484" cy="6868888"/>
              <a:chOff x="12346582" y="-5444"/>
              <a:chExt cx="2733484" cy="6868888"/>
            </a:xfrm>
          </p:grpSpPr>
          <p:grpSp>
            <p:nvGrpSpPr>
              <p:cNvPr id="12" name="bijsnijden"/>
              <p:cNvGrpSpPr/>
              <p:nvPr userDrawn="1"/>
            </p:nvGrpSpPr>
            <p:grpSpPr>
              <a:xfrm>
                <a:off x="12346582" y="5717305"/>
                <a:ext cx="779464" cy="828260"/>
                <a:chOff x="13143038" y="5655940"/>
                <a:chExt cx="779464" cy="828260"/>
              </a:xfrm>
            </p:grpSpPr>
            <p:grpSp>
              <p:nvGrpSpPr>
                <p:cNvPr id="30" name="Groep 29"/>
                <p:cNvGrpSpPr/>
                <p:nvPr userDrawn="1"/>
              </p:nvGrpSpPr>
              <p:grpSpPr>
                <a:xfrm>
                  <a:off x="13284702" y="5655940"/>
                  <a:ext cx="518384" cy="468745"/>
                  <a:chOff x="13352037" y="5715656"/>
                  <a:chExt cx="383714" cy="346970"/>
                </a:xfrm>
              </p:grpSpPr>
              <p:sp>
                <p:nvSpPr>
                  <p:cNvPr id="33" name="Rechthoek 32"/>
                  <p:cNvSpPr/>
                  <p:nvPr userDrawn="1"/>
                </p:nvSpPr>
                <p:spPr>
                  <a:xfrm>
                    <a:off x="13377881" y="5717160"/>
                    <a:ext cx="324866" cy="270269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ysDash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spcBef>
                        <a:spcPts val="350"/>
                      </a:spcBef>
                      <a:spcAft>
                        <a:spcPts val="350"/>
                      </a:spcAft>
                    </a:pPr>
                    <a:endParaRPr lang="en-US" sz="1600" dirty="0" err="1">
                      <a:solidFill>
                        <a:schemeClr val="accent4"/>
                      </a:solidFill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pic>
                <p:nvPicPr>
                  <p:cNvPr id="34" name="Afbeelding 33"/>
                  <p:cNvPicPr>
                    <a:picLocks noChangeAspect="1"/>
                  </p:cNvPicPr>
                  <p:nvPr userDrawn="1"/>
                </p:nvPicPr>
                <p:blipFill rotWithShape="1">
                  <a:blip r:embed="rId2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 r="15865"/>
                  <a:stretch/>
                </p:blipFill>
                <p:spPr>
                  <a:xfrm>
                    <a:off x="13352037" y="5715656"/>
                    <a:ext cx="231884" cy="275611"/>
                  </a:xfrm>
                  <a:prstGeom prst="rect">
                    <a:avLst/>
                  </a:prstGeom>
                  <a:ln w="9525">
                    <a:solidFill>
                      <a:schemeClr val="bg1">
                        <a:lumMod val="50000"/>
                      </a:schemeClr>
                    </a:solidFill>
                  </a:ln>
                </p:spPr>
              </p:pic>
              <p:sp>
                <p:nvSpPr>
                  <p:cNvPr id="35" name="L-vorm 34"/>
                  <p:cNvSpPr/>
                  <p:nvPr userDrawn="1"/>
                </p:nvSpPr>
                <p:spPr>
                  <a:xfrm rot="5400000">
                    <a:off x="13595231" y="5922107"/>
                    <a:ext cx="129209" cy="151830"/>
                  </a:xfrm>
                  <a:prstGeom prst="corner">
                    <a:avLst>
                      <a:gd name="adj1" fmla="val 14726"/>
                      <a:gd name="adj2" fmla="val 14726"/>
                    </a:avLst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spcBef>
                        <a:spcPts val="350"/>
                      </a:spcBef>
                      <a:spcAft>
                        <a:spcPts val="350"/>
                      </a:spcAft>
                    </a:pPr>
                    <a:endParaRPr lang="en-US" sz="1600" dirty="0" err="1">
                      <a:solidFill>
                        <a:schemeClr val="accent4"/>
                      </a:solidFill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6" name="L-vorm 35"/>
                  <p:cNvSpPr/>
                  <p:nvPr userDrawn="1"/>
                </p:nvSpPr>
                <p:spPr>
                  <a:xfrm rot="5400000" flipH="1" flipV="1">
                    <a:off x="13571296" y="5896455"/>
                    <a:ext cx="129209" cy="151830"/>
                  </a:xfrm>
                  <a:prstGeom prst="corner">
                    <a:avLst>
                      <a:gd name="adj1" fmla="val 14726"/>
                      <a:gd name="adj2" fmla="val 14726"/>
                    </a:avLst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spcBef>
                        <a:spcPts val="350"/>
                      </a:spcBef>
                      <a:spcAft>
                        <a:spcPts val="350"/>
                      </a:spcAft>
                    </a:pPr>
                    <a:endParaRPr lang="en-US" sz="1600" dirty="0" err="1">
                      <a:solidFill>
                        <a:schemeClr val="accent4"/>
                      </a:solidFill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sp>
              <p:nvSpPr>
                <p:cNvPr id="31" name="Tekstvak 76"/>
                <p:cNvSpPr txBox="1"/>
                <p:nvPr userDrawn="1"/>
              </p:nvSpPr>
              <p:spPr>
                <a:xfrm>
                  <a:off x="13143038" y="6165304"/>
                  <a:ext cx="779464" cy="261610"/>
                </a:xfrm>
                <a:prstGeom prst="rect">
                  <a:avLst/>
                </a:prstGeom>
                <a:noFill/>
              </p:spPr>
              <p:txBody>
                <a:bodyPr wrap="square" rtlCol="0" anchor="ctr">
                  <a:spAutoFit/>
                </a:bodyPr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50" b="1" i="0" u="none" strike="noStrike" kern="0" cap="none" spc="0" normalizeH="0" baseline="0" noProof="0" dirty="0">
                      <a:ln>
                        <a:noFill/>
                      </a:ln>
                      <a:effectLst>
                        <a:outerShdw blurRad="25400" algn="ctr" rotWithShape="0">
                          <a:prstClr val="white"/>
                        </a:outerShdw>
                      </a:effectLst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rPr>
                    <a:t>Crop</a:t>
                  </a:r>
                </a:p>
              </p:txBody>
            </p:sp>
            <p:sp>
              <p:nvSpPr>
                <p:cNvPr id="32" name="Rechthoekige driehoek 31"/>
                <p:cNvSpPr/>
                <p:nvPr userDrawn="1"/>
              </p:nvSpPr>
              <p:spPr>
                <a:xfrm rot="18900000">
                  <a:off x="13499178" y="6417015"/>
                  <a:ext cx="67185" cy="67185"/>
                </a:xfrm>
                <a:prstGeom prst="rt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3" name="Rechthoek 12"/>
              <p:cNvSpPr/>
              <p:nvPr/>
            </p:nvSpPr>
            <p:spPr>
              <a:xfrm>
                <a:off x="12483705" y="-5444"/>
                <a:ext cx="2584447" cy="28846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80000"/>
                  </a:lnSpc>
                </a:pPr>
                <a:r>
                  <a:rPr lang="en-US" sz="1600" b="1" kern="0" dirty="0">
                    <a:solidFill>
                      <a:schemeClr val="tx2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INSERT VIDEO</a:t>
                </a:r>
              </a:p>
            </p:txBody>
          </p:sp>
          <p:sp>
            <p:nvSpPr>
              <p:cNvPr id="14" name="Tekstvak 33"/>
              <p:cNvSpPr txBox="1"/>
              <p:nvPr/>
            </p:nvSpPr>
            <p:spPr>
              <a:xfrm>
                <a:off x="12483705" y="974289"/>
                <a:ext cx="2584447" cy="224591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>
                <a:no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Click</a:t>
                </a:r>
                <a:r>
                  <a:rPr kumimoji="0" lang="en-US" sz="1200" b="0" i="0" u="none" strike="noStrike" kern="0" cap="none" spc="0" normalizeH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 on the icon to insert a video</a:t>
                </a:r>
                <a:endPara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sp>
            <p:nvSpPr>
              <p:cNvPr id="16" name="Tekstvak 33"/>
              <p:cNvSpPr txBox="1"/>
              <p:nvPr/>
            </p:nvSpPr>
            <p:spPr>
              <a:xfrm>
                <a:off x="12479311" y="3056156"/>
                <a:ext cx="2592287" cy="444851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>
                <a:no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Select</a:t>
                </a:r>
                <a:r>
                  <a:rPr kumimoji="0" lang="en-US" sz="1200" b="0" i="0" u="none" strike="noStrike" kern="0" cap="none" spc="0" normalizeH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 the video you want to use </a:t>
                </a:r>
                <a:br>
                  <a:rPr kumimoji="0" lang="en-US" sz="1200" b="0" i="0" u="none" strike="noStrike" kern="0" cap="none" spc="0" normalizeH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</a:br>
                <a:r>
                  <a:rPr kumimoji="0" lang="en-US" sz="1200" b="0" i="0" u="none" strike="noStrike" kern="0" cap="none" spc="0" normalizeH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and click on </a:t>
                </a:r>
                <a:r>
                  <a:rPr lang="en-US" sz="1200" b="1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‘</a:t>
                </a:r>
                <a:r>
                  <a:rPr lang="en-US" sz="1200" b="1" kern="0" noProof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Insert’</a:t>
                </a:r>
                <a:endParaRPr kumimoji="0" lang="en-US" sz="12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sp>
            <p:nvSpPr>
              <p:cNvPr id="17" name="Ovaal 16"/>
              <p:cNvSpPr/>
              <p:nvPr/>
            </p:nvSpPr>
            <p:spPr>
              <a:xfrm>
                <a:off x="12483705" y="491007"/>
                <a:ext cx="359927" cy="359927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lIns="0" tIns="36000" rIns="0" bIns="43200"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1</a:t>
                </a:r>
              </a:p>
            </p:txBody>
          </p:sp>
          <p:sp>
            <p:nvSpPr>
              <p:cNvPr id="18" name="Ovaal 17"/>
              <p:cNvSpPr/>
              <p:nvPr/>
            </p:nvSpPr>
            <p:spPr>
              <a:xfrm>
                <a:off x="12488780" y="2499796"/>
                <a:ext cx="359927" cy="359927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lIns="0" tIns="36000" rIns="0" bIns="43200"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2</a:t>
                </a:r>
              </a:p>
            </p:txBody>
          </p:sp>
          <p:cxnSp>
            <p:nvCxnSpPr>
              <p:cNvPr id="19" name="Rechte verbindingslijn 18"/>
              <p:cNvCxnSpPr/>
              <p:nvPr/>
            </p:nvCxnSpPr>
            <p:spPr>
              <a:xfrm>
                <a:off x="12487778" y="283020"/>
                <a:ext cx="2592288" cy="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20" name="Rechte verbindingslijn 19"/>
              <p:cNvCxnSpPr/>
              <p:nvPr/>
            </p:nvCxnSpPr>
            <p:spPr>
              <a:xfrm>
                <a:off x="12479311" y="2303362"/>
                <a:ext cx="2592288" cy="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21" name="Rechte verbindingslijn 20"/>
              <p:cNvCxnSpPr/>
              <p:nvPr/>
            </p:nvCxnSpPr>
            <p:spPr>
              <a:xfrm>
                <a:off x="12470972" y="4334476"/>
                <a:ext cx="2608001" cy="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22" name="Tekstvak 33"/>
              <p:cNvSpPr txBox="1"/>
              <p:nvPr/>
            </p:nvSpPr>
            <p:spPr>
              <a:xfrm>
                <a:off x="12479311" y="5017802"/>
                <a:ext cx="2588841" cy="400006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>
                <a:no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lvl="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1200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If you want to scale or drag the video</a:t>
                </a:r>
                <a:br>
                  <a:rPr lang="en-US" sz="1200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</a:br>
                <a:r>
                  <a:rPr lang="en-US" sz="1200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go to </a:t>
                </a:r>
                <a:r>
                  <a:rPr lang="en-US" sz="1200" b="1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‘Picture Tools’ </a:t>
                </a:r>
                <a:r>
                  <a:rPr lang="en-US" sz="1200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and click on </a:t>
                </a:r>
                <a:r>
                  <a:rPr lang="en-US" sz="1200" b="1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‘Crop’</a:t>
                </a:r>
              </a:p>
            </p:txBody>
          </p:sp>
          <p:sp>
            <p:nvSpPr>
              <p:cNvPr id="23" name="Ovaal 22"/>
              <p:cNvSpPr/>
              <p:nvPr/>
            </p:nvSpPr>
            <p:spPr>
              <a:xfrm>
                <a:off x="12488779" y="4532940"/>
                <a:ext cx="359927" cy="359927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lIns="0" tIns="36000" rIns="0" bIns="43200"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3</a:t>
                </a:r>
              </a:p>
            </p:txBody>
          </p:sp>
          <p:cxnSp>
            <p:nvCxnSpPr>
              <p:cNvPr id="24" name="Rechte verbindingslijn 23"/>
              <p:cNvCxnSpPr/>
              <p:nvPr/>
            </p:nvCxnSpPr>
            <p:spPr>
              <a:xfrm>
                <a:off x="12470972" y="6863444"/>
                <a:ext cx="2608001" cy="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25" name="Groep 24"/>
              <p:cNvGrpSpPr/>
              <p:nvPr/>
            </p:nvGrpSpPr>
            <p:grpSpPr>
              <a:xfrm>
                <a:off x="12483705" y="3745117"/>
                <a:ext cx="1114138" cy="297656"/>
                <a:chOff x="13560784" y="3471416"/>
                <a:chExt cx="1114138" cy="297656"/>
              </a:xfrm>
            </p:grpSpPr>
            <p:sp>
              <p:nvSpPr>
                <p:cNvPr id="26" name="Afgeronde rechthoek 25"/>
                <p:cNvSpPr/>
                <p:nvPr/>
              </p:nvSpPr>
              <p:spPr>
                <a:xfrm>
                  <a:off x="13560784" y="3471416"/>
                  <a:ext cx="1114138" cy="297656"/>
                </a:xfrm>
                <a:prstGeom prst="roundRect">
                  <a:avLst/>
                </a:prstGeom>
                <a:gradFill flip="none" rotWithShape="1">
                  <a:gsLst>
                    <a:gs pos="4000">
                      <a:srgbClr val="00B0F0"/>
                    </a:gs>
                    <a:gs pos="0">
                      <a:srgbClr val="0070C0"/>
                    </a:gs>
                    <a:gs pos="100000">
                      <a:srgbClr val="0070C0"/>
                    </a:gs>
                    <a:gs pos="12000">
                      <a:srgbClr val="D1EAFF"/>
                    </a:gs>
                    <a:gs pos="96000">
                      <a:srgbClr val="00B0F0"/>
                    </a:gs>
                    <a:gs pos="89000">
                      <a:srgbClr val="DDF4FF"/>
                    </a:gs>
                    <a:gs pos="43000">
                      <a:srgbClr val="D1EAFF"/>
                    </a:gs>
                    <a:gs pos="51000">
                      <a:srgbClr val="DDF4FF"/>
                    </a:gs>
                  </a:gsLst>
                  <a:lin ang="16200000" scaled="1"/>
                  <a:tileRect/>
                </a:gradFill>
                <a:ln w="6350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" name="Tekstvak 81"/>
                <p:cNvSpPr txBox="1"/>
                <p:nvPr/>
              </p:nvSpPr>
              <p:spPr>
                <a:xfrm>
                  <a:off x="13573594" y="3501896"/>
                  <a:ext cx="888311" cy="246221"/>
                </a:xfrm>
                <a:prstGeom prst="rect">
                  <a:avLst/>
                </a:prstGeom>
                <a:noFill/>
              </p:spPr>
              <p:txBody>
                <a:bodyPr wrap="square" rtlCol="0" anchor="ctr">
                  <a:spAutoFit/>
                </a:bodyPr>
                <a:lstStyle>
                  <a:defPPr>
                    <a:defRPr lang="nl-NL"/>
                  </a:defPPr>
                  <a:lvl1pPr marR="0" lvl="0" indent="0" algn="ctr" fontAlgn="auto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900" i="0" u="none" strike="noStrike" kern="0" cap="none" spc="0" normalizeH="0" baseline="0">
                      <a:ln>
                        <a:noFill/>
                      </a:ln>
                      <a:effectLst>
                        <a:outerShdw blurRad="25400" algn="ctr" rotWithShape="0">
                          <a:prstClr val="white"/>
                        </a:outerShdw>
                      </a:effectLst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defRPr>
                  </a:lvl1pPr>
                  <a:lvl2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latin typeface="Arial" charset="0"/>
                      <a:cs typeface="Arial" charset="0"/>
                    </a:defRPr>
                  </a:lvl2pPr>
                  <a:lvl3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latin typeface="Arial" charset="0"/>
                      <a:cs typeface="Arial" charset="0"/>
                    </a:defRPr>
                  </a:lvl3pPr>
                  <a:lvl4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latin typeface="Arial" charset="0"/>
                      <a:cs typeface="Arial" charset="0"/>
                    </a:defRPr>
                  </a:lvl4pPr>
                  <a:lvl5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latin typeface="Arial" charset="0"/>
                      <a:cs typeface="Arial" charset="0"/>
                    </a:defRPr>
                  </a:lvl5pPr>
                  <a:lvl6pPr>
                    <a:defRPr>
                      <a:latin typeface="Arial" charset="0"/>
                      <a:cs typeface="Arial" charset="0"/>
                    </a:defRPr>
                  </a:lvl6pPr>
                  <a:lvl7pPr>
                    <a:defRPr>
                      <a:latin typeface="Arial" charset="0"/>
                      <a:cs typeface="Arial" charset="0"/>
                    </a:defRPr>
                  </a:lvl7pPr>
                  <a:lvl8pPr>
                    <a:defRPr>
                      <a:latin typeface="Arial" charset="0"/>
                      <a:cs typeface="Arial" charset="0"/>
                    </a:defRPr>
                  </a:lvl8pPr>
                  <a:lvl9pPr>
                    <a:defRPr>
                      <a:latin typeface="Arial" charset="0"/>
                      <a:cs typeface="Arial" charset="0"/>
                    </a:defRPr>
                  </a:lvl9pPr>
                </a:lstStyle>
                <a:p>
                  <a:r>
                    <a:rPr lang="en-US" sz="1000" dirty="0"/>
                    <a:t>Insert</a:t>
                  </a:r>
                </a:p>
              </p:txBody>
            </p:sp>
            <p:cxnSp>
              <p:nvCxnSpPr>
                <p:cNvPr id="28" name="Rechte verbindingslijn 27"/>
                <p:cNvCxnSpPr/>
                <p:nvPr/>
              </p:nvCxnSpPr>
              <p:spPr>
                <a:xfrm>
                  <a:off x="14461905" y="3507058"/>
                  <a:ext cx="0" cy="22443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9" name="Gelijkbenige driehoek 28"/>
                <p:cNvSpPr/>
                <p:nvPr/>
              </p:nvSpPr>
              <p:spPr>
                <a:xfrm rot="10800000">
                  <a:off x="14518584" y="3600521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pic>
        <p:nvPicPr>
          <p:cNvPr id="49" name="Picture 48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21876" y="138781"/>
            <a:ext cx="2287511" cy="54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34257501"/>
      </p:ext>
    </p:extLst>
  </p:cSld>
  <p:clrMapOvr>
    <a:masterClrMapping/>
  </p:clrMapOvr>
  <p:transition spd="med">
    <p:fade/>
  </p:transition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10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2"/>
          <p:cNvSpPr>
            <a:spLocks noGrp="1"/>
          </p:cNvSpPr>
          <p:nvPr>
            <p:ph type="pic" idx="20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6" name="Rechthoek 15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IMAGE</a:t>
            </a:r>
            <a:r>
              <a:rPr lang="en-US" sz="1600" baseline="0" dirty="0">
                <a:solidFill>
                  <a:schemeClr val="bg2"/>
                </a:solidFill>
              </a:rPr>
              <a:t> 100%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13" name="Ondertitel 2"/>
          <p:cNvSpPr>
            <a:spLocks noGrp="1"/>
          </p:cNvSpPr>
          <p:nvPr>
            <p:ph type="subTitle" idx="1"/>
          </p:nvPr>
        </p:nvSpPr>
        <p:spPr>
          <a:xfrm>
            <a:off x="617016" y="5550200"/>
            <a:ext cx="7967586" cy="631031"/>
          </a:xfrm>
          <a:noFill/>
        </p:spPr>
        <p:txBody>
          <a:bodyPr lIns="0" tIns="0" rIns="0" bIns="0" anchor="b"/>
          <a:lstStyle>
            <a:lvl1pPr marL="0" indent="0" algn="l">
              <a:buNone/>
              <a:defRPr sz="2800" b="1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599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599" indent="0" algn="ctr">
              <a:buNone/>
              <a:defRPr sz="1600"/>
            </a:lvl9pPr>
          </a:lstStyle>
          <a:p>
            <a:r>
              <a:rPr lang="en-US" noProof="0" dirty="0"/>
              <a:t>Click to edit Master subtitle style</a:t>
            </a:r>
          </a:p>
        </p:txBody>
      </p:sp>
      <p:sp>
        <p:nvSpPr>
          <p:cNvPr id="8" name="Tijdelijke aanduiding voor voettekst 3"/>
          <p:cNvSpPr>
            <a:spLocks noGrp="1"/>
          </p:cNvSpPr>
          <p:nvPr>
            <p:ph type="ftr" sz="quarter" idx="18"/>
          </p:nvPr>
        </p:nvSpPr>
        <p:spPr>
          <a:xfrm>
            <a:off x="0" y="6416675"/>
            <a:ext cx="4657725" cy="4413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9" name="Tijdelijke aanduiding voor dianummer 4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BCC9D58-F25F-462A-906F-43C5499995C7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2" name="Tijdelijke aanduiding voor titel 1"/>
          <p:cNvSpPr>
            <a:spLocks noGrp="1"/>
          </p:cNvSpPr>
          <p:nvPr>
            <p:ph type="title"/>
          </p:nvPr>
        </p:nvSpPr>
        <p:spPr>
          <a:xfrm>
            <a:off x="0" y="0"/>
            <a:ext cx="9332913" cy="817563"/>
          </a:xfrm>
          <a:prstGeom prst="rect">
            <a:avLst/>
          </a:prstGeom>
          <a:noFill/>
          <a:effectLst/>
        </p:spPr>
        <p:txBody>
          <a:bodyPr vert="horz" lIns="612000" tIns="252000" rIns="144000" bIns="144000" rtlCol="0" anchor="ctr">
            <a:noAutofit/>
          </a:bodyPr>
          <a:lstStyle/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grpSp>
        <p:nvGrpSpPr>
          <p:cNvPr id="11" name="Groep 10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4" name="Rechthoek 1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" name="Ovaal 1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8" name="Ovaal 1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9" name="Rechte verbindingslijn 1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0" name="Rechte verbindingslijn 1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1" name="Rechte verbindingslijn 2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22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2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24" name="Ovaal 2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25" name="Rechte verbindingslijn 2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6" name="Groep 2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45" name="Afgeronde rechthoek 44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6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47" name="Rechte verbindingslijn 46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" name="Gelijkbenige driehoek 47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30" name="Groep 29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31" name="Rechthoek 30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2" name="Groep 31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35" name="Rechthoek 34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6" name="Groep 35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39" name="Afgeronde rechthoek 38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0" name="Rechthoek 39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1" name="Rechthoek 40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2" name="Rechthoek 41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3" name="Rechthoek 42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4" name="Rechthoek 43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7" name="Rechthoek 36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38" name="Gelijkbenige driehoek 37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33" name="Afgeronde rechthoek 32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34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2695891176"/>
      </p:ext>
    </p:extLst>
  </p:cSld>
  <p:clrMapOvr>
    <a:masterClrMapping/>
  </p:clrMapOvr>
  <p:transition spd="med">
    <p:fade/>
  </p:transition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PTER / 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2"/>
          <p:cNvSpPr>
            <a:spLocks noGrp="1"/>
          </p:cNvSpPr>
          <p:nvPr>
            <p:ph type="pic" idx="20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6" name="Rechthoek 15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CHAPTER / END</a:t>
            </a:r>
          </a:p>
        </p:txBody>
      </p:sp>
      <p:sp>
        <p:nvSpPr>
          <p:cNvPr id="13" name="Ondertitel 2"/>
          <p:cNvSpPr>
            <a:spLocks noGrp="1"/>
          </p:cNvSpPr>
          <p:nvPr>
            <p:ph type="subTitle" idx="1"/>
          </p:nvPr>
        </p:nvSpPr>
        <p:spPr>
          <a:xfrm>
            <a:off x="617015" y="4883949"/>
            <a:ext cx="10942329" cy="631031"/>
          </a:xfrm>
          <a:noFill/>
        </p:spPr>
        <p:txBody>
          <a:bodyPr lIns="0" tIns="0" rIns="0" bIns="0"/>
          <a:lstStyle>
            <a:lvl1pPr marL="0" indent="0" algn="l">
              <a:buNone/>
              <a:defRPr sz="2800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599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599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  <a:endParaRPr lang="en-US" noProof="0" dirty="0"/>
          </a:p>
        </p:txBody>
      </p:sp>
      <p:sp>
        <p:nvSpPr>
          <p:cNvPr id="14" name="Titel 1"/>
          <p:cNvSpPr>
            <a:spLocks noGrp="1"/>
          </p:cNvSpPr>
          <p:nvPr>
            <p:ph type="ctrTitle"/>
          </p:nvPr>
        </p:nvSpPr>
        <p:spPr>
          <a:xfrm>
            <a:off x="617014" y="3802548"/>
            <a:ext cx="10942330" cy="1054100"/>
          </a:xfrm>
          <a:noFill/>
        </p:spPr>
        <p:txBody>
          <a:bodyPr lIns="0" tIns="0" rIns="0" bIns="0" anchor="b"/>
          <a:lstStyle>
            <a:lvl1pPr algn="l">
              <a:defRPr sz="4800" baseline="0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</a:lstStyle>
          <a:p>
            <a:r>
              <a:rPr lang="en-US" noProof="0" dirty="0"/>
              <a:t>Click to edit Master title style</a:t>
            </a:r>
          </a:p>
        </p:txBody>
      </p:sp>
      <p:sp>
        <p:nvSpPr>
          <p:cNvPr id="8" name="Tijdelijke aanduiding voor voettekst 3"/>
          <p:cNvSpPr>
            <a:spLocks noGrp="1"/>
          </p:cNvSpPr>
          <p:nvPr>
            <p:ph type="ftr" sz="quarter" idx="18"/>
          </p:nvPr>
        </p:nvSpPr>
        <p:spPr>
          <a:xfrm>
            <a:off x="0" y="6416675"/>
            <a:ext cx="4657725" cy="4413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9" name="Tijdelijke aanduiding voor dianummer 4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BCC9D58-F25F-462A-906F-43C5499995C7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grpSp>
        <p:nvGrpSpPr>
          <p:cNvPr id="11" name="Groep 10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" name="Rechthoek 11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" name="Ovaal 1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8" name="Ovaal 1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9" name="Rechte verbindingslijn 1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0" name="Rechte verbindingslijn 1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1" name="Rechte verbindingslijn 2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22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2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24" name="Ovaal 2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25" name="Rechte verbindingslijn 2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6" name="Groep 2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45" name="Afgeronde rechthoek 44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6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47" name="Rechte verbindingslijn 46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" name="Gelijkbenige driehoek 47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30" name="Groep 29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31" name="Rechthoek 30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2" name="Groep 31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35" name="Rechthoek 34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6" name="Groep 35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39" name="Afgeronde rechthoek 38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0" name="Rechthoek 39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1" name="Rechthoek 40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2" name="Rechthoek 41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3" name="Rechthoek 42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4" name="Rechthoek 43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7" name="Rechthoek 36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38" name="Gelijkbenige driehoek 37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33" name="Afgeronde rechthoek 32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34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191991954"/>
      </p:ext>
    </p:extLst>
  </p:cSld>
  <p:clrMapOvr>
    <a:masterClrMapping/>
  </p:clrMapOvr>
  <p:transition spd="med">
    <p:fade/>
  </p:transition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UBM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hthoek 7" hidden="1"/>
          <p:cNvSpPr/>
          <p:nvPr userDrawn="1"/>
        </p:nvSpPr>
        <p:spPr>
          <a:xfrm>
            <a:off x="4657350" y="817041"/>
            <a:ext cx="7573826" cy="6040959"/>
          </a:xfrm>
          <a:prstGeom prst="rect">
            <a:avLst/>
          </a:prstGeom>
          <a:solidFill>
            <a:schemeClr val="tx2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0" anchor="ctr">
            <a:normAutofit/>
          </a:bodyPr>
          <a:lstStyle/>
          <a:p>
            <a:pPr algn="ctr" fontAlgn="auto">
              <a:lnSpc>
                <a:spcPct val="80000"/>
              </a:lnSpc>
              <a:spcBef>
                <a:spcPts val="900"/>
              </a:spcBef>
              <a:spcAft>
                <a:spcPts val="900"/>
              </a:spcAft>
              <a:buFont typeface="Arial" panose="020B0604020202020204" pitchFamily="34" charset="0"/>
              <a:buNone/>
              <a:defRPr/>
            </a:pPr>
            <a:endParaRPr lang="en-GB" sz="1400" spc="50">
              <a:latin typeface="+mn-lt"/>
              <a:cs typeface="+mn-cs"/>
            </a:endParaRPr>
          </a:p>
        </p:txBody>
      </p:sp>
      <p:sp>
        <p:nvSpPr>
          <p:cNvPr id="28" name="Rechthoek 26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SUBMENU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50800"/>
            <a:ext cx="4657352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afbeelding 2"/>
          <p:cNvSpPr>
            <a:spLocks noGrp="1"/>
          </p:cNvSpPr>
          <p:nvPr>
            <p:ph type="pic" idx="17" hasCustomPrompt="1"/>
          </p:nvPr>
        </p:nvSpPr>
        <p:spPr>
          <a:xfrm>
            <a:off x="4659732" y="819943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3" name="Tijdelijke aanduiding voor afbeelding 2"/>
          <p:cNvSpPr>
            <a:spLocks noGrp="1"/>
          </p:cNvSpPr>
          <p:nvPr>
            <p:ph type="pic" idx="18" hasCustomPrompt="1"/>
          </p:nvPr>
        </p:nvSpPr>
        <p:spPr>
          <a:xfrm>
            <a:off x="4659732" y="2338652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4" name="Tijdelijke aanduiding voor afbeelding 2"/>
          <p:cNvSpPr>
            <a:spLocks noGrp="1"/>
          </p:cNvSpPr>
          <p:nvPr>
            <p:ph type="pic" idx="19" hasCustomPrompt="1"/>
          </p:nvPr>
        </p:nvSpPr>
        <p:spPr>
          <a:xfrm>
            <a:off x="4659732" y="3857361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5" name="Tijdelijke aanduiding voor afbeelding 2"/>
          <p:cNvSpPr>
            <a:spLocks noGrp="1"/>
          </p:cNvSpPr>
          <p:nvPr>
            <p:ph type="pic" idx="20" hasCustomPrompt="1"/>
          </p:nvPr>
        </p:nvSpPr>
        <p:spPr>
          <a:xfrm>
            <a:off x="4659732" y="5376069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6" name="Tijdelijke aanduiding voor afbeelding 2"/>
          <p:cNvSpPr>
            <a:spLocks noGrp="1"/>
          </p:cNvSpPr>
          <p:nvPr>
            <p:ph type="pic" idx="21" hasCustomPrompt="1"/>
          </p:nvPr>
        </p:nvSpPr>
        <p:spPr>
          <a:xfrm>
            <a:off x="6550590" y="819943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7" name="Tijdelijke aanduiding voor afbeelding 2"/>
          <p:cNvSpPr>
            <a:spLocks noGrp="1"/>
          </p:cNvSpPr>
          <p:nvPr>
            <p:ph type="pic" idx="22" hasCustomPrompt="1"/>
          </p:nvPr>
        </p:nvSpPr>
        <p:spPr>
          <a:xfrm>
            <a:off x="6550590" y="2338652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8" name="Tijdelijke aanduiding voor afbeelding 2"/>
          <p:cNvSpPr>
            <a:spLocks noGrp="1"/>
          </p:cNvSpPr>
          <p:nvPr>
            <p:ph type="pic" idx="23" hasCustomPrompt="1"/>
          </p:nvPr>
        </p:nvSpPr>
        <p:spPr>
          <a:xfrm>
            <a:off x="6550590" y="3857361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9" name="Tijdelijke aanduiding voor afbeelding 2"/>
          <p:cNvSpPr>
            <a:spLocks noGrp="1"/>
          </p:cNvSpPr>
          <p:nvPr>
            <p:ph type="pic" idx="24" hasCustomPrompt="1"/>
          </p:nvPr>
        </p:nvSpPr>
        <p:spPr>
          <a:xfrm>
            <a:off x="6550590" y="5376069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0" name="Tijdelijke aanduiding voor afbeelding 2"/>
          <p:cNvSpPr>
            <a:spLocks noGrp="1"/>
          </p:cNvSpPr>
          <p:nvPr>
            <p:ph type="pic" idx="25" hasCustomPrompt="1"/>
          </p:nvPr>
        </p:nvSpPr>
        <p:spPr>
          <a:xfrm>
            <a:off x="8440805" y="819943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1" name="Tijdelijke aanduiding voor afbeelding 2"/>
          <p:cNvSpPr>
            <a:spLocks noGrp="1"/>
          </p:cNvSpPr>
          <p:nvPr>
            <p:ph type="pic" idx="26" hasCustomPrompt="1"/>
          </p:nvPr>
        </p:nvSpPr>
        <p:spPr>
          <a:xfrm>
            <a:off x="8440805" y="2338652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2" name="Tijdelijke aanduiding voor afbeelding 2"/>
          <p:cNvSpPr>
            <a:spLocks noGrp="1"/>
          </p:cNvSpPr>
          <p:nvPr>
            <p:ph type="pic" idx="27" hasCustomPrompt="1"/>
          </p:nvPr>
        </p:nvSpPr>
        <p:spPr>
          <a:xfrm>
            <a:off x="8440805" y="3857361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3" name="Tijdelijke aanduiding voor afbeelding 2"/>
          <p:cNvSpPr>
            <a:spLocks noGrp="1"/>
          </p:cNvSpPr>
          <p:nvPr>
            <p:ph type="pic" idx="28" hasCustomPrompt="1"/>
          </p:nvPr>
        </p:nvSpPr>
        <p:spPr>
          <a:xfrm>
            <a:off x="8440805" y="5376069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4" name="Tijdelijke aanduiding voor afbeelding 2"/>
          <p:cNvSpPr>
            <a:spLocks noGrp="1"/>
          </p:cNvSpPr>
          <p:nvPr>
            <p:ph type="pic" idx="29" hasCustomPrompt="1"/>
          </p:nvPr>
        </p:nvSpPr>
        <p:spPr>
          <a:xfrm>
            <a:off x="10328648" y="819943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5" name="Tijdelijke aanduiding voor afbeelding 2"/>
          <p:cNvSpPr>
            <a:spLocks noGrp="1"/>
          </p:cNvSpPr>
          <p:nvPr>
            <p:ph type="pic" idx="30" hasCustomPrompt="1"/>
          </p:nvPr>
        </p:nvSpPr>
        <p:spPr>
          <a:xfrm>
            <a:off x="10328648" y="2338652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6" name="Tijdelijke aanduiding voor afbeelding 2"/>
          <p:cNvSpPr>
            <a:spLocks noGrp="1"/>
          </p:cNvSpPr>
          <p:nvPr>
            <p:ph type="pic" idx="31" hasCustomPrompt="1"/>
          </p:nvPr>
        </p:nvSpPr>
        <p:spPr>
          <a:xfrm>
            <a:off x="10328648" y="3857361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7" name="Tijdelijke aanduiding voor afbeelding 2"/>
          <p:cNvSpPr>
            <a:spLocks noGrp="1"/>
          </p:cNvSpPr>
          <p:nvPr>
            <p:ph type="pic" idx="32" hasCustomPrompt="1"/>
          </p:nvPr>
        </p:nvSpPr>
        <p:spPr>
          <a:xfrm>
            <a:off x="10328648" y="5376069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71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2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123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41" name="Groep 140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44" name="Rechthoek 143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45" name="Afbeelding 144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46" name="L-vorm 145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47" name="L-vorm 146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42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43" name="Rechthoekige driehoek 142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124" name="Rechthoek 12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7" name="Ovaal 12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8" name="Ovaal 12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29" name="Rechte verbindingslijn 12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0" name="Rechte verbindingslijn 12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1" name="Rechte verbindingslijn 13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2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34" name="Ovaal 13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5" name="Rechte verbindingslijn 13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36" name="Groep 13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37" name="Afgeronde rechthoek 13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3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39" name="Rechte verbindingslijn 13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0" name="Gelijkbenige driehoek 13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148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49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50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51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52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53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54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55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56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57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58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59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0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1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16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17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18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9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0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1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2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3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4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5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62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94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95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96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97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11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2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3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4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5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98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99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6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7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8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9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0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00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1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2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3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4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5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63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81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2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83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4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5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6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7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8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9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0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64" name="Rechte verbindingslijn 24"/>
            <p:cNvCxnSpPr>
              <a:endCxn id="181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65" name="Rechte verbindingslijn 25"/>
            <p:cNvCxnSpPr>
              <a:endCxn id="216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66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7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8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69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70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1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2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73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74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75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76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77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79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0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78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40837881"/>
      </p:ext>
    </p:extLst>
  </p:cSld>
  <p:clrMapOvr>
    <a:masterClrMapping/>
  </p:clrMapOvr>
  <p:transition spd="med">
    <p:fade/>
  </p:transition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UBM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hthoek 7" hidden="1"/>
          <p:cNvSpPr/>
          <p:nvPr userDrawn="1"/>
        </p:nvSpPr>
        <p:spPr>
          <a:xfrm>
            <a:off x="4657350" y="817041"/>
            <a:ext cx="7573826" cy="6040959"/>
          </a:xfrm>
          <a:prstGeom prst="rect">
            <a:avLst/>
          </a:prstGeom>
          <a:solidFill>
            <a:schemeClr val="tx2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0" anchor="ctr">
            <a:normAutofit/>
          </a:bodyPr>
          <a:lstStyle/>
          <a:p>
            <a:pPr algn="ctr" fontAlgn="auto">
              <a:lnSpc>
                <a:spcPct val="80000"/>
              </a:lnSpc>
              <a:spcBef>
                <a:spcPts val="900"/>
              </a:spcBef>
              <a:spcAft>
                <a:spcPts val="900"/>
              </a:spcAft>
              <a:buFont typeface="Arial" panose="020B0604020202020204" pitchFamily="34" charset="0"/>
              <a:buNone/>
              <a:defRPr/>
            </a:pPr>
            <a:endParaRPr lang="en-GB" sz="1400" spc="50">
              <a:latin typeface="+mn-lt"/>
              <a:cs typeface="+mn-cs"/>
            </a:endParaRPr>
          </a:p>
        </p:txBody>
      </p:sp>
      <p:sp>
        <p:nvSpPr>
          <p:cNvPr id="28" name="Rechthoek 26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SUBMENU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50800"/>
            <a:ext cx="4657352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grpSp>
        <p:nvGrpSpPr>
          <p:cNvPr id="8" name="Groep 7" hidden="1"/>
          <p:cNvGrpSpPr/>
          <p:nvPr userDrawn="1"/>
        </p:nvGrpSpPr>
        <p:grpSpPr>
          <a:xfrm>
            <a:off x="4628384" y="-204738"/>
            <a:ext cx="7566791" cy="7180263"/>
            <a:chOff x="4628384" y="-204738"/>
            <a:chExt cx="7566791" cy="7180263"/>
          </a:xfrm>
        </p:grpSpPr>
        <p:cxnSp>
          <p:nvCxnSpPr>
            <p:cNvPr id="24" name="Rechte verbindingslijn 23"/>
            <p:cNvCxnSpPr/>
            <p:nvPr/>
          </p:nvCxnSpPr>
          <p:spPr>
            <a:xfrm>
              <a:off x="4657349" y="-204738"/>
              <a:ext cx="0" cy="7180263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" name="Groep 4"/>
            <p:cNvGrpSpPr/>
            <p:nvPr userDrawn="1"/>
          </p:nvGrpSpPr>
          <p:grpSpPr>
            <a:xfrm>
              <a:off x="7145278" y="-204738"/>
              <a:ext cx="37019" cy="7180263"/>
              <a:chOff x="7136774" y="-204738"/>
              <a:chExt cx="37019" cy="7180263"/>
            </a:xfrm>
          </p:grpSpPr>
          <p:cxnSp>
            <p:nvCxnSpPr>
              <p:cNvPr id="25" name="Rechte verbindingslijn 24"/>
              <p:cNvCxnSpPr/>
              <p:nvPr/>
            </p:nvCxnSpPr>
            <p:spPr>
              <a:xfrm>
                <a:off x="7136774" y="-20473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Rechte verbindingslijn 25"/>
              <p:cNvCxnSpPr/>
              <p:nvPr/>
            </p:nvCxnSpPr>
            <p:spPr>
              <a:xfrm>
                <a:off x="7173793" y="-20473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" name="Groep 3"/>
            <p:cNvGrpSpPr/>
            <p:nvPr userDrawn="1"/>
          </p:nvGrpSpPr>
          <p:grpSpPr>
            <a:xfrm>
              <a:off x="9670226" y="-204738"/>
              <a:ext cx="37019" cy="7180263"/>
              <a:chOff x="9662347" y="-204738"/>
              <a:chExt cx="37019" cy="7180263"/>
            </a:xfrm>
          </p:grpSpPr>
          <p:cxnSp>
            <p:nvCxnSpPr>
              <p:cNvPr id="37" name="Rechte verbindingslijn 36"/>
              <p:cNvCxnSpPr/>
              <p:nvPr/>
            </p:nvCxnSpPr>
            <p:spPr>
              <a:xfrm>
                <a:off x="9662347" y="-20473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Rechte verbindingslijn 37"/>
              <p:cNvCxnSpPr/>
              <p:nvPr/>
            </p:nvCxnSpPr>
            <p:spPr>
              <a:xfrm>
                <a:off x="9699366" y="-20473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39" name="Rechte verbindingslijn 38"/>
            <p:cNvCxnSpPr/>
            <p:nvPr/>
          </p:nvCxnSpPr>
          <p:spPr>
            <a:xfrm>
              <a:off x="12195175" y="-204738"/>
              <a:ext cx="0" cy="7180263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" name="Groep 5"/>
            <p:cNvGrpSpPr/>
            <p:nvPr userDrawn="1"/>
          </p:nvGrpSpPr>
          <p:grpSpPr>
            <a:xfrm>
              <a:off x="4628384" y="2806100"/>
              <a:ext cx="7180263" cy="37019"/>
              <a:chOff x="4628384" y="2796544"/>
              <a:chExt cx="7180263" cy="37019"/>
            </a:xfrm>
          </p:grpSpPr>
          <p:cxnSp>
            <p:nvCxnSpPr>
              <p:cNvPr id="22" name="Rechte verbindingslijn 21"/>
              <p:cNvCxnSpPr/>
              <p:nvPr/>
            </p:nvCxnSpPr>
            <p:spPr>
              <a:xfrm rot="5400000">
                <a:off x="8218516" y="-79358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Rechte verbindingslijn 22"/>
              <p:cNvCxnSpPr/>
              <p:nvPr/>
            </p:nvCxnSpPr>
            <p:spPr>
              <a:xfrm rot="5400000">
                <a:off x="8218516" y="-756569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" name="Groep 6"/>
            <p:cNvGrpSpPr/>
            <p:nvPr userDrawn="1"/>
          </p:nvGrpSpPr>
          <p:grpSpPr>
            <a:xfrm>
              <a:off x="4628384" y="4832051"/>
              <a:ext cx="7180263" cy="37019"/>
              <a:chOff x="4628384" y="4813422"/>
              <a:chExt cx="7180263" cy="37019"/>
            </a:xfrm>
          </p:grpSpPr>
          <p:cxnSp>
            <p:nvCxnSpPr>
              <p:cNvPr id="20" name="Rechte verbindingslijn 19"/>
              <p:cNvCxnSpPr/>
              <p:nvPr/>
            </p:nvCxnSpPr>
            <p:spPr>
              <a:xfrm rot="5400000">
                <a:off x="8218516" y="1223290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Rechte verbindingslijn 20"/>
              <p:cNvCxnSpPr/>
              <p:nvPr/>
            </p:nvCxnSpPr>
            <p:spPr>
              <a:xfrm rot="5400000">
                <a:off x="8218516" y="1260309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9" name="Rechte verbindingslijn 48"/>
            <p:cNvCxnSpPr/>
            <p:nvPr userDrawn="1"/>
          </p:nvCxnSpPr>
          <p:spPr>
            <a:xfrm rot="5400000">
              <a:off x="8463844" y="-2772964"/>
              <a:ext cx="0" cy="7180263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Rechte verbindingslijn 49"/>
            <p:cNvCxnSpPr/>
            <p:nvPr userDrawn="1"/>
          </p:nvCxnSpPr>
          <p:spPr>
            <a:xfrm rot="5400000">
              <a:off x="8463845" y="3267869"/>
              <a:ext cx="0" cy="7180263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1" name="Tijdelijke aanduiding voor afbeelding 2"/>
          <p:cNvSpPr>
            <a:spLocks noGrp="1"/>
          </p:cNvSpPr>
          <p:nvPr>
            <p:ph type="pic" idx="17" hasCustomPrompt="1"/>
          </p:nvPr>
        </p:nvSpPr>
        <p:spPr>
          <a:xfrm>
            <a:off x="4660522" y="817564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baseline="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3" name="Tijdelijke aanduiding voor afbeelding 2"/>
          <p:cNvSpPr>
            <a:spLocks noGrp="1"/>
          </p:cNvSpPr>
          <p:nvPr>
            <p:ph type="pic" idx="18" hasCustomPrompt="1"/>
          </p:nvPr>
        </p:nvSpPr>
        <p:spPr>
          <a:xfrm>
            <a:off x="4660522" y="2839055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4" name="Tijdelijke aanduiding voor afbeelding 2"/>
          <p:cNvSpPr>
            <a:spLocks noGrp="1"/>
          </p:cNvSpPr>
          <p:nvPr>
            <p:ph type="pic" idx="19" hasCustomPrompt="1"/>
          </p:nvPr>
        </p:nvSpPr>
        <p:spPr>
          <a:xfrm>
            <a:off x="4660522" y="4860546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5" name="Tijdelijke aanduiding voor afbeelding 2"/>
          <p:cNvSpPr>
            <a:spLocks noGrp="1"/>
          </p:cNvSpPr>
          <p:nvPr>
            <p:ph type="pic" idx="20" hasCustomPrompt="1"/>
          </p:nvPr>
        </p:nvSpPr>
        <p:spPr>
          <a:xfrm>
            <a:off x="7177532" y="817564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6" name="Tijdelijke aanduiding voor afbeelding 2"/>
          <p:cNvSpPr>
            <a:spLocks noGrp="1"/>
          </p:cNvSpPr>
          <p:nvPr>
            <p:ph type="pic" idx="21" hasCustomPrompt="1"/>
          </p:nvPr>
        </p:nvSpPr>
        <p:spPr>
          <a:xfrm>
            <a:off x="7177532" y="2839055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7" name="Tijdelijke aanduiding voor afbeelding 2"/>
          <p:cNvSpPr>
            <a:spLocks noGrp="1"/>
          </p:cNvSpPr>
          <p:nvPr>
            <p:ph type="pic" idx="22" hasCustomPrompt="1"/>
          </p:nvPr>
        </p:nvSpPr>
        <p:spPr>
          <a:xfrm>
            <a:off x="7177532" y="4860546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8" name="Tijdelijke aanduiding voor afbeelding 2"/>
          <p:cNvSpPr>
            <a:spLocks noGrp="1"/>
          </p:cNvSpPr>
          <p:nvPr>
            <p:ph type="pic" idx="23" hasCustomPrompt="1"/>
          </p:nvPr>
        </p:nvSpPr>
        <p:spPr>
          <a:xfrm>
            <a:off x="9694543" y="817564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9" name="Tijdelijke aanduiding voor afbeelding 2"/>
          <p:cNvSpPr>
            <a:spLocks noGrp="1"/>
          </p:cNvSpPr>
          <p:nvPr>
            <p:ph type="pic" idx="24" hasCustomPrompt="1"/>
          </p:nvPr>
        </p:nvSpPr>
        <p:spPr>
          <a:xfrm>
            <a:off x="9694543" y="2839055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0" name="Tijdelijke aanduiding voor afbeelding 2"/>
          <p:cNvSpPr>
            <a:spLocks noGrp="1"/>
          </p:cNvSpPr>
          <p:nvPr>
            <p:ph type="pic" idx="25" hasCustomPrompt="1"/>
          </p:nvPr>
        </p:nvSpPr>
        <p:spPr>
          <a:xfrm>
            <a:off x="9694543" y="4860546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70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9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130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48" name="Groep 147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51" name="Rechthoek 150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52" name="Afbeelding 151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53" name="L-vorm 152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4" name="L-vorm 153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49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50" name="Rechthoekige driehoek 149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131" name="Rechthoek 130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32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3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4" name="Ovaal 133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5" name="Ovaal 134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6" name="Rechte verbindingslijn 135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7" name="Rechte verbindingslijn 136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8" name="Rechte verbindingslijn 137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9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40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41" name="Ovaal 140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42" name="Rechte verbindingslijn 141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3" name="Groep 142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44" name="Afgeronde rechthoek 143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45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46" name="Rechte verbindingslijn 145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" name="Gelijkbenige driehoek 146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155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56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57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58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59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0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61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62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63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64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65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6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7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8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23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24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25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0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1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2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69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1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2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03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04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18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9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0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1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2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05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06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3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4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5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7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07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8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9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0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1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2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0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88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9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0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1" name="Rechte verbindingslijn 24"/>
            <p:cNvCxnSpPr>
              <a:endCxn id="188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2" name="Rechte verbindingslijn 25"/>
            <p:cNvCxnSpPr>
              <a:endCxn id="223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4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6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77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8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9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0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84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86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7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85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637060"/>
      </p:ext>
    </p:extLst>
  </p:cSld>
  <p:clrMapOvr>
    <a:masterClrMapping/>
  </p:clrMapOvr>
  <p:transition spd="med">
    <p:fade/>
  </p:transition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illa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8127175" y="817042"/>
            <a:ext cx="4068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118" name="Tijdelijke aanduiding voor afbeelding 2"/>
          <p:cNvSpPr>
            <a:spLocks noGrp="1"/>
          </p:cNvSpPr>
          <p:nvPr>
            <p:ph type="pic" idx="20"/>
          </p:nvPr>
        </p:nvSpPr>
        <p:spPr>
          <a:xfrm>
            <a:off x="4063587" y="817042"/>
            <a:ext cx="4068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119" name="Tijdelijke aanduiding voor afbeelding 2"/>
          <p:cNvSpPr>
            <a:spLocks noGrp="1"/>
          </p:cNvSpPr>
          <p:nvPr>
            <p:ph type="pic" idx="21"/>
          </p:nvPr>
        </p:nvSpPr>
        <p:spPr>
          <a:xfrm>
            <a:off x="0" y="817042"/>
            <a:ext cx="4068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3 columns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DB4CE7B-BB48-4C0D-A4E0-D760E9BA67FA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6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2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93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11" name="Groep 110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14" name="Rechthoek 113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15" name="Afbeelding 114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16" name="L-vorm 115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17" name="L-vorm 116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12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13" name="Rechthoekige driehoek 112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94" name="Rechthoek 9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9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7" name="Ovaal 9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8" name="Ovaal 9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99" name="Rechte verbindingslijn 9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0" name="Rechte verbindingslijn 9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0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02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0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04" name="Ovaal 10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05" name="Rechte verbindingslijn 10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6" name="Groep 10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07" name="Afgeronde rechthoek 10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09" name="Rechte verbindingslijn 10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0" name="Gelijkbenige driehoek 10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123" name="Tijdelijke aanduiding voor tekst 2"/>
          <p:cNvSpPr>
            <a:spLocks noGrp="1"/>
          </p:cNvSpPr>
          <p:nvPr>
            <p:ph type="body" idx="22"/>
          </p:nvPr>
        </p:nvSpPr>
        <p:spPr>
          <a:xfrm>
            <a:off x="4609698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124" name="Tijdelijke aanduiding voor tekst 2"/>
          <p:cNvSpPr>
            <a:spLocks noGrp="1"/>
          </p:cNvSpPr>
          <p:nvPr>
            <p:ph type="body" idx="23"/>
          </p:nvPr>
        </p:nvSpPr>
        <p:spPr>
          <a:xfrm>
            <a:off x="8697202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0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21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2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27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28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29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30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31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32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3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35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90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91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2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1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2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36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68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69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70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71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85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6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7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8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9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72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73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80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81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82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83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84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74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75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6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7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8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9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37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55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6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57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8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9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0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1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2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4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5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6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7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38" name="Rechte verbindingslijn 24"/>
            <p:cNvCxnSpPr>
              <a:endCxn id="155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39" name="Rechte verbindingslijn 25"/>
            <p:cNvCxnSpPr>
              <a:endCxn id="190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40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41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42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43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44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45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46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47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48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49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50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51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53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54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52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33710092"/>
      </p:ext>
    </p:extLst>
  </p:cSld>
  <p:clrMapOvr>
    <a:masterClrMapping/>
  </p:clrMapOvr>
  <p:transition spd="med">
    <p:fade/>
  </p:transition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xt 100% whit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(100%) – white background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‹#›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90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91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2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93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4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5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96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97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98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99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00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2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3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58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9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60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1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2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4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5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6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7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8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9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0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4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36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37" name="Picture 2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38" name="Picture 3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39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53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4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5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40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41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8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9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0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1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2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42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3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4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5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6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7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05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23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24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25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6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7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9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0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1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2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3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4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5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06" name="Rechte verbindingslijn 24"/>
            <p:cNvCxnSpPr>
              <a:endCxn id="123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07" name="Rechte verbindingslijn 25"/>
            <p:cNvCxnSpPr>
              <a:endCxn id="158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08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09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0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11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12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13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14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15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16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17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18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19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21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2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01971885"/>
      </p:ext>
    </p:extLst>
  </p:cSld>
  <p:clrMapOvr>
    <a:masterClrMapping/>
  </p:clrMapOvr>
  <p:transition spd="med">
    <p:fade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image" Target="../media/image1.pn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.xml"/><Relationship Id="rId13" Type="http://schemas.openxmlformats.org/officeDocument/2006/relationships/slideLayout" Target="../slideLayouts/slideLayout38.xml"/><Relationship Id="rId18" Type="http://schemas.openxmlformats.org/officeDocument/2006/relationships/slideLayout" Target="../slideLayouts/slideLayout43.xml"/><Relationship Id="rId26" Type="http://schemas.openxmlformats.org/officeDocument/2006/relationships/theme" Target="../theme/theme2.xml"/><Relationship Id="rId3" Type="http://schemas.openxmlformats.org/officeDocument/2006/relationships/slideLayout" Target="../slideLayouts/slideLayout28.xml"/><Relationship Id="rId21" Type="http://schemas.openxmlformats.org/officeDocument/2006/relationships/slideLayout" Target="../slideLayouts/slideLayout46.xml"/><Relationship Id="rId7" Type="http://schemas.openxmlformats.org/officeDocument/2006/relationships/slideLayout" Target="../slideLayouts/slideLayout32.xml"/><Relationship Id="rId12" Type="http://schemas.openxmlformats.org/officeDocument/2006/relationships/slideLayout" Target="../slideLayouts/slideLayout37.xml"/><Relationship Id="rId17" Type="http://schemas.openxmlformats.org/officeDocument/2006/relationships/slideLayout" Target="../slideLayouts/slideLayout42.xml"/><Relationship Id="rId25" Type="http://schemas.openxmlformats.org/officeDocument/2006/relationships/slideLayout" Target="../slideLayouts/slideLayout50.xml"/><Relationship Id="rId2" Type="http://schemas.openxmlformats.org/officeDocument/2006/relationships/slideLayout" Target="../slideLayouts/slideLayout27.xml"/><Relationship Id="rId16" Type="http://schemas.openxmlformats.org/officeDocument/2006/relationships/slideLayout" Target="../slideLayouts/slideLayout41.xml"/><Relationship Id="rId20" Type="http://schemas.openxmlformats.org/officeDocument/2006/relationships/slideLayout" Target="../slideLayouts/slideLayout45.xml"/><Relationship Id="rId1" Type="http://schemas.openxmlformats.org/officeDocument/2006/relationships/slideLayout" Target="../slideLayouts/slideLayout26.xml"/><Relationship Id="rId6" Type="http://schemas.openxmlformats.org/officeDocument/2006/relationships/slideLayout" Target="../slideLayouts/slideLayout31.xml"/><Relationship Id="rId11" Type="http://schemas.openxmlformats.org/officeDocument/2006/relationships/slideLayout" Target="../slideLayouts/slideLayout36.xml"/><Relationship Id="rId24" Type="http://schemas.openxmlformats.org/officeDocument/2006/relationships/slideLayout" Target="../slideLayouts/slideLayout49.xml"/><Relationship Id="rId5" Type="http://schemas.openxmlformats.org/officeDocument/2006/relationships/slideLayout" Target="../slideLayouts/slideLayout30.xml"/><Relationship Id="rId15" Type="http://schemas.openxmlformats.org/officeDocument/2006/relationships/slideLayout" Target="../slideLayouts/slideLayout40.xml"/><Relationship Id="rId23" Type="http://schemas.openxmlformats.org/officeDocument/2006/relationships/slideLayout" Target="../slideLayouts/slideLayout48.xml"/><Relationship Id="rId10" Type="http://schemas.openxmlformats.org/officeDocument/2006/relationships/slideLayout" Target="../slideLayouts/slideLayout35.xml"/><Relationship Id="rId19" Type="http://schemas.openxmlformats.org/officeDocument/2006/relationships/slideLayout" Target="../slideLayouts/slideLayout44.xml"/><Relationship Id="rId4" Type="http://schemas.openxmlformats.org/officeDocument/2006/relationships/slideLayout" Target="../slideLayouts/slideLayout29.xml"/><Relationship Id="rId9" Type="http://schemas.openxmlformats.org/officeDocument/2006/relationships/slideLayout" Target="../slideLayouts/slideLayout34.xml"/><Relationship Id="rId14" Type="http://schemas.openxmlformats.org/officeDocument/2006/relationships/slideLayout" Target="../slideLayouts/slideLayout39.xml"/><Relationship Id="rId22" Type="http://schemas.openxmlformats.org/officeDocument/2006/relationships/slideLayout" Target="../slideLayouts/slideLayout47.xml"/><Relationship Id="rId27" Type="http://schemas.openxmlformats.org/officeDocument/2006/relationships/image" Target="../media/image9.png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8.xml"/><Relationship Id="rId13" Type="http://schemas.openxmlformats.org/officeDocument/2006/relationships/slideLayout" Target="../slideLayouts/slideLayout63.xml"/><Relationship Id="rId18" Type="http://schemas.openxmlformats.org/officeDocument/2006/relationships/slideLayout" Target="../slideLayouts/slideLayout68.xml"/><Relationship Id="rId26" Type="http://schemas.openxmlformats.org/officeDocument/2006/relationships/theme" Target="../theme/theme3.xml"/><Relationship Id="rId3" Type="http://schemas.openxmlformats.org/officeDocument/2006/relationships/slideLayout" Target="../slideLayouts/slideLayout53.xml"/><Relationship Id="rId21" Type="http://schemas.openxmlformats.org/officeDocument/2006/relationships/slideLayout" Target="../slideLayouts/slideLayout71.xml"/><Relationship Id="rId7" Type="http://schemas.openxmlformats.org/officeDocument/2006/relationships/slideLayout" Target="../slideLayouts/slideLayout57.xml"/><Relationship Id="rId12" Type="http://schemas.openxmlformats.org/officeDocument/2006/relationships/slideLayout" Target="../slideLayouts/slideLayout62.xml"/><Relationship Id="rId17" Type="http://schemas.openxmlformats.org/officeDocument/2006/relationships/slideLayout" Target="../slideLayouts/slideLayout67.xml"/><Relationship Id="rId25" Type="http://schemas.openxmlformats.org/officeDocument/2006/relationships/slideLayout" Target="../slideLayouts/slideLayout75.xml"/><Relationship Id="rId2" Type="http://schemas.openxmlformats.org/officeDocument/2006/relationships/slideLayout" Target="../slideLayouts/slideLayout52.xml"/><Relationship Id="rId16" Type="http://schemas.openxmlformats.org/officeDocument/2006/relationships/slideLayout" Target="../slideLayouts/slideLayout66.xml"/><Relationship Id="rId20" Type="http://schemas.openxmlformats.org/officeDocument/2006/relationships/slideLayout" Target="../slideLayouts/slideLayout70.xml"/><Relationship Id="rId1" Type="http://schemas.openxmlformats.org/officeDocument/2006/relationships/slideLayout" Target="../slideLayouts/slideLayout51.xml"/><Relationship Id="rId6" Type="http://schemas.openxmlformats.org/officeDocument/2006/relationships/slideLayout" Target="../slideLayouts/slideLayout56.xml"/><Relationship Id="rId11" Type="http://schemas.openxmlformats.org/officeDocument/2006/relationships/slideLayout" Target="../slideLayouts/slideLayout61.xml"/><Relationship Id="rId24" Type="http://schemas.openxmlformats.org/officeDocument/2006/relationships/slideLayout" Target="../slideLayouts/slideLayout74.xml"/><Relationship Id="rId5" Type="http://schemas.openxmlformats.org/officeDocument/2006/relationships/slideLayout" Target="../slideLayouts/slideLayout55.xml"/><Relationship Id="rId15" Type="http://schemas.openxmlformats.org/officeDocument/2006/relationships/slideLayout" Target="../slideLayouts/slideLayout65.xml"/><Relationship Id="rId23" Type="http://schemas.openxmlformats.org/officeDocument/2006/relationships/slideLayout" Target="../slideLayouts/slideLayout73.xml"/><Relationship Id="rId10" Type="http://schemas.openxmlformats.org/officeDocument/2006/relationships/slideLayout" Target="../slideLayouts/slideLayout60.xml"/><Relationship Id="rId19" Type="http://schemas.openxmlformats.org/officeDocument/2006/relationships/slideLayout" Target="../slideLayouts/slideLayout69.xml"/><Relationship Id="rId4" Type="http://schemas.openxmlformats.org/officeDocument/2006/relationships/slideLayout" Target="../slideLayouts/slideLayout54.xml"/><Relationship Id="rId9" Type="http://schemas.openxmlformats.org/officeDocument/2006/relationships/slideLayout" Target="../slideLayouts/slideLayout59.xml"/><Relationship Id="rId14" Type="http://schemas.openxmlformats.org/officeDocument/2006/relationships/slideLayout" Target="../slideLayouts/slideLayout64.xml"/><Relationship Id="rId22" Type="http://schemas.openxmlformats.org/officeDocument/2006/relationships/slideLayout" Target="../slideLayouts/slideLayout72.xml"/><Relationship Id="rId27" Type="http://schemas.openxmlformats.org/officeDocument/2006/relationships/image" Target="../media/image10.png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3.xml"/><Relationship Id="rId13" Type="http://schemas.openxmlformats.org/officeDocument/2006/relationships/slideLayout" Target="../slideLayouts/slideLayout88.xml"/><Relationship Id="rId18" Type="http://schemas.openxmlformats.org/officeDocument/2006/relationships/slideLayout" Target="../slideLayouts/slideLayout93.xml"/><Relationship Id="rId26" Type="http://schemas.openxmlformats.org/officeDocument/2006/relationships/theme" Target="../theme/theme4.xml"/><Relationship Id="rId3" Type="http://schemas.openxmlformats.org/officeDocument/2006/relationships/slideLayout" Target="../slideLayouts/slideLayout78.xml"/><Relationship Id="rId21" Type="http://schemas.openxmlformats.org/officeDocument/2006/relationships/slideLayout" Target="../slideLayouts/slideLayout96.xml"/><Relationship Id="rId7" Type="http://schemas.openxmlformats.org/officeDocument/2006/relationships/slideLayout" Target="../slideLayouts/slideLayout82.xml"/><Relationship Id="rId12" Type="http://schemas.openxmlformats.org/officeDocument/2006/relationships/slideLayout" Target="../slideLayouts/slideLayout87.xml"/><Relationship Id="rId17" Type="http://schemas.openxmlformats.org/officeDocument/2006/relationships/slideLayout" Target="../slideLayouts/slideLayout92.xml"/><Relationship Id="rId25" Type="http://schemas.openxmlformats.org/officeDocument/2006/relationships/slideLayout" Target="../slideLayouts/slideLayout100.xml"/><Relationship Id="rId2" Type="http://schemas.openxmlformats.org/officeDocument/2006/relationships/slideLayout" Target="../slideLayouts/slideLayout77.xml"/><Relationship Id="rId16" Type="http://schemas.openxmlformats.org/officeDocument/2006/relationships/slideLayout" Target="../slideLayouts/slideLayout91.xml"/><Relationship Id="rId20" Type="http://schemas.openxmlformats.org/officeDocument/2006/relationships/slideLayout" Target="../slideLayouts/slideLayout95.xml"/><Relationship Id="rId1" Type="http://schemas.openxmlformats.org/officeDocument/2006/relationships/slideLayout" Target="../slideLayouts/slideLayout76.xml"/><Relationship Id="rId6" Type="http://schemas.openxmlformats.org/officeDocument/2006/relationships/slideLayout" Target="../slideLayouts/slideLayout81.xml"/><Relationship Id="rId11" Type="http://schemas.openxmlformats.org/officeDocument/2006/relationships/slideLayout" Target="../slideLayouts/slideLayout86.xml"/><Relationship Id="rId24" Type="http://schemas.openxmlformats.org/officeDocument/2006/relationships/slideLayout" Target="../slideLayouts/slideLayout99.xml"/><Relationship Id="rId5" Type="http://schemas.openxmlformats.org/officeDocument/2006/relationships/slideLayout" Target="../slideLayouts/slideLayout80.xml"/><Relationship Id="rId15" Type="http://schemas.openxmlformats.org/officeDocument/2006/relationships/slideLayout" Target="../slideLayouts/slideLayout90.xml"/><Relationship Id="rId23" Type="http://schemas.openxmlformats.org/officeDocument/2006/relationships/slideLayout" Target="../slideLayouts/slideLayout98.xml"/><Relationship Id="rId10" Type="http://schemas.openxmlformats.org/officeDocument/2006/relationships/slideLayout" Target="../slideLayouts/slideLayout85.xml"/><Relationship Id="rId19" Type="http://schemas.openxmlformats.org/officeDocument/2006/relationships/slideLayout" Target="../slideLayouts/slideLayout94.xml"/><Relationship Id="rId4" Type="http://schemas.openxmlformats.org/officeDocument/2006/relationships/slideLayout" Target="../slideLayouts/slideLayout79.xml"/><Relationship Id="rId9" Type="http://schemas.openxmlformats.org/officeDocument/2006/relationships/slideLayout" Target="../slideLayouts/slideLayout84.xml"/><Relationship Id="rId14" Type="http://schemas.openxmlformats.org/officeDocument/2006/relationships/slideLayout" Target="../slideLayouts/slideLayout89.xml"/><Relationship Id="rId22" Type="http://schemas.openxmlformats.org/officeDocument/2006/relationships/slideLayout" Target="../slideLayouts/slideLayout97.xml"/><Relationship Id="rId27" Type="http://schemas.openxmlformats.org/officeDocument/2006/relationships/image" Target="../media/image11.png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8.xml"/><Relationship Id="rId13" Type="http://schemas.openxmlformats.org/officeDocument/2006/relationships/slideLayout" Target="../slideLayouts/slideLayout113.xml"/><Relationship Id="rId18" Type="http://schemas.openxmlformats.org/officeDocument/2006/relationships/slideLayout" Target="../slideLayouts/slideLayout118.xml"/><Relationship Id="rId26" Type="http://schemas.openxmlformats.org/officeDocument/2006/relationships/theme" Target="../theme/theme5.xml"/><Relationship Id="rId3" Type="http://schemas.openxmlformats.org/officeDocument/2006/relationships/slideLayout" Target="../slideLayouts/slideLayout103.xml"/><Relationship Id="rId21" Type="http://schemas.openxmlformats.org/officeDocument/2006/relationships/slideLayout" Target="../slideLayouts/slideLayout121.xml"/><Relationship Id="rId7" Type="http://schemas.openxmlformats.org/officeDocument/2006/relationships/slideLayout" Target="../slideLayouts/slideLayout107.xml"/><Relationship Id="rId12" Type="http://schemas.openxmlformats.org/officeDocument/2006/relationships/slideLayout" Target="../slideLayouts/slideLayout112.xml"/><Relationship Id="rId17" Type="http://schemas.openxmlformats.org/officeDocument/2006/relationships/slideLayout" Target="../slideLayouts/slideLayout117.xml"/><Relationship Id="rId25" Type="http://schemas.openxmlformats.org/officeDocument/2006/relationships/slideLayout" Target="../slideLayouts/slideLayout125.xml"/><Relationship Id="rId2" Type="http://schemas.openxmlformats.org/officeDocument/2006/relationships/slideLayout" Target="../slideLayouts/slideLayout102.xml"/><Relationship Id="rId16" Type="http://schemas.openxmlformats.org/officeDocument/2006/relationships/slideLayout" Target="../slideLayouts/slideLayout116.xml"/><Relationship Id="rId20" Type="http://schemas.openxmlformats.org/officeDocument/2006/relationships/slideLayout" Target="../slideLayouts/slideLayout120.xml"/><Relationship Id="rId1" Type="http://schemas.openxmlformats.org/officeDocument/2006/relationships/slideLayout" Target="../slideLayouts/slideLayout101.xml"/><Relationship Id="rId6" Type="http://schemas.openxmlformats.org/officeDocument/2006/relationships/slideLayout" Target="../slideLayouts/slideLayout106.xml"/><Relationship Id="rId11" Type="http://schemas.openxmlformats.org/officeDocument/2006/relationships/slideLayout" Target="../slideLayouts/slideLayout111.xml"/><Relationship Id="rId24" Type="http://schemas.openxmlformats.org/officeDocument/2006/relationships/slideLayout" Target="../slideLayouts/slideLayout124.xml"/><Relationship Id="rId5" Type="http://schemas.openxmlformats.org/officeDocument/2006/relationships/slideLayout" Target="../slideLayouts/slideLayout105.xml"/><Relationship Id="rId15" Type="http://schemas.openxmlformats.org/officeDocument/2006/relationships/slideLayout" Target="../slideLayouts/slideLayout115.xml"/><Relationship Id="rId23" Type="http://schemas.openxmlformats.org/officeDocument/2006/relationships/slideLayout" Target="../slideLayouts/slideLayout123.xml"/><Relationship Id="rId10" Type="http://schemas.openxmlformats.org/officeDocument/2006/relationships/slideLayout" Target="../slideLayouts/slideLayout110.xml"/><Relationship Id="rId19" Type="http://schemas.openxmlformats.org/officeDocument/2006/relationships/slideLayout" Target="../slideLayouts/slideLayout119.xml"/><Relationship Id="rId4" Type="http://schemas.openxmlformats.org/officeDocument/2006/relationships/slideLayout" Target="../slideLayouts/slideLayout104.xml"/><Relationship Id="rId9" Type="http://schemas.openxmlformats.org/officeDocument/2006/relationships/slideLayout" Target="../slideLayouts/slideLayout109.xml"/><Relationship Id="rId14" Type="http://schemas.openxmlformats.org/officeDocument/2006/relationships/slideLayout" Target="../slideLayouts/slideLayout114.xml"/><Relationship Id="rId22" Type="http://schemas.openxmlformats.org/officeDocument/2006/relationships/slideLayout" Target="../slideLayouts/slideLayout122.xml"/><Relationship Id="rId27" Type="http://schemas.openxmlformats.org/officeDocument/2006/relationships/image" Target="../media/image12.png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3.xml"/><Relationship Id="rId13" Type="http://schemas.openxmlformats.org/officeDocument/2006/relationships/slideLayout" Target="../slideLayouts/slideLayout138.xml"/><Relationship Id="rId18" Type="http://schemas.openxmlformats.org/officeDocument/2006/relationships/slideLayout" Target="../slideLayouts/slideLayout143.xml"/><Relationship Id="rId26" Type="http://schemas.openxmlformats.org/officeDocument/2006/relationships/theme" Target="../theme/theme6.xml"/><Relationship Id="rId3" Type="http://schemas.openxmlformats.org/officeDocument/2006/relationships/slideLayout" Target="../slideLayouts/slideLayout128.xml"/><Relationship Id="rId21" Type="http://schemas.openxmlformats.org/officeDocument/2006/relationships/slideLayout" Target="../slideLayouts/slideLayout146.xml"/><Relationship Id="rId7" Type="http://schemas.openxmlformats.org/officeDocument/2006/relationships/slideLayout" Target="../slideLayouts/slideLayout132.xml"/><Relationship Id="rId12" Type="http://schemas.openxmlformats.org/officeDocument/2006/relationships/slideLayout" Target="../slideLayouts/slideLayout137.xml"/><Relationship Id="rId17" Type="http://schemas.openxmlformats.org/officeDocument/2006/relationships/slideLayout" Target="../slideLayouts/slideLayout142.xml"/><Relationship Id="rId25" Type="http://schemas.openxmlformats.org/officeDocument/2006/relationships/slideLayout" Target="../slideLayouts/slideLayout150.xml"/><Relationship Id="rId2" Type="http://schemas.openxmlformats.org/officeDocument/2006/relationships/slideLayout" Target="../slideLayouts/slideLayout127.xml"/><Relationship Id="rId16" Type="http://schemas.openxmlformats.org/officeDocument/2006/relationships/slideLayout" Target="../slideLayouts/slideLayout141.xml"/><Relationship Id="rId20" Type="http://schemas.openxmlformats.org/officeDocument/2006/relationships/slideLayout" Target="../slideLayouts/slideLayout145.xml"/><Relationship Id="rId1" Type="http://schemas.openxmlformats.org/officeDocument/2006/relationships/slideLayout" Target="../slideLayouts/slideLayout126.xml"/><Relationship Id="rId6" Type="http://schemas.openxmlformats.org/officeDocument/2006/relationships/slideLayout" Target="../slideLayouts/slideLayout131.xml"/><Relationship Id="rId11" Type="http://schemas.openxmlformats.org/officeDocument/2006/relationships/slideLayout" Target="../slideLayouts/slideLayout136.xml"/><Relationship Id="rId24" Type="http://schemas.openxmlformats.org/officeDocument/2006/relationships/slideLayout" Target="../slideLayouts/slideLayout149.xml"/><Relationship Id="rId5" Type="http://schemas.openxmlformats.org/officeDocument/2006/relationships/slideLayout" Target="../slideLayouts/slideLayout130.xml"/><Relationship Id="rId15" Type="http://schemas.openxmlformats.org/officeDocument/2006/relationships/slideLayout" Target="../slideLayouts/slideLayout140.xml"/><Relationship Id="rId23" Type="http://schemas.openxmlformats.org/officeDocument/2006/relationships/slideLayout" Target="../slideLayouts/slideLayout148.xml"/><Relationship Id="rId10" Type="http://schemas.openxmlformats.org/officeDocument/2006/relationships/slideLayout" Target="../slideLayouts/slideLayout135.xml"/><Relationship Id="rId19" Type="http://schemas.openxmlformats.org/officeDocument/2006/relationships/slideLayout" Target="../slideLayouts/slideLayout144.xml"/><Relationship Id="rId4" Type="http://schemas.openxmlformats.org/officeDocument/2006/relationships/slideLayout" Target="../slideLayouts/slideLayout129.xml"/><Relationship Id="rId9" Type="http://schemas.openxmlformats.org/officeDocument/2006/relationships/slideLayout" Target="../slideLayouts/slideLayout134.xml"/><Relationship Id="rId14" Type="http://schemas.openxmlformats.org/officeDocument/2006/relationships/slideLayout" Target="../slideLayouts/slideLayout139.xml"/><Relationship Id="rId22" Type="http://schemas.openxmlformats.org/officeDocument/2006/relationships/slideLayout" Target="../slideLayouts/slideLayout147.xml"/><Relationship Id="rId27" Type="http://schemas.openxmlformats.org/officeDocument/2006/relationships/image" Target="../media/image13.png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8.xml"/><Relationship Id="rId13" Type="http://schemas.openxmlformats.org/officeDocument/2006/relationships/slideLayout" Target="../slideLayouts/slideLayout163.xml"/><Relationship Id="rId18" Type="http://schemas.openxmlformats.org/officeDocument/2006/relationships/slideLayout" Target="../slideLayouts/slideLayout168.xml"/><Relationship Id="rId26" Type="http://schemas.openxmlformats.org/officeDocument/2006/relationships/theme" Target="../theme/theme7.xml"/><Relationship Id="rId3" Type="http://schemas.openxmlformats.org/officeDocument/2006/relationships/slideLayout" Target="../slideLayouts/slideLayout153.xml"/><Relationship Id="rId21" Type="http://schemas.openxmlformats.org/officeDocument/2006/relationships/slideLayout" Target="../slideLayouts/slideLayout171.xml"/><Relationship Id="rId7" Type="http://schemas.openxmlformats.org/officeDocument/2006/relationships/slideLayout" Target="../slideLayouts/slideLayout157.xml"/><Relationship Id="rId12" Type="http://schemas.openxmlformats.org/officeDocument/2006/relationships/slideLayout" Target="../slideLayouts/slideLayout162.xml"/><Relationship Id="rId17" Type="http://schemas.openxmlformats.org/officeDocument/2006/relationships/slideLayout" Target="../slideLayouts/slideLayout167.xml"/><Relationship Id="rId25" Type="http://schemas.openxmlformats.org/officeDocument/2006/relationships/slideLayout" Target="../slideLayouts/slideLayout175.xml"/><Relationship Id="rId2" Type="http://schemas.openxmlformats.org/officeDocument/2006/relationships/slideLayout" Target="../slideLayouts/slideLayout152.xml"/><Relationship Id="rId16" Type="http://schemas.openxmlformats.org/officeDocument/2006/relationships/slideLayout" Target="../slideLayouts/slideLayout166.xml"/><Relationship Id="rId20" Type="http://schemas.openxmlformats.org/officeDocument/2006/relationships/slideLayout" Target="../slideLayouts/slideLayout170.xml"/><Relationship Id="rId1" Type="http://schemas.openxmlformats.org/officeDocument/2006/relationships/slideLayout" Target="../slideLayouts/slideLayout151.xml"/><Relationship Id="rId6" Type="http://schemas.openxmlformats.org/officeDocument/2006/relationships/slideLayout" Target="../slideLayouts/slideLayout156.xml"/><Relationship Id="rId11" Type="http://schemas.openxmlformats.org/officeDocument/2006/relationships/slideLayout" Target="../slideLayouts/slideLayout161.xml"/><Relationship Id="rId24" Type="http://schemas.openxmlformats.org/officeDocument/2006/relationships/slideLayout" Target="../slideLayouts/slideLayout174.xml"/><Relationship Id="rId5" Type="http://schemas.openxmlformats.org/officeDocument/2006/relationships/slideLayout" Target="../slideLayouts/slideLayout155.xml"/><Relationship Id="rId15" Type="http://schemas.openxmlformats.org/officeDocument/2006/relationships/slideLayout" Target="../slideLayouts/slideLayout165.xml"/><Relationship Id="rId23" Type="http://schemas.openxmlformats.org/officeDocument/2006/relationships/slideLayout" Target="../slideLayouts/slideLayout173.xml"/><Relationship Id="rId10" Type="http://schemas.openxmlformats.org/officeDocument/2006/relationships/slideLayout" Target="../slideLayouts/slideLayout160.xml"/><Relationship Id="rId19" Type="http://schemas.openxmlformats.org/officeDocument/2006/relationships/slideLayout" Target="../slideLayouts/slideLayout169.xml"/><Relationship Id="rId4" Type="http://schemas.openxmlformats.org/officeDocument/2006/relationships/slideLayout" Target="../slideLayouts/slideLayout154.xml"/><Relationship Id="rId9" Type="http://schemas.openxmlformats.org/officeDocument/2006/relationships/slideLayout" Target="../slideLayouts/slideLayout159.xml"/><Relationship Id="rId14" Type="http://schemas.openxmlformats.org/officeDocument/2006/relationships/slideLayout" Target="../slideLayouts/slideLayout164.xml"/><Relationship Id="rId22" Type="http://schemas.openxmlformats.org/officeDocument/2006/relationships/slideLayout" Target="../slideLayouts/slideLayout172.xml"/><Relationship Id="rId27" Type="http://schemas.openxmlformats.org/officeDocument/2006/relationships/image" Target="../media/image14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hthoek 6"/>
          <p:cNvSpPr/>
          <p:nvPr userDrawn="1"/>
        </p:nvSpPr>
        <p:spPr>
          <a:xfrm>
            <a:off x="0" y="0"/>
            <a:ext cx="12198351" cy="817563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254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noProof="0" dirty="0"/>
          </a:p>
        </p:txBody>
      </p:sp>
      <p:sp>
        <p:nvSpPr>
          <p:cNvPr id="2" name="Tijdelijke aanduiding voor titel 1"/>
          <p:cNvSpPr>
            <a:spLocks noGrp="1"/>
          </p:cNvSpPr>
          <p:nvPr>
            <p:ph type="title"/>
          </p:nvPr>
        </p:nvSpPr>
        <p:spPr>
          <a:xfrm>
            <a:off x="0" y="0"/>
            <a:ext cx="9332913" cy="817563"/>
          </a:xfrm>
          <a:prstGeom prst="rect">
            <a:avLst/>
          </a:prstGeom>
          <a:noFill/>
          <a:effectLst/>
        </p:spPr>
        <p:txBody>
          <a:bodyPr vert="horz" lIns="612000" tIns="252000" rIns="144000" bIns="144000" rtlCol="0" anchor="ctr">
            <a:noAutofit/>
          </a:bodyPr>
          <a:lstStyle/>
          <a:p>
            <a:r>
              <a:rPr lang="en-US" noProof="0" dirty="0"/>
              <a:t>Title of the chapter</a:t>
            </a:r>
          </a:p>
        </p:txBody>
      </p:sp>
      <p:sp>
        <p:nvSpPr>
          <p:cNvPr id="3" name="Tijdelijke aanduiding voor tekst 2"/>
          <p:cNvSpPr>
            <a:spLocks noGrp="1"/>
          </p:cNvSpPr>
          <p:nvPr>
            <p:ph type="body" idx="1"/>
          </p:nvPr>
        </p:nvSpPr>
        <p:spPr>
          <a:xfrm>
            <a:off x="0" y="1449388"/>
            <a:ext cx="4657725" cy="4967287"/>
          </a:xfrm>
          <a:prstGeom prst="rect">
            <a:avLst/>
          </a:prstGeom>
          <a:solidFill>
            <a:schemeClr val="bg1"/>
          </a:solidFill>
        </p:spPr>
        <p:txBody>
          <a:bodyPr vert="horz" lIns="612000" tIns="432000" rIns="612000" bIns="432000" rtlCol="0">
            <a:noAutofit/>
          </a:bodyPr>
          <a:lstStyle/>
          <a:p>
            <a:pPr lvl="0"/>
            <a:r>
              <a:rPr lang="en-US" noProof="0" dirty="0"/>
              <a:t>Insert your text here…</a:t>
            </a:r>
          </a:p>
          <a:p>
            <a:pPr lvl="1"/>
            <a:r>
              <a:rPr lang="en-US" noProof="0" dirty="0"/>
              <a:t>Bullets</a:t>
            </a:r>
          </a:p>
          <a:p>
            <a:pPr lvl="2"/>
            <a:r>
              <a:rPr lang="en-US" noProof="0" dirty="0"/>
              <a:t>Sub-bullets</a:t>
            </a:r>
          </a:p>
          <a:p>
            <a:pPr lvl="3"/>
            <a:r>
              <a:rPr lang="en-US" noProof="0" dirty="0"/>
              <a:t>Sub header (blue)</a:t>
            </a:r>
          </a:p>
          <a:p>
            <a:pPr lvl="4"/>
            <a:r>
              <a:rPr lang="en-US" noProof="0" dirty="0"/>
              <a:t>Numbers</a:t>
            </a:r>
          </a:p>
          <a:p>
            <a:pPr lvl="5"/>
            <a:r>
              <a:rPr lang="en-US" noProof="0" dirty="0"/>
              <a:t># Bullets</a:t>
            </a:r>
          </a:p>
          <a:p>
            <a:pPr lvl="6"/>
            <a:r>
              <a:rPr lang="en-US" noProof="0" dirty="0"/>
              <a:t>7</a:t>
            </a:r>
          </a:p>
          <a:p>
            <a:pPr lvl="7"/>
            <a:r>
              <a:rPr lang="en-US" noProof="0" dirty="0"/>
              <a:t>Sub header (bright blue)</a:t>
            </a:r>
          </a:p>
          <a:p>
            <a:pPr lvl="8"/>
            <a:r>
              <a:rPr lang="en-US" noProof="0" dirty="0"/>
              <a:t>Caption / Source</a:t>
            </a:r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4"/>
          </p:nvPr>
        </p:nvSpPr>
        <p:spPr>
          <a:xfrm>
            <a:off x="11077575" y="6416675"/>
            <a:ext cx="1117600" cy="441325"/>
          </a:xfrm>
          <a:prstGeom prst="rect">
            <a:avLst/>
          </a:prstGeom>
        </p:spPr>
        <p:txBody>
          <a:bodyPr vert="horz" wrap="square" lIns="91440" tIns="45720" rIns="612000" bIns="45720" numCol="1" anchor="ctr" anchorCtr="0" compatLnSpc="1">
            <a:prstTxWarp prst="textNoShape">
              <a:avLst/>
            </a:prstTxWarp>
          </a:bodyPr>
          <a:lstStyle>
            <a:lvl1pPr algn="r">
              <a:defRPr sz="1000">
                <a:solidFill>
                  <a:srgbClr val="A6A6A6"/>
                </a:solidFill>
              </a:defRPr>
            </a:lvl1pPr>
          </a:lstStyle>
          <a:p>
            <a:fld id="{170FA9F9-D734-404D-AFF5-8A3CC95D21AF}" type="slidenum">
              <a:rPr lang="en-US" altLang="nl-NL" noProof="0" smtClean="0"/>
              <a:pPr/>
              <a:t>‹#›</a:t>
            </a:fld>
            <a:endParaRPr lang="en-US" altLang="nl-NL" noProof="0" dirty="0"/>
          </a:p>
        </p:txBody>
      </p:sp>
      <p:sp>
        <p:nvSpPr>
          <p:cNvPr id="4" name="Rechthoek 3" hidden="1">
            <a:hlinkClick r:id="" action="ppaction://noaction"/>
          </p:cNvPr>
          <p:cNvSpPr/>
          <p:nvPr/>
        </p:nvSpPr>
        <p:spPr>
          <a:xfrm>
            <a:off x="9694333" y="135467"/>
            <a:ext cx="1964267" cy="682096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19452" y="138781"/>
            <a:ext cx="2290771" cy="540000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65" r:id="rId1"/>
    <p:sldLayoutId id="2147483766" r:id="rId2"/>
    <p:sldLayoutId id="2147483799" r:id="rId3"/>
    <p:sldLayoutId id="2147483800" r:id="rId4"/>
    <p:sldLayoutId id="2147483801" r:id="rId5"/>
    <p:sldLayoutId id="2147483767" r:id="rId6"/>
    <p:sldLayoutId id="2147483768" r:id="rId7"/>
    <p:sldLayoutId id="2147483797" r:id="rId8"/>
    <p:sldLayoutId id="2147483772" r:id="rId9"/>
    <p:sldLayoutId id="2147483773" r:id="rId10"/>
    <p:sldLayoutId id="2147483774" r:id="rId11"/>
    <p:sldLayoutId id="2147483769" r:id="rId12"/>
    <p:sldLayoutId id="2147483770" r:id="rId13"/>
    <p:sldLayoutId id="2147483771" r:id="rId14"/>
    <p:sldLayoutId id="2147483775" r:id="rId15"/>
    <p:sldLayoutId id="2147483798" r:id="rId16"/>
    <p:sldLayoutId id="2147483776" r:id="rId17"/>
    <p:sldLayoutId id="2147483780" r:id="rId18"/>
    <p:sldLayoutId id="2147483781" r:id="rId19"/>
    <p:sldLayoutId id="2147483777" r:id="rId20"/>
    <p:sldLayoutId id="2147483778" r:id="rId21"/>
    <p:sldLayoutId id="2147483779" r:id="rId22"/>
    <p:sldLayoutId id="2147483796" r:id="rId23"/>
    <p:sldLayoutId id="2147483880" r:id="rId24"/>
    <p:sldLayoutId id="2147483881" r:id="rId25"/>
  </p:sldLayoutIdLst>
  <p:hf sldNum="0" hdr="0" ftr="0" dt="0"/>
  <p:txStyles>
    <p:titleStyle>
      <a:lvl1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 kern="1200" spc="5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2pPr>
      <a:lvl3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3pPr>
      <a:lvl4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4pPr>
      <a:lvl5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5pPr>
      <a:lvl6pPr marL="457200"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6pPr>
      <a:lvl7pPr marL="914400"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7pPr>
      <a:lvl8pPr marL="1371600"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8pPr>
      <a:lvl9pPr marL="1828800"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9pPr>
    </p:titleStyle>
    <p:bodyStyle>
      <a:lvl1pPr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defRPr sz="1600" kern="1200" spc="50">
          <a:solidFill>
            <a:schemeClr val="tx1"/>
          </a:solidFill>
          <a:latin typeface="+mn-lt"/>
          <a:ea typeface="+mn-ea"/>
          <a:cs typeface="+mn-cs"/>
        </a:defRPr>
      </a:lvl1pPr>
      <a:lvl2pPr marL="180975" indent="-180975"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Clr>
          <a:srgbClr val="404040"/>
        </a:buClr>
        <a:buFont typeface="Arial" panose="020B0604020202020204" pitchFamily="34" charset="0"/>
        <a:buChar char="•"/>
        <a:defRPr sz="1600" kern="1200" spc="50">
          <a:solidFill>
            <a:schemeClr val="tx1"/>
          </a:solidFill>
          <a:latin typeface="+mn-lt"/>
          <a:ea typeface="+mn-ea"/>
          <a:cs typeface="+mn-cs"/>
        </a:defRPr>
      </a:lvl2pPr>
      <a:lvl3pPr marL="361950" indent="-180975"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Clr>
          <a:srgbClr val="404040"/>
        </a:buClr>
        <a:buSzPct val="80000"/>
        <a:buFont typeface="Arial" panose="020B0604020202020204" pitchFamily="34" charset="0"/>
        <a:buChar char="•"/>
        <a:defRPr sz="1400" kern="1200" spc="50">
          <a:solidFill>
            <a:schemeClr val="tx1"/>
          </a:solidFill>
          <a:latin typeface="+mn-lt"/>
          <a:ea typeface="+mn-ea"/>
          <a:cs typeface="+mn-cs"/>
        </a:defRPr>
      </a:lvl3pPr>
      <a:lvl4pPr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defRPr sz="2000" b="1" kern="1200" spc="50">
          <a:solidFill>
            <a:schemeClr val="tx2"/>
          </a:solidFill>
          <a:latin typeface="+mn-lt"/>
          <a:ea typeface="+mn-ea"/>
          <a:cs typeface="+mn-cs"/>
        </a:defRPr>
      </a:lvl4pPr>
      <a:lvl5pPr marL="265113" indent="-265113"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buAutoNum type="arabicPeriod"/>
        <a:defRPr sz="1600" kern="1200" spc="50">
          <a:solidFill>
            <a:schemeClr val="tx1"/>
          </a:solidFill>
          <a:latin typeface="+mn-lt"/>
          <a:ea typeface="+mn-ea"/>
          <a:cs typeface="+mn-cs"/>
        </a:defRPr>
      </a:lvl5pPr>
      <a:lvl6pPr marL="446088" indent="-180975" algn="l" defTabSz="914400" rtl="0" eaLnBrk="1" latinLnBrk="0" hangingPunct="1">
        <a:lnSpc>
          <a:spcPct val="80000"/>
        </a:lnSpc>
        <a:spcBef>
          <a:spcPts val="900"/>
        </a:spcBef>
        <a:spcAft>
          <a:spcPts val="900"/>
        </a:spcAft>
        <a:buClr>
          <a:schemeClr val="tx1">
            <a:lumMod val="75000"/>
            <a:lumOff val="25000"/>
          </a:schemeClr>
        </a:buClr>
        <a:buFont typeface="Arial" panose="020B0604020202020204" pitchFamily="34" charset="0"/>
        <a:buChar char="•"/>
        <a:defRPr sz="1600" kern="1200" spc="50" baseline="0">
          <a:solidFill>
            <a:schemeClr val="tx1"/>
          </a:solidFill>
          <a:latin typeface="+mn-lt"/>
          <a:ea typeface="+mn-ea"/>
          <a:cs typeface="+mn-cs"/>
        </a:defRPr>
      </a:lvl6pPr>
      <a:lvl7pPr marL="627063" indent="-180975" algn="l" defTabSz="914400" rtl="0" eaLnBrk="1" latinLnBrk="0" hangingPunct="1">
        <a:lnSpc>
          <a:spcPct val="80000"/>
        </a:lnSpc>
        <a:spcBef>
          <a:spcPts val="900"/>
        </a:spcBef>
        <a:spcAft>
          <a:spcPts val="900"/>
        </a:spcAft>
        <a:buClr>
          <a:schemeClr val="tx1">
            <a:lumMod val="75000"/>
            <a:lumOff val="25000"/>
          </a:schemeClr>
        </a:buClr>
        <a:buSzPct val="80000"/>
        <a:buFont typeface="Arial" panose="020B0604020202020204" pitchFamily="34" charset="0"/>
        <a:buChar char="•"/>
        <a:defRPr sz="1400" kern="1200" spc="50" baseline="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400" rtl="0" eaLnBrk="1" latinLnBrk="0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buNone/>
        <a:defRPr sz="2000" b="1" kern="1200" spc="50" baseline="0">
          <a:solidFill>
            <a:schemeClr val="bg2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buNone/>
        <a:defRPr sz="1000" i="1" kern="1200" spc="50" baseline="0">
          <a:solidFill>
            <a:schemeClr val="bg1">
              <a:lumMod val="50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nl-NL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99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99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hthoek 6"/>
          <p:cNvSpPr/>
          <p:nvPr userDrawn="1"/>
        </p:nvSpPr>
        <p:spPr>
          <a:xfrm>
            <a:off x="0" y="0"/>
            <a:ext cx="12198351" cy="817563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254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noProof="0" dirty="0"/>
          </a:p>
        </p:txBody>
      </p:sp>
      <p:sp>
        <p:nvSpPr>
          <p:cNvPr id="2" name="Tijdelijke aanduiding voor titel 1"/>
          <p:cNvSpPr>
            <a:spLocks noGrp="1"/>
          </p:cNvSpPr>
          <p:nvPr>
            <p:ph type="title"/>
          </p:nvPr>
        </p:nvSpPr>
        <p:spPr>
          <a:xfrm>
            <a:off x="0" y="0"/>
            <a:ext cx="9332913" cy="817563"/>
          </a:xfrm>
          <a:prstGeom prst="rect">
            <a:avLst/>
          </a:prstGeom>
          <a:noFill/>
          <a:effectLst/>
        </p:spPr>
        <p:txBody>
          <a:bodyPr vert="horz" lIns="612000" tIns="252000" rIns="144000" bIns="144000" rtlCol="0" anchor="ctr">
            <a:noAutofit/>
          </a:bodyPr>
          <a:lstStyle/>
          <a:p>
            <a:r>
              <a:rPr lang="en-US" noProof="0" dirty="0"/>
              <a:t>Title of the chapter</a:t>
            </a:r>
          </a:p>
        </p:txBody>
      </p:sp>
      <p:sp>
        <p:nvSpPr>
          <p:cNvPr id="3" name="Tijdelijke aanduiding voor tekst 2"/>
          <p:cNvSpPr>
            <a:spLocks noGrp="1"/>
          </p:cNvSpPr>
          <p:nvPr>
            <p:ph type="body" idx="1"/>
          </p:nvPr>
        </p:nvSpPr>
        <p:spPr>
          <a:xfrm>
            <a:off x="0" y="1449388"/>
            <a:ext cx="4657725" cy="4967287"/>
          </a:xfrm>
          <a:prstGeom prst="rect">
            <a:avLst/>
          </a:prstGeom>
          <a:solidFill>
            <a:schemeClr val="bg1"/>
          </a:solidFill>
        </p:spPr>
        <p:txBody>
          <a:bodyPr vert="horz" lIns="612000" tIns="432000" rIns="612000" bIns="432000" rtlCol="0">
            <a:noAutofit/>
          </a:bodyPr>
          <a:lstStyle/>
          <a:p>
            <a:pPr lvl="0"/>
            <a:r>
              <a:rPr lang="en-US" noProof="0" dirty="0"/>
              <a:t>Insert your text here…</a:t>
            </a:r>
          </a:p>
          <a:p>
            <a:pPr lvl="1"/>
            <a:r>
              <a:rPr lang="en-US" noProof="0" dirty="0"/>
              <a:t>Bullets</a:t>
            </a:r>
          </a:p>
          <a:p>
            <a:pPr lvl="2"/>
            <a:r>
              <a:rPr lang="en-US" noProof="0" dirty="0"/>
              <a:t>Sub-bullets</a:t>
            </a:r>
          </a:p>
          <a:p>
            <a:pPr lvl="3"/>
            <a:r>
              <a:rPr lang="en-US" noProof="0" dirty="0"/>
              <a:t>Sub header (blue)</a:t>
            </a:r>
          </a:p>
          <a:p>
            <a:pPr lvl="4"/>
            <a:r>
              <a:rPr lang="en-US" noProof="0" dirty="0"/>
              <a:t>Numbers</a:t>
            </a:r>
          </a:p>
          <a:p>
            <a:pPr lvl="5"/>
            <a:r>
              <a:rPr lang="en-US" noProof="0" dirty="0"/>
              <a:t># Bullets</a:t>
            </a:r>
          </a:p>
          <a:p>
            <a:pPr lvl="6"/>
            <a:r>
              <a:rPr lang="en-US" noProof="0" dirty="0"/>
              <a:t>7</a:t>
            </a:r>
          </a:p>
          <a:p>
            <a:pPr lvl="7"/>
            <a:r>
              <a:rPr lang="en-US" noProof="0" dirty="0"/>
              <a:t>Sub header (bright blue)</a:t>
            </a:r>
          </a:p>
          <a:p>
            <a:pPr lvl="8"/>
            <a:r>
              <a:rPr lang="en-US" noProof="0" dirty="0"/>
              <a:t>Caption / Source</a:t>
            </a:r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4"/>
          </p:nvPr>
        </p:nvSpPr>
        <p:spPr>
          <a:xfrm>
            <a:off x="11077575" y="6416675"/>
            <a:ext cx="1117600" cy="441325"/>
          </a:xfrm>
          <a:prstGeom prst="rect">
            <a:avLst/>
          </a:prstGeom>
        </p:spPr>
        <p:txBody>
          <a:bodyPr vert="horz" wrap="square" lIns="91440" tIns="45720" rIns="612000" bIns="45720" numCol="1" anchor="ctr" anchorCtr="0" compatLnSpc="1">
            <a:prstTxWarp prst="textNoShape">
              <a:avLst/>
            </a:prstTxWarp>
          </a:bodyPr>
          <a:lstStyle>
            <a:lvl1pPr algn="r">
              <a:defRPr sz="1000">
                <a:solidFill>
                  <a:srgbClr val="A6A6A6"/>
                </a:solidFill>
              </a:defRPr>
            </a:lvl1pPr>
          </a:lstStyle>
          <a:p>
            <a:fld id="{170FA9F9-D734-404D-AFF5-8A3CC95D21AF}" type="slidenum">
              <a:rPr lang="en-US" altLang="nl-NL" noProof="0" smtClean="0"/>
              <a:pPr/>
              <a:t>‹#›</a:t>
            </a:fld>
            <a:endParaRPr lang="en-US" altLang="nl-NL" noProof="0" dirty="0"/>
          </a:p>
        </p:txBody>
      </p:sp>
      <p:sp>
        <p:nvSpPr>
          <p:cNvPr id="4" name="Rechthoek 3" hidden="1">
            <a:hlinkClick r:id="" action="ppaction://noaction"/>
          </p:cNvPr>
          <p:cNvSpPr/>
          <p:nvPr/>
        </p:nvSpPr>
        <p:spPr>
          <a:xfrm>
            <a:off x="9694333" y="135467"/>
            <a:ext cx="1964267" cy="682096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20247" y="138781"/>
            <a:ext cx="2290769" cy="54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98000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3" r:id="rId1"/>
    <p:sldLayoutId id="2147483804" r:id="rId2"/>
    <p:sldLayoutId id="2147483805" r:id="rId3"/>
    <p:sldLayoutId id="2147483806" r:id="rId4"/>
    <p:sldLayoutId id="2147483807" r:id="rId5"/>
    <p:sldLayoutId id="2147483808" r:id="rId6"/>
    <p:sldLayoutId id="2147483809" r:id="rId7"/>
    <p:sldLayoutId id="2147483810" r:id="rId8"/>
    <p:sldLayoutId id="2147483814" r:id="rId9"/>
    <p:sldLayoutId id="2147483815" r:id="rId10"/>
    <p:sldLayoutId id="2147483816" r:id="rId11"/>
    <p:sldLayoutId id="2147483811" r:id="rId12"/>
    <p:sldLayoutId id="2147483812" r:id="rId13"/>
    <p:sldLayoutId id="2147483813" r:id="rId14"/>
    <p:sldLayoutId id="2147483817" r:id="rId15"/>
    <p:sldLayoutId id="2147483818" r:id="rId16"/>
    <p:sldLayoutId id="2147483819" r:id="rId17"/>
    <p:sldLayoutId id="2147483820" r:id="rId18"/>
    <p:sldLayoutId id="2147483821" r:id="rId19"/>
    <p:sldLayoutId id="2147483822" r:id="rId20"/>
    <p:sldLayoutId id="2147483823" r:id="rId21"/>
    <p:sldLayoutId id="2147483824" r:id="rId22"/>
    <p:sldLayoutId id="2147483825" r:id="rId23"/>
    <p:sldLayoutId id="2147483878" r:id="rId24"/>
    <p:sldLayoutId id="2147483879" r:id="rId25"/>
  </p:sldLayoutIdLst>
  <p:hf sldNum="0" hdr="0" ftr="0" dt="0"/>
  <p:txStyles>
    <p:titleStyle>
      <a:lvl1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 kern="1200" spc="5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2pPr>
      <a:lvl3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3pPr>
      <a:lvl4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4pPr>
      <a:lvl5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5pPr>
      <a:lvl6pPr marL="457200"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6pPr>
      <a:lvl7pPr marL="914400"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7pPr>
      <a:lvl8pPr marL="1371600"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8pPr>
      <a:lvl9pPr marL="1828800"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9pPr>
    </p:titleStyle>
    <p:bodyStyle>
      <a:lvl1pPr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defRPr sz="1600" kern="1200" spc="50">
          <a:solidFill>
            <a:schemeClr val="tx1"/>
          </a:solidFill>
          <a:latin typeface="+mn-lt"/>
          <a:ea typeface="+mn-ea"/>
          <a:cs typeface="+mn-cs"/>
        </a:defRPr>
      </a:lvl1pPr>
      <a:lvl2pPr marL="180975" indent="-180975"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Clr>
          <a:srgbClr val="404040"/>
        </a:buClr>
        <a:buFont typeface="Arial" panose="020B0604020202020204" pitchFamily="34" charset="0"/>
        <a:buChar char="•"/>
        <a:defRPr sz="1600" kern="1200" spc="50">
          <a:solidFill>
            <a:schemeClr val="tx1"/>
          </a:solidFill>
          <a:latin typeface="+mn-lt"/>
          <a:ea typeface="+mn-ea"/>
          <a:cs typeface="+mn-cs"/>
        </a:defRPr>
      </a:lvl2pPr>
      <a:lvl3pPr marL="361950" indent="-180975"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Clr>
          <a:srgbClr val="404040"/>
        </a:buClr>
        <a:buSzPct val="80000"/>
        <a:buFont typeface="Arial" panose="020B0604020202020204" pitchFamily="34" charset="0"/>
        <a:buChar char="•"/>
        <a:defRPr sz="1400" kern="1200" spc="50">
          <a:solidFill>
            <a:schemeClr val="tx1"/>
          </a:solidFill>
          <a:latin typeface="+mn-lt"/>
          <a:ea typeface="+mn-ea"/>
          <a:cs typeface="+mn-cs"/>
        </a:defRPr>
      </a:lvl3pPr>
      <a:lvl4pPr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defRPr sz="2000" b="1" kern="1200" spc="50">
          <a:solidFill>
            <a:schemeClr val="tx2"/>
          </a:solidFill>
          <a:latin typeface="+mn-lt"/>
          <a:ea typeface="+mn-ea"/>
          <a:cs typeface="+mn-cs"/>
        </a:defRPr>
      </a:lvl4pPr>
      <a:lvl5pPr marL="265113" indent="-265113"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buAutoNum type="arabicPeriod"/>
        <a:defRPr sz="1600" kern="1200" spc="50">
          <a:solidFill>
            <a:schemeClr val="tx1"/>
          </a:solidFill>
          <a:latin typeface="+mn-lt"/>
          <a:ea typeface="+mn-ea"/>
          <a:cs typeface="+mn-cs"/>
        </a:defRPr>
      </a:lvl5pPr>
      <a:lvl6pPr marL="446088" indent="-180975" algn="l" defTabSz="914400" rtl="0" eaLnBrk="1" latinLnBrk="0" hangingPunct="1">
        <a:lnSpc>
          <a:spcPct val="80000"/>
        </a:lnSpc>
        <a:spcBef>
          <a:spcPts val="900"/>
        </a:spcBef>
        <a:spcAft>
          <a:spcPts val="900"/>
        </a:spcAft>
        <a:buClr>
          <a:schemeClr val="tx1">
            <a:lumMod val="75000"/>
            <a:lumOff val="25000"/>
          </a:schemeClr>
        </a:buClr>
        <a:buFont typeface="Arial" panose="020B0604020202020204" pitchFamily="34" charset="0"/>
        <a:buChar char="•"/>
        <a:defRPr sz="1600" kern="1200" spc="50" baseline="0">
          <a:solidFill>
            <a:schemeClr val="tx1"/>
          </a:solidFill>
          <a:latin typeface="+mn-lt"/>
          <a:ea typeface="+mn-ea"/>
          <a:cs typeface="+mn-cs"/>
        </a:defRPr>
      </a:lvl6pPr>
      <a:lvl7pPr marL="627063" indent="-180975" algn="l" defTabSz="914400" rtl="0" eaLnBrk="1" latinLnBrk="0" hangingPunct="1">
        <a:lnSpc>
          <a:spcPct val="80000"/>
        </a:lnSpc>
        <a:spcBef>
          <a:spcPts val="900"/>
        </a:spcBef>
        <a:spcAft>
          <a:spcPts val="900"/>
        </a:spcAft>
        <a:buClr>
          <a:schemeClr val="tx1">
            <a:lumMod val="75000"/>
            <a:lumOff val="25000"/>
          </a:schemeClr>
        </a:buClr>
        <a:buSzPct val="80000"/>
        <a:buFont typeface="Arial" panose="020B0604020202020204" pitchFamily="34" charset="0"/>
        <a:buChar char="•"/>
        <a:defRPr sz="1400" kern="1200" spc="50" baseline="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400" rtl="0" eaLnBrk="1" latinLnBrk="0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buNone/>
        <a:defRPr sz="2000" b="1" kern="1200" spc="50" baseline="0">
          <a:solidFill>
            <a:schemeClr val="bg2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buNone/>
        <a:defRPr sz="1000" i="1" kern="1200" spc="50" baseline="0">
          <a:solidFill>
            <a:schemeClr val="bg1">
              <a:lumMod val="50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nl-NL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99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99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hthoek 6"/>
          <p:cNvSpPr/>
          <p:nvPr userDrawn="1"/>
        </p:nvSpPr>
        <p:spPr>
          <a:xfrm>
            <a:off x="0" y="0"/>
            <a:ext cx="12198351" cy="817563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254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noProof="0" dirty="0"/>
          </a:p>
        </p:txBody>
      </p:sp>
      <p:sp>
        <p:nvSpPr>
          <p:cNvPr id="2" name="Tijdelijke aanduiding voor titel 1"/>
          <p:cNvSpPr>
            <a:spLocks noGrp="1"/>
          </p:cNvSpPr>
          <p:nvPr>
            <p:ph type="title"/>
          </p:nvPr>
        </p:nvSpPr>
        <p:spPr>
          <a:xfrm>
            <a:off x="0" y="0"/>
            <a:ext cx="9332913" cy="817563"/>
          </a:xfrm>
          <a:prstGeom prst="rect">
            <a:avLst/>
          </a:prstGeom>
          <a:noFill/>
          <a:effectLst/>
        </p:spPr>
        <p:txBody>
          <a:bodyPr vert="horz" lIns="612000" tIns="252000" rIns="144000" bIns="144000" rtlCol="0" anchor="ctr">
            <a:noAutofit/>
          </a:bodyPr>
          <a:lstStyle/>
          <a:p>
            <a:r>
              <a:rPr lang="en-US" noProof="0" dirty="0"/>
              <a:t>Title of the chapter</a:t>
            </a:r>
          </a:p>
        </p:txBody>
      </p:sp>
      <p:sp>
        <p:nvSpPr>
          <p:cNvPr id="3" name="Tijdelijke aanduiding voor tekst 2"/>
          <p:cNvSpPr>
            <a:spLocks noGrp="1"/>
          </p:cNvSpPr>
          <p:nvPr>
            <p:ph type="body" idx="1"/>
          </p:nvPr>
        </p:nvSpPr>
        <p:spPr>
          <a:xfrm>
            <a:off x="0" y="1449388"/>
            <a:ext cx="4657725" cy="4967287"/>
          </a:xfrm>
          <a:prstGeom prst="rect">
            <a:avLst/>
          </a:prstGeom>
          <a:solidFill>
            <a:schemeClr val="bg1"/>
          </a:solidFill>
        </p:spPr>
        <p:txBody>
          <a:bodyPr vert="horz" lIns="612000" tIns="432000" rIns="612000" bIns="432000" rtlCol="0">
            <a:noAutofit/>
          </a:bodyPr>
          <a:lstStyle/>
          <a:p>
            <a:pPr lvl="0"/>
            <a:r>
              <a:rPr lang="en-US" noProof="0" dirty="0"/>
              <a:t>Insert your text here…</a:t>
            </a:r>
          </a:p>
          <a:p>
            <a:pPr lvl="1"/>
            <a:r>
              <a:rPr lang="en-US" noProof="0" dirty="0"/>
              <a:t>Bullets</a:t>
            </a:r>
          </a:p>
          <a:p>
            <a:pPr lvl="2"/>
            <a:r>
              <a:rPr lang="en-US" noProof="0" dirty="0"/>
              <a:t>Sub-bullets</a:t>
            </a:r>
          </a:p>
          <a:p>
            <a:pPr lvl="3"/>
            <a:r>
              <a:rPr lang="en-US" noProof="0" dirty="0"/>
              <a:t>Sub header (blue)</a:t>
            </a:r>
          </a:p>
          <a:p>
            <a:pPr lvl="4"/>
            <a:r>
              <a:rPr lang="en-US" noProof="0" dirty="0"/>
              <a:t>Numbers</a:t>
            </a:r>
          </a:p>
          <a:p>
            <a:pPr lvl="5"/>
            <a:r>
              <a:rPr lang="en-US" noProof="0" dirty="0"/>
              <a:t># Bullets</a:t>
            </a:r>
          </a:p>
          <a:p>
            <a:pPr lvl="6"/>
            <a:r>
              <a:rPr lang="en-US" noProof="0" dirty="0"/>
              <a:t>7</a:t>
            </a:r>
          </a:p>
          <a:p>
            <a:pPr lvl="7"/>
            <a:r>
              <a:rPr lang="en-US" noProof="0" dirty="0"/>
              <a:t>Sub header (bright blue)</a:t>
            </a:r>
          </a:p>
          <a:p>
            <a:pPr lvl="8"/>
            <a:r>
              <a:rPr lang="en-US" noProof="0" dirty="0"/>
              <a:t>Caption / Source</a:t>
            </a:r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4"/>
          </p:nvPr>
        </p:nvSpPr>
        <p:spPr>
          <a:xfrm>
            <a:off x="11077575" y="6416675"/>
            <a:ext cx="1117600" cy="441325"/>
          </a:xfrm>
          <a:prstGeom prst="rect">
            <a:avLst/>
          </a:prstGeom>
        </p:spPr>
        <p:txBody>
          <a:bodyPr vert="horz" wrap="square" lIns="91440" tIns="45720" rIns="612000" bIns="45720" numCol="1" anchor="ctr" anchorCtr="0" compatLnSpc="1">
            <a:prstTxWarp prst="textNoShape">
              <a:avLst/>
            </a:prstTxWarp>
          </a:bodyPr>
          <a:lstStyle>
            <a:lvl1pPr algn="r">
              <a:defRPr sz="1000">
                <a:solidFill>
                  <a:srgbClr val="A6A6A6"/>
                </a:solidFill>
              </a:defRPr>
            </a:lvl1pPr>
          </a:lstStyle>
          <a:p>
            <a:fld id="{170FA9F9-D734-404D-AFF5-8A3CC95D21AF}" type="slidenum">
              <a:rPr lang="en-US" altLang="nl-NL" noProof="0" smtClean="0"/>
              <a:pPr/>
              <a:t>‹#›</a:t>
            </a:fld>
            <a:endParaRPr lang="en-US" altLang="nl-NL" noProof="0" dirty="0"/>
          </a:p>
        </p:txBody>
      </p:sp>
      <p:sp>
        <p:nvSpPr>
          <p:cNvPr id="4" name="Rechthoek 3" hidden="1">
            <a:hlinkClick r:id="" action="ppaction://noaction"/>
          </p:cNvPr>
          <p:cNvSpPr/>
          <p:nvPr/>
        </p:nvSpPr>
        <p:spPr>
          <a:xfrm>
            <a:off x="9694333" y="135467"/>
            <a:ext cx="1964267" cy="682096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21876" y="138781"/>
            <a:ext cx="2287511" cy="54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5889600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7" r:id="rId1"/>
    <p:sldLayoutId id="2147483828" r:id="rId2"/>
    <p:sldLayoutId id="2147483829" r:id="rId3"/>
    <p:sldLayoutId id="2147483830" r:id="rId4"/>
    <p:sldLayoutId id="2147483831" r:id="rId5"/>
    <p:sldLayoutId id="2147483832" r:id="rId6"/>
    <p:sldLayoutId id="2147483833" r:id="rId7"/>
    <p:sldLayoutId id="2147483834" r:id="rId8"/>
    <p:sldLayoutId id="2147483838" r:id="rId9"/>
    <p:sldLayoutId id="2147483839" r:id="rId10"/>
    <p:sldLayoutId id="2147483840" r:id="rId11"/>
    <p:sldLayoutId id="2147483835" r:id="rId12"/>
    <p:sldLayoutId id="2147483836" r:id="rId13"/>
    <p:sldLayoutId id="2147483837" r:id="rId14"/>
    <p:sldLayoutId id="2147483841" r:id="rId15"/>
    <p:sldLayoutId id="2147483842" r:id="rId16"/>
    <p:sldLayoutId id="2147483843" r:id="rId17"/>
    <p:sldLayoutId id="2147483844" r:id="rId18"/>
    <p:sldLayoutId id="2147483845" r:id="rId19"/>
    <p:sldLayoutId id="2147483846" r:id="rId20"/>
    <p:sldLayoutId id="2147483847" r:id="rId21"/>
    <p:sldLayoutId id="2147483848" r:id="rId22"/>
    <p:sldLayoutId id="2147483849" r:id="rId23"/>
    <p:sldLayoutId id="2147483874" r:id="rId24"/>
    <p:sldLayoutId id="2147483875" r:id="rId25"/>
  </p:sldLayoutIdLst>
  <p:hf sldNum="0" hdr="0" ftr="0" dt="0"/>
  <p:txStyles>
    <p:titleStyle>
      <a:lvl1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 kern="1200" spc="5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2pPr>
      <a:lvl3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3pPr>
      <a:lvl4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4pPr>
      <a:lvl5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5pPr>
      <a:lvl6pPr marL="457200"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6pPr>
      <a:lvl7pPr marL="914400"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7pPr>
      <a:lvl8pPr marL="1371600"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8pPr>
      <a:lvl9pPr marL="1828800"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9pPr>
    </p:titleStyle>
    <p:bodyStyle>
      <a:lvl1pPr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defRPr sz="1600" kern="1200" spc="50">
          <a:solidFill>
            <a:schemeClr val="tx1"/>
          </a:solidFill>
          <a:latin typeface="+mn-lt"/>
          <a:ea typeface="+mn-ea"/>
          <a:cs typeface="+mn-cs"/>
        </a:defRPr>
      </a:lvl1pPr>
      <a:lvl2pPr marL="180975" indent="-180975"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Clr>
          <a:srgbClr val="404040"/>
        </a:buClr>
        <a:buFont typeface="Arial" panose="020B0604020202020204" pitchFamily="34" charset="0"/>
        <a:buChar char="•"/>
        <a:defRPr sz="1600" kern="1200" spc="50">
          <a:solidFill>
            <a:schemeClr val="tx1"/>
          </a:solidFill>
          <a:latin typeface="+mn-lt"/>
          <a:ea typeface="+mn-ea"/>
          <a:cs typeface="+mn-cs"/>
        </a:defRPr>
      </a:lvl2pPr>
      <a:lvl3pPr marL="361950" indent="-180975"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Clr>
          <a:srgbClr val="404040"/>
        </a:buClr>
        <a:buSzPct val="80000"/>
        <a:buFont typeface="Arial" panose="020B0604020202020204" pitchFamily="34" charset="0"/>
        <a:buChar char="•"/>
        <a:defRPr sz="1400" kern="1200" spc="50">
          <a:solidFill>
            <a:schemeClr val="tx1"/>
          </a:solidFill>
          <a:latin typeface="+mn-lt"/>
          <a:ea typeface="+mn-ea"/>
          <a:cs typeface="+mn-cs"/>
        </a:defRPr>
      </a:lvl3pPr>
      <a:lvl4pPr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defRPr sz="2000" b="1" kern="1200" spc="50">
          <a:solidFill>
            <a:schemeClr val="tx2"/>
          </a:solidFill>
          <a:latin typeface="+mn-lt"/>
          <a:ea typeface="+mn-ea"/>
          <a:cs typeface="+mn-cs"/>
        </a:defRPr>
      </a:lvl4pPr>
      <a:lvl5pPr marL="265113" indent="-265113"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buAutoNum type="arabicPeriod"/>
        <a:defRPr sz="1600" kern="1200" spc="50">
          <a:solidFill>
            <a:schemeClr val="tx1"/>
          </a:solidFill>
          <a:latin typeface="+mn-lt"/>
          <a:ea typeface="+mn-ea"/>
          <a:cs typeface="+mn-cs"/>
        </a:defRPr>
      </a:lvl5pPr>
      <a:lvl6pPr marL="446088" indent="-180975" algn="l" defTabSz="914400" rtl="0" eaLnBrk="1" latinLnBrk="0" hangingPunct="1">
        <a:lnSpc>
          <a:spcPct val="80000"/>
        </a:lnSpc>
        <a:spcBef>
          <a:spcPts val="900"/>
        </a:spcBef>
        <a:spcAft>
          <a:spcPts val="900"/>
        </a:spcAft>
        <a:buClr>
          <a:schemeClr val="tx1">
            <a:lumMod val="75000"/>
            <a:lumOff val="25000"/>
          </a:schemeClr>
        </a:buClr>
        <a:buFont typeface="Arial" panose="020B0604020202020204" pitchFamily="34" charset="0"/>
        <a:buChar char="•"/>
        <a:defRPr sz="1600" kern="1200" spc="50" baseline="0">
          <a:solidFill>
            <a:schemeClr val="tx1"/>
          </a:solidFill>
          <a:latin typeface="+mn-lt"/>
          <a:ea typeface="+mn-ea"/>
          <a:cs typeface="+mn-cs"/>
        </a:defRPr>
      </a:lvl6pPr>
      <a:lvl7pPr marL="627063" indent="-180975" algn="l" defTabSz="914400" rtl="0" eaLnBrk="1" latinLnBrk="0" hangingPunct="1">
        <a:lnSpc>
          <a:spcPct val="80000"/>
        </a:lnSpc>
        <a:spcBef>
          <a:spcPts val="900"/>
        </a:spcBef>
        <a:spcAft>
          <a:spcPts val="900"/>
        </a:spcAft>
        <a:buClr>
          <a:schemeClr val="tx1">
            <a:lumMod val="75000"/>
            <a:lumOff val="25000"/>
          </a:schemeClr>
        </a:buClr>
        <a:buSzPct val="80000"/>
        <a:buFont typeface="Arial" panose="020B0604020202020204" pitchFamily="34" charset="0"/>
        <a:buChar char="•"/>
        <a:defRPr sz="1400" kern="1200" spc="50" baseline="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400" rtl="0" eaLnBrk="1" latinLnBrk="0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buNone/>
        <a:defRPr sz="2000" b="1" kern="1200" spc="50" baseline="0">
          <a:solidFill>
            <a:schemeClr val="bg2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buNone/>
        <a:defRPr sz="1000" i="1" kern="1200" spc="50" baseline="0">
          <a:solidFill>
            <a:schemeClr val="bg1">
              <a:lumMod val="50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nl-NL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99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99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hthoek 6"/>
          <p:cNvSpPr/>
          <p:nvPr userDrawn="1"/>
        </p:nvSpPr>
        <p:spPr>
          <a:xfrm>
            <a:off x="0" y="0"/>
            <a:ext cx="12198351" cy="817563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254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noProof="0" dirty="0"/>
          </a:p>
        </p:txBody>
      </p:sp>
      <p:sp>
        <p:nvSpPr>
          <p:cNvPr id="2" name="Tijdelijke aanduiding voor titel 1"/>
          <p:cNvSpPr>
            <a:spLocks noGrp="1"/>
          </p:cNvSpPr>
          <p:nvPr>
            <p:ph type="title"/>
          </p:nvPr>
        </p:nvSpPr>
        <p:spPr>
          <a:xfrm>
            <a:off x="0" y="0"/>
            <a:ext cx="9332913" cy="817563"/>
          </a:xfrm>
          <a:prstGeom prst="rect">
            <a:avLst/>
          </a:prstGeom>
          <a:noFill/>
          <a:effectLst/>
        </p:spPr>
        <p:txBody>
          <a:bodyPr vert="horz" lIns="612000" tIns="252000" rIns="144000" bIns="144000" rtlCol="0" anchor="ctr">
            <a:noAutofit/>
          </a:bodyPr>
          <a:lstStyle/>
          <a:p>
            <a:r>
              <a:rPr lang="en-US" noProof="0" dirty="0"/>
              <a:t>Title of the chapter</a:t>
            </a:r>
          </a:p>
        </p:txBody>
      </p:sp>
      <p:sp>
        <p:nvSpPr>
          <p:cNvPr id="3" name="Tijdelijke aanduiding voor tekst 2"/>
          <p:cNvSpPr>
            <a:spLocks noGrp="1"/>
          </p:cNvSpPr>
          <p:nvPr>
            <p:ph type="body" idx="1"/>
          </p:nvPr>
        </p:nvSpPr>
        <p:spPr>
          <a:xfrm>
            <a:off x="0" y="1449388"/>
            <a:ext cx="4657725" cy="4967287"/>
          </a:xfrm>
          <a:prstGeom prst="rect">
            <a:avLst/>
          </a:prstGeom>
          <a:solidFill>
            <a:schemeClr val="bg1"/>
          </a:solidFill>
        </p:spPr>
        <p:txBody>
          <a:bodyPr vert="horz" lIns="612000" tIns="432000" rIns="612000" bIns="432000" rtlCol="0">
            <a:noAutofit/>
          </a:bodyPr>
          <a:lstStyle/>
          <a:p>
            <a:pPr lvl="0"/>
            <a:r>
              <a:rPr lang="en-US" noProof="0" dirty="0"/>
              <a:t>Insert your text here…</a:t>
            </a:r>
          </a:p>
          <a:p>
            <a:pPr lvl="1"/>
            <a:r>
              <a:rPr lang="en-US" noProof="0" dirty="0"/>
              <a:t>Bullets</a:t>
            </a:r>
          </a:p>
          <a:p>
            <a:pPr lvl="2"/>
            <a:r>
              <a:rPr lang="en-US" noProof="0" dirty="0"/>
              <a:t>Sub-bullets</a:t>
            </a:r>
          </a:p>
          <a:p>
            <a:pPr lvl="3"/>
            <a:r>
              <a:rPr lang="en-US" noProof="0" dirty="0"/>
              <a:t>Sub header (blue)</a:t>
            </a:r>
          </a:p>
          <a:p>
            <a:pPr lvl="4"/>
            <a:r>
              <a:rPr lang="en-US" noProof="0" dirty="0"/>
              <a:t>Numbers</a:t>
            </a:r>
          </a:p>
          <a:p>
            <a:pPr lvl="5"/>
            <a:r>
              <a:rPr lang="en-US" noProof="0" dirty="0"/>
              <a:t># Bullets</a:t>
            </a:r>
          </a:p>
          <a:p>
            <a:pPr lvl="6"/>
            <a:r>
              <a:rPr lang="en-US" noProof="0" dirty="0"/>
              <a:t>7</a:t>
            </a:r>
          </a:p>
          <a:p>
            <a:pPr lvl="7"/>
            <a:r>
              <a:rPr lang="en-US" noProof="0" dirty="0"/>
              <a:t>Sub header (bright blue)</a:t>
            </a:r>
          </a:p>
          <a:p>
            <a:pPr lvl="8"/>
            <a:r>
              <a:rPr lang="en-US" noProof="0" dirty="0"/>
              <a:t>Caption / Source</a:t>
            </a:r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4"/>
          </p:nvPr>
        </p:nvSpPr>
        <p:spPr>
          <a:xfrm>
            <a:off x="11077575" y="6416675"/>
            <a:ext cx="1117600" cy="441325"/>
          </a:xfrm>
          <a:prstGeom prst="rect">
            <a:avLst/>
          </a:prstGeom>
        </p:spPr>
        <p:txBody>
          <a:bodyPr vert="horz" wrap="square" lIns="91440" tIns="45720" rIns="612000" bIns="45720" numCol="1" anchor="ctr" anchorCtr="0" compatLnSpc="1">
            <a:prstTxWarp prst="textNoShape">
              <a:avLst/>
            </a:prstTxWarp>
          </a:bodyPr>
          <a:lstStyle>
            <a:lvl1pPr algn="r">
              <a:defRPr sz="1000">
                <a:solidFill>
                  <a:srgbClr val="A6A6A6"/>
                </a:solidFill>
              </a:defRPr>
            </a:lvl1pPr>
          </a:lstStyle>
          <a:p>
            <a:fld id="{170FA9F9-D734-404D-AFF5-8A3CC95D21AF}" type="slidenum">
              <a:rPr lang="en-US" altLang="nl-NL" noProof="0" smtClean="0"/>
              <a:pPr/>
              <a:t>‹#›</a:t>
            </a:fld>
            <a:endParaRPr lang="en-US" altLang="nl-NL" noProof="0" dirty="0"/>
          </a:p>
        </p:txBody>
      </p:sp>
      <p:sp>
        <p:nvSpPr>
          <p:cNvPr id="4" name="Rechthoek 3" hidden="1">
            <a:hlinkClick r:id="" action="ppaction://noaction"/>
          </p:cNvPr>
          <p:cNvSpPr/>
          <p:nvPr/>
        </p:nvSpPr>
        <p:spPr>
          <a:xfrm>
            <a:off x="9694333" y="135467"/>
            <a:ext cx="1964267" cy="682096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21876" y="138781"/>
            <a:ext cx="2287511" cy="54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418376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51" r:id="rId1"/>
    <p:sldLayoutId id="2147483852" r:id="rId2"/>
    <p:sldLayoutId id="2147483853" r:id="rId3"/>
    <p:sldLayoutId id="2147483854" r:id="rId4"/>
    <p:sldLayoutId id="2147483855" r:id="rId5"/>
    <p:sldLayoutId id="2147483856" r:id="rId6"/>
    <p:sldLayoutId id="2147483857" r:id="rId7"/>
    <p:sldLayoutId id="2147483858" r:id="rId8"/>
    <p:sldLayoutId id="2147483862" r:id="rId9"/>
    <p:sldLayoutId id="2147483863" r:id="rId10"/>
    <p:sldLayoutId id="2147483864" r:id="rId11"/>
    <p:sldLayoutId id="2147483859" r:id="rId12"/>
    <p:sldLayoutId id="2147483860" r:id="rId13"/>
    <p:sldLayoutId id="2147483861" r:id="rId14"/>
    <p:sldLayoutId id="2147483865" r:id="rId15"/>
    <p:sldLayoutId id="2147483866" r:id="rId16"/>
    <p:sldLayoutId id="2147483867" r:id="rId17"/>
    <p:sldLayoutId id="2147483868" r:id="rId18"/>
    <p:sldLayoutId id="2147483869" r:id="rId19"/>
    <p:sldLayoutId id="2147483870" r:id="rId20"/>
    <p:sldLayoutId id="2147483871" r:id="rId21"/>
    <p:sldLayoutId id="2147483872" r:id="rId22"/>
    <p:sldLayoutId id="2147483873" r:id="rId23"/>
    <p:sldLayoutId id="2147483876" r:id="rId24"/>
    <p:sldLayoutId id="2147483877" r:id="rId25"/>
  </p:sldLayoutIdLst>
  <p:hf sldNum="0" hdr="0" ftr="0" dt="0"/>
  <p:txStyles>
    <p:titleStyle>
      <a:lvl1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 kern="1200" spc="5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2pPr>
      <a:lvl3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3pPr>
      <a:lvl4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4pPr>
      <a:lvl5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5pPr>
      <a:lvl6pPr marL="457200"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6pPr>
      <a:lvl7pPr marL="914400"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7pPr>
      <a:lvl8pPr marL="1371600"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8pPr>
      <a:lvl9pPr marL="1828800"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9pPr>
    </p:titleStyle>
    <p:bodyStyle>
      <a:lvl1pPr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defRPr sz="1600" kern="1200" spc="50">
          <a:solidFill>
            <a:schemeClr val="tx1"/>
          </a:solidFill>
          <a:latin typeface="+mn-lt"/>
          <a:ea typeface="+mn-ea"/>
          <a:cs typeface="+mn-cs"/>
        </a:defRPr>
      </a:lvl1pPr>
      <a:lvl2pPr marL="180975" indent="-180975"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Clr>
          <a:srgbClr val="404040"/>
        </a:buClr>
        <a:buFont typeface="Arial" panose="020B0604020202020204" pitchFamily="34" charset="0"/>
        <a:buChar char="•"/>
        <a:defRPr sz="1600" kern="1200" spc="50">
          <a:solidFill>
            <a:schemeClr val="tx1"/>
          </a:solidFill>
          <a:latin typeface="+mn-lt"/>
          <a:ea typeface="+mn-ea"/>
          <a:cs typeface="+mn-cs"/>
        </a:defRPr>
      </a:lvl2pPr>
      <a:lvl3pPr marL="361950" indent="-180975"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Clr>
          <a:srgbClr val="404040"/>
        </a:buClr>
        <a:buSzPct val="80000"/>
        <a:buFont typeface="Arial" panose="020B0604020202020204" pitchFamily="34" charset="0"/>
        <a:buChar char="•"/>
        <a:defRPr sz="1400" kern="1200" spc="50">
          <a:solidFill>
            <a:schemeClr val="tx1"/>
          </a:solidFill>
          <a:latin typeface="+mn-lt"/>
          <a:ea typeface="+mn-ea"/>
          <a:cs typeface="+mn-cs"/>
        </a:defRPr>
      </a:lvl3pPr>
      <a:lvl4pPr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defRPr sz="2000" b="1" kern="1200" spc="50">
          <a:solidFill>
            <a:schemeClr val="tx2"/>
          </a:solidFill>
          <a:latin typeface="+mn-lt"/>
          <a:ea typeface="+mn-ea"/>
          <a:cs typeface="+mn-cs"/>
        </a:defRPr>
      </a:lvl4pPr>
      <a:lvl5pPr marL="265113" indent="-265113"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buAutoNum type="arabicPeriod"/>
        <a:defRPr sz="1600" kern="1200" spc="50">
          <a:solidFill>
            <a:schemeClr val="tx1"/>
          </a:solidFill>
          <a:latin typeface="+mn-lt"/>
          <a:ea typeface="+mn-ea"/>
          <a:cs typeface="+mn-cs"/>
        </a:defRPr>
      </a:lvl5pPr>
      <a:lvl6pPr marL="446088" indent="-180975" algn="l" defTabSz="914400" rtl="0" eaLnBrk="1" latinLnBrk="0" hangingPunct="1">
        <a:lnSpc>
          <a:spcPct val="80000"/>
        </a:lnSpc>
        <a:spcBef>
          <a:spcPts val="900"/>
        </a:spcBef>
        <a:spcAft>
          <a:spcPts val="900"/>
        </a:spcAft>
        <a:buClr>
          <a:schemeClr val="tx1">
            <a:lumMod val="75000"/>
            <a:lumOff val="25000"/>
          </a:schemeClr>
        </a:buClr>
        <a:buFont typeface="Arial" panose="020B0604020202020204" pitchFamily="34" charset="0"/>
        <a:buChar char="•"/>
        <a:defRPr sz="1600" kern="1200" spc="50" baseline="0">
          <a:solidFill>
            <a:schemeClr val="tx1"/>
          </a:solidFill>
          <a:latin typeface="+mn-lt"/>
          <a:ea typeface="+mn-ea"/>
          <a:cs typeface="+mn-cs"/>
        </a:defRPr>
      </a:lvl6pPr>
      <a:lvl7pPr marL="627063" indent="-180975" algn="l" defTabSz="914400" rtl="0" eaLnBrk="1" latinLnBrk="0" hangingPunct="1">
        <a:lnSpc>
          <a:spcPct val="80000"/>
        </a:lnSpc>
        <a:spcBef>
          <a:spcPts val="900"/>
        </a:spcBef>
        <a:spcAft>
          <a:spcPts val="900"/>
        </a:spcAft>
        <a:buClr>
          <a:schemeClr val="tx1">
            <a:lumMod val="75000"/>
            <a:lumOff val="25000"/>
          </a:schemeClr>
        </a:buClr>
        <a:buSzPct val="80000"/>
        <a:buFont typeface="Arial" panose="020B0604020202020204" pitchFamily="34" charset="0"/>
        <a:buChar char="•"/>
        <a:defRPr sz="1400" kern="1200" spc="50" baseline="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400" rtl="0" eaLnBrk="1" latinLnBrk="0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buNone/>
        <a:defRPr sz="2000" b="1" kern="1200" spc="50" baseline="0">
          <a:solidFill>
            <a:schemeClr val="bg2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buNone/>
        <a:defRPr sz="1000" i="1" kern="1200" spc="50" baseline="0">
          <a:solidFill>
            <a:schemeClr val="bg1">
              <a:lumMod val="50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nl-NL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99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99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hthoek 6"/>
          <p:cNvSpPr/>
          <p:nvPr userDrawn="1"/>
        </p:nvSpPr>
        <p:spPr>
          <a:xfrm>
            <a:off x="0" y="0"/>
            <a:ext cx="12198351" cy="817563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254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noProof="0" dirty="0"/>
          </a:p>
        </p:txBody>
      </p:sp>
      <p:sp>
        <p:nvSpPr>
          <p:cNvPr id="2" name="Tijdelijke aanduiding voor titel 1"/>
          <p:cNvSpPr>
            <a:spLocks noGrp="1"/>
          </p:cNvSpPr>
          <p:nvPr>
            <p:ph type="title"/>
          </p:nvPr>
        </p:nvSpPr>
        <p:spPr>
          <a:xfrm>
            <a:off x="0" y="0"/>
            <a:ext cx="9332913" cy="817563"/>
          </a:xfrm>
          <a:prstGeom prst="rect">
            <a:avLst/>
          </a:prstGeom>
          <a:noFill/>
          <a:effectLst/>
        </p:spPr>
        <p:txBody>
          <a:bodyPr vert="horz" lIns="612000" tIns="252000" rIns="144000" bIns="144000" rtlCol="0" anchor="ctr">
            <a:noAutofit/>
          </a:bodyPr>
          <a:lstStyle/>
          <a:p>
            <a:r>
              <a:rPr lang="en-US" noProof="0" dirty="0"/>
              <a:t>Title of the chapter</a:t>
            </a:r>
          </a:p>
        </p:txBody>
      </p:sp>
      <p:sp>
        <p:nvSpPr>
          <p:cNvPr id="3" name="Tijdelijke aanduiding voor tekst 2"/>
          <p:cNvSpPr>
            <a:spLocks noGrp="1"/>
          </p:cNvSpPr>
          <p:nvPr>
            <p:ph type="body" idx="1"/>
          </p:nvPr>
        </p:nvSpPr>
        <p:spPr>
          <a:xfrm>
            <a:off x="0" y="1449388"/>
            <a:ext cx="4657725" cy="4967287"/>
          </a:xfrm>
          <a:prstGeom prst="rect">
            <a:avLst/>
          </a:prstGeom>
          <a:solidFill>
            <a:schemeClr val="bg1"/>
          </a:solidFill>
        </p:spPr>
        <p:txBody>
          <a:bodyPr vert="horz" lIns="612000" tIns="432000" rIns="612000" bIns="432000" rtlCol="0">
            <a:noAutofit/>
          </a:bodyPr>
          <a:lstStyle/>
          <a:p>
            <a:pPr lvl="0"/>
            <a:r>
              <a:rPr lang="en-US" noProof="0" dirty="0"/>
              <a:t>Insert your text here…</a:t>
            </a:r>
          </a:p>
          <a:p>
            <a:pPr lvl="1"/>
            <a:r>
              <a:rPr lang="en-US" noProof="0" dirty="0"/>
              <a:t>Bullets</a:t>
            </a:r>
          </a:p>
          <a:p>
            <a:pPr lvl="2"/>
            <a:r>
              <a:rPr lang="en-US" noProof="0" dirty="0"/>
              <a:t>Sub-bullets</a:t>
            </a:r>
          </a:p>
          <a:p>
            <a:pPr lvl="3"/>
            <a:r>
              <a:rPr lang="en-US" noProof="0" dirty="0"/>
              <a:t>Sub header (blue)</a:t>
            </a:r>
          </a:p>
          <a:p>
            <a:pPr lvl="4"/>
            <a:r>
              <a:rPr lang="en-US" noProof="0" dirty="0"/>
              <a:t>Numbers</a:t>
            </a:r>
          </a:p>
          <a:p>
            <a:pPr lvl="5"/>
            <a:r>
              <a:rPr lang="en-US" noProof="0" dirty="0"/>
              <a:t># Bullets</a:t>
            </a:r>
          </a:p>
          <a:p>
            <a:pPr lvl="6"/>
            <a:r>
              <a:rPr lang="en-US" noProof="0" dirty="0"/>
              <a:t>7</a:t>
            </a:r>
          </a:p>
          <a:p>
            <a:pPr lvl="7"/>
            <a:r>
              <a:rPr lang="en-US" noProof="0" dirty="0"/>
              <a:t>Sub header (bright blue)</a:t>
            </a:r>
          </a:p>
          <a:p>
            <a:pPr lvl="8"/>
            <a:r>
              <a:rPr lang="en-US" noProof="0" dirty="0"/>
              <a:t>Caption / Source</a:t>
            </a:r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4"/>
          </p:nvPr>
        </p:nvSpPr>
        <p:spPr>
          <a:xfrm>
            <a:off x="11077575" y="6416675"/>
            <a:ext cx="1117600" cy="441325"/>
          </a:xfrm>
          <a:prstGeom prst="rect">
            <a:avLst/>
          </a:prstGeom>
        </p:spPr>
        <p:txBody>
          <a:bodyPr vert="horz" wrap="square" lIns="91440" tIns="45720" rIns="612000" bIns="45720" numCol="1" anchor="ctr" anchorCtr="0" compatLnSpc="1">
            <a:prstTxWarp prst="textNoShape">
              <a:avLst/>
            </a:prstTxWarp>
          </a:bodyPr>
          <a:lstStyle>
            <a:lvl1pPr algn="r">
              <a:defRPr sz="1000">
                <a:solidFill>
                  <a:srgbClr val="A6A6A6"/>
                </a:solidFill>
              </a:defRPr>
            </a:lvl1pPr>
          </a:lstStyle>
          <a:p>
            <a:fld id="{170FA9F9-D734-404D-AFF5-8A3CC95D21AF}" type="slidenum">
              <a:rPr lang="en-US" altLang="nl-NL" noProof="0" smtClean="0"/>
              <a:pPr/>
              <a:t>‹#›</a:t>
            </a:fld>
            <a:endParaRPr lang="en-US" altLang="nl-NL" noProof="0" dirty="0"/>
          </a:p>
        </p:txBody>
      </p:sp>
      <p:sp>
        <p:nvSpPr>
          <p:cNvPr id="4" name="Rechthoek 3" hidden="1">
            <a:hlinkClick r:id="" action="ppaction://noaction"/>
          </p:cNvPr>
          <p:cNvSpPr/>
          <p:nvPr/>
        </p:nvSpPr>
        <p:spPr>
          <a:xfrm>
            <a:off x="9694333" y="135467"/>
            <a:ext cx="1964267" cy="682096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21876" y="266650"/>
            <a:ext cx="2287511" cy="2842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026013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83" r:id="rId1"/>
    <p:sldLayoutId id="2147483884" r:id="rId2"/>
    <p:sldLayoutId id="2147483885" r:id="rId3"/>
    <p:sldLayoutId id="2147483886" r:id="rId4"/>
    <p:sldLayoutId id="2147483887" r:id="rId5"/>
    <p:sldLayoutId id="2147483888" r:id="rId6"/>
    <p:sldLayoutId id="2147483889" r:id="rId7"/>
    <p:sldLayoutId id="2147483890" r:id="rId8"/>
    <p:sldLayoutId id="2147483891" r:id="rId9"/>
    <p:sldLayoutId id="2147483892" r:id="rId10"/>
    <p:sldLayoutId id="2147483893" r:id="rId11"/>
    <p:sldLayoutId id="2147483894" r:id="rId12"/>
    <p:sldLayoutId id="2147483895" r:id="rId13"/>
    <p:sldLayoutId id="2147483896" r:id="rId14"/>
    <p:sldLayoutId id="2147483897" r:id="rId15"/>
    <p:sldLayoutId id="2147483898" r:id="rId16"/>
    <p:sldLayoutId id="2147483899" r:id="rId17"/>
    <p:sldLayoutId id="2147483900" r:id="rId18"/>
    <p:sldLayoutId id="2147483901" r:id="rId19"/>
    <p:sldLayoutId id="2147483902" r:id="rId20"/>
    <p:sldLayoutId id="2147483903" r:id="rId21"/>
    <p:sldLayoutId id="2147483904" r:id="rId22"/>
    <p:sldLayoutId id="2147483905" r:id="rId23"/>
    <p:sldLayoutId id="2147483906" r:id="rId24"/>
    <p:sldLayoutId id="2147483907" r:id="rId25"/>
  </p:sldLayoutIdLst>
  <p:hf sldNum="0" hdr="0" ftr="0" dt="0"/>
  <p:txStyles>
    <p:titleStyle>
      <a:lvl1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 kern="1200" spc="5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2pPr>
      <a:lvl3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3pPr>
      <a:lvl4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4pPr>
      <a:lvl5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5pPr>
      <a:lvl6pPr marL="457200"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6pPr>
      <a:lvl7pPr marL="914400"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7pPr>
      <a:lvl8pPr marL="1371600"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8pPr>
      <a:lvl9pPr marL="1828800"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9pPr>
    </p:titleStyle>
    <p:bodyStyle>
      <a:lvl1pPr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defRPr sz="1600" kern="1200" spc="50">
          <a:solidFill>
            <a:schemeClr val="tx1"/>
          </a:solidFill>
          <a:latin typeface="+mn-lt"/>
          <a:ea typeface="+mn-ea"/>
          <a:cs typeface="+mn-cs"/>
        </a:defRPr>
      </a:lvl1pPr>
      <a:lvl2pPr marL="180975" indent="-180975"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Clr>
          <a:srgbClr val="404040"/>
        </a:buClr>
        <a:buFont typeface="Arial" panose="020B0604020202020204" pitchFamily="34" charset="0"/>
        <a:buChar char="•"/>
        <a:defRPr sz="1600" kern="1200" spc="50">
          <a:solidFill>
            <a:schemeClr val="tx1"/>
          </a:solidFill>
          <a:latin typeface="+mn-lt"/>
          <a:ea typeface="+mn-ea"/>
          <a:cs typeface="+mn-cs"/>
        </a:defRPr>
      </a:lvl2pPr>
      <a:lvl3pPr marL="361950" indent="-180975"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Clr>
          <a:srgbClr val="404040"/>
        </a:buClr>
        <a:buSzPct val="80000"/>
        <a:buFont typeface="Arial" panose="020B0604020202020204" pitchFamily="34" charset="0"/>
        <a:buChar char="•"/>
        <a:defRPr sz="1400" kern="1200" spc="50">
          <a:solidFill>
            <a:schemeClr val="tx1"/>
          </a:solidFill>
          <a:latin typeface="+mn-lt"/>
          <a:ea typeface="+mn-ea"/>
          <a:cs typeface="+mn-cs"/>
        </a:defRPr>
      </a:lvl3pPr>
      <a:lvl4pPr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defRPr sz="2000" b="1" kern="1200" spc="50">
          <a:solidFill>
            <a:schemeClr val="tx2"/>
          </a:solidFill>
          <a:latin typeface="+mn-lt"/>
          <a:ea typeface="+mn-ea"/>
          <a:cs typeface="+mn-cs"/>
        </a:defRPr>
      </a:lvl4pPr>
      <a:lvl5pPr marL="265113" indent="-265113"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buAutoNum type="arabicPeriod"/>
        <a:defRPr sz="1600" kern="1200" spc="50">
          <a:solidFill>
            <a:schemeClr val="tx1"/>
          </a:solidFill>
          <a:latin typeface="+mn-lt"/>
          <a:ea typeface="+mn-ea"/>
          <a:cs typeface="+mn-cs"/>
        </a:defRPr>
      </a:lvl5pPr>
      <a:lvl6pPr marL="446088" indent="-180975" algn="l" defTabSz="914400" rtl="0" eaLnBrk="1" latinLnBrk="0" hangingPunct="1">
        <a:lnSpc>
          <a:spcPct val="80000"/>
        </a:lnSpc>
        <a:spcBef>
          <a:spcPts val="900"/>
        </a:spcBef>
        <a:spcAft>
          <a:spcPts val="900"/>
        </a:spcAft>
        <a:buClr>
          <a:schemeClr val="tx1">
            <a:lumMod val="75000"/>
            <a:lumOff val="25000"/>
          </a:schemeClr>
        </a:buClr>
        <a:buFont typeface="Arial" panose="020B0604020202020204" pitchFamily="34" charset="0"/>
        <a:buChar char="•"/>
        <a:defRPr sz="1600" kern="1200" spc="50" baseline="0">
          <a:solidFill>
            <a:schemeClr val="tx1"/>
          </a:solidFill>
          <a:latin typeface="+mn-lt"/>
          <a:ea typeface="+mn-ea"/>
          <a:cs typeface="+mn-cs"/>
        </a:defRPr>
      </a:lvl6pPr>
      <a:lvl7pPr marL="627063" indent="-180975" algn="l" defTabSz="914400" rtl="0" eaLnBrk="1" latinLnBrk="0" hangingPunct="1">
        <a:lnSpc>
          <a:spcPct val="80000"/>
        </a:lnSpc>
        <a:spcBef>
          <a:spcPts val="900"/>
        </a:spcBef>
        <a:spcAft>
          <a:spcPts val="900"/>
        </a:spcAft>
        <a:buClr>
          <a:schemeClr val="tx1">
            <a:lumMod val="75000"/>
            <a:lumOff val="25000"/>
          </a:schemeClr>
        </a:buClr>
        <a:buSzPct val="80000"/>
        <a:buFont typeface="Arial" panose="020B0604020202020204" pitchFamily="34" charset="0"/>
        <a:buChar char="•"/>
        <a:defRPr sz="1400" kern="1200" spc="50" baseline="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400" rtl="0" eaLnBrk="1" latinLnBrk="0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buNone/>
        <a:defRPr sz="2000" b="1" kern="1200" spc="50" baseline="0">
          <a:solidFill>
            <a:schemeClr val="bg2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buNone/>
        <a:defRPr sz="1000" i="1" kern="1200" spc="50" baseline="0">
          <a:solidFill>
            <a:schemeClr val="bg1">
              <a:lumMod val="50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nl-NL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99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99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hthoek 6"/>
          <p:cNvSpPr/>
          <p:nvPr userDrawn="1"/>
        </p:nvSpPr>
        <p:spPr>
          <a:xfrm>
            <a:off x="0" y="0"/>
            <a:ext cx="12198351" cy="817563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254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noProof="0" dirty="0"/>
          </a:p>
        </p:txBody>
      </p:sp>
      <p:sp>
        <p:nvSpPr>
          <p:cNvPr id="2" name="Tijdelijke aanduiding voor titel 1"/>
          <p:cNvSpPr>
            <a:spLocks noGrp="1"/>
          </p:cNvSpPr>
          <p:nvPr>
            <p:ph type="title"/>
          </p:nvPr>
        </p:nvSpPr>
        <p:spPr>
          <a:xfrm>
            <a:off x="0" y="0"/>
            <a:ext cx="9332913" cy="817563"/>
          </a:xfrm>
          <a:prstGeom prst="rect">
            <a:avLst/>
          </a:prstGeom>
          <a:noFill/>
          <a:effectLst/>
        </p:spPr>
        <p:txBody>
          <a:bodyPr vert="horz" lIns="612000" tIns="252000" rIns="144000" bIns="144000" rtlCol="0" anchor="ctr">
            <a:noAutofit/>
          </a:bodyPr>
          <a:lstStyle/>
          <a:p>
            <a:r>
              <a:rPr lang="en-US" noProof="0" dirty="0"/>
              <a:t>Title of the chapter</a:t>
            </a:r>
          </a:p>
        </p:txBody>
      </p:sp>
      <p:sp>
        <p:nvSpPr>
          <p:cNvPr id="3" name="Tijdelijke aanduiding voor tekst 2"/>
          <p:cNvSpPr>
            <a:spLocks noGrp="1"/>
          </p:cNvSpPr>
          <p:nvPr>
            <p:ph type="body" idx="1"/>
          </p:nvPr>
        </p:nvSpPr>
        <p:spPr>
          <a:xfrm>
            <a:off x="0" y="1449388"/>
            <a:ext cx="4657725" cy="4967287"/>
          </a:xfrm>
          <a:prstGeom prst="rect">
            <a:avLst/>
          </a:prstGeom>
          <a:solidFill>
            <a:schemeClr val="bg1"/>
          </a:solidFill>
        </p:spPr>
        <p:txBody>
          <a:bodyPr vert="horz" lIns="612000" tIns="432000" rIns="612000" bIns="432000" rtlCol="0">
            <a:noAutofit/>
          </a:bodyPr>
          <a:lstStyle/>
          <a:p>
            <a:pPr lvl="0"/>
            <a:r>
              <a:rPr lang="en-US" noProof="0" dirty="0"/>
              <a:t>Insert your text here…</a:t>
            </a:r>
          </a:p>
          <a:p>
            <a:pPr lvl="1"/>
            <a:r>
              <a:rPr lang="en-US" noProof="0" dirty="0"/>
              <a:t>Bullets</a:t>
            </a:r>
          </a:p>
          <a:p>
            <a:pPr lvl="2"/>
            <a:r>
              <a:rPr lang="en-US" noProof="0" dirty="0"/>
              <a:t>Sub-bullets</a:t>
            </a:r>
          </a:p>
          <a:p>
            <a:pPr lvl="3"/>
            <a:r>
              <a:rPr lang="en-US" noProof="0" dirty="0"/>
              <a:t>Sub header (blue)</a:t>
            </a:r>
          </a:p>
          <a:p>
            <a:pPr lvl="4"/>
            <a:r>
              <a:rPr lang="en-US" noProof="0" dirty="0"/>
              <a:t>Numbers</a:t>
            </a:r>
          </a:p>
          <a:p>
            <a:pPr lvl="5"/>
            <a:r>
              <a:rPr lang="en-US" noProof="0" dirty="0"/>
              <a:t># Bullets</a:t>
            </a:r>
          </a:p>
          <a:p>
            <a:pPr lvl="6"/>
            <a:r>
              <a:rPr lang="en-US" noProof="0" dirty="0"/>
              <a:t>7</a:t>
            </a:r>
          </a:p>
          <a:p>
            <a:pPr lvl="7"/>
            <a:r>
              <a:rPr lang="en-US" noProof="0" dirty="0"/>
              <a:t>Sub header (bright blue)</a:t>
            </a:r>
          </a:p>
          <a:p>
            <a:pPr lvl="8"/>
            <a:r>
              <a:rPr lang="en-US" noProof="0" dirty="0"/>
              <a:t>Caption / Source</a:t>
            </a:r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4"/>
          </p:nvPr>
        </p:nvSpPr>
        <p:spPr>
          <a:xfrm>
            <a:off x="11077575" y="6416675"/>
            <a:ext cx="1117600" cy="441325"/>
          </a:xfrm>
          <a:prstGeom prst="rect">
            <a:avLst/>
          </a:prstGeom>
        </p:spPr>
        <p:txBody>
          <a:bodyPr vert="horz" wrap="square" lIns="91440" tIns="45720" rIns="612000" bIns="45720" numCol="1" anchor="ctr" anchorCtr="0" compatLnSpc="1">
            <a:prstTxWarp prst="textNoShape">
              <a:avLst/>
            </a:prstTxWarp>
          </a:bodyPr>
          <a:lstStyle>
            <a:lvl1pPr algn="r">
              <a:defRPr sz="1000">
                <a:solidFill>
                  <a:srgbClr val="A6A6A6"/>
                </a:solidFill>
              </a:defRPr>
            </a:lvl1pPr>
          </a:lstStyle>
          <a:p>
            <a:fld id="{170FA9F9-D734-404D-AFF5-8A3CC95D21AF}" type="slidenum">
              <a:rPr lang="en-US" altLang="nl-NL" noProof="0" smtClean="0"/>
              <a:pPr/>
              <a:t>‹#›</a:t>
            </a:fld>
            <a:endParaRPr lang="en-US" altLang="nl-NL" noProof="0" dirty="0"/>
          </a:p>
        </p:txBody>
      </p:sp>
      <p:sp>
        <p:nvSpPr>
          <p:cNvPr id="4" name="Rechthoek 3" hidden="1">
            <a:hlinkClick r:id="" action="ppaction://noaction"/>
          </p:cNvPr>
          <p:cNvSpPr/>
          <p:nvPr/>
        </p:nvSpPr>
        <p:spPr>
          <a:xfrm>
            <a:off x="9694333" y="135467"/>
            <a:ext cx="1964267" cy="682096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22632" y="252435"/>
            <a:ext cx="2286000" cy="3126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146706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09" r:id="rId1"/>
    <p:sldLayoutId id="2147483910" r:id="rId2"/>
    <p:sldLayoutId id="2147483911" r:id="rId3"/>
    <p:sldLayoutId id="2147483912" r:id="rId4"/>
    <p:sldLayoutId id="2147483913" r:id="rId5"/>
    <p:sldLayoutId id="2147483914" r:id="rId6"/>
    <p:sldLayoutId id="2147483915" r:id="rId7"/>
    <p:sldLayoutId id="2147483916" r:id="rId8"/>
    <p:sldLayoutId id="2147483917" r:id="rId9"/>
    <p:sldLayoutId id="2147483918" r:id="rId10"/>
    <p:sldLayoutId id="2147483919" r:id="rId11"/>
    <p:sldLayoutId id="2147483920" r:id="rId12"/>
    <p:sldLayoutId id="2147483921" r:id="rId13"/>
    <p:sldLayoutId id="2147483922" r:id="rId14"/>
    <p:sldLayoutId id="2147483923" r:id="rId15"/>
    <p:sldLayoutId id="2147483924" r:id="rId16"/>
    <p:sldLayoutId id="2147483925" r:id="rId17"/>
    <p:sldLayoutId id="2147483926" r:id="rId18"/>
    <p:sldLayoutId id="2147483927" r:id="rId19"/>
    <p:sldLayoutId id="2147483928" r:id="rId20"/>
    <p:sldLayoutId id="2147483929" r:id="rId21"/>
    <p:sldLayoutId id="2147483930" r:id="rId22"/>
    <p:sldLayoutId id="2147483931" r:id="rId23"/>
    <p:sldLayoutId id="2147483932" r:id="rId24"/>
    <p:sldLayoutId id="2147483933" r:id="rId25"/>
  </p:sldLayoutIdLst>
  <p:hf sldNum="0" hdr="0" ftr="0" dt="0"/>
  <p:txStyles>
    <p:titleStyle>
      <a:lvl1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 kern="1200" spc="5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2pPr>
      <a:lvl3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3pPr>
      <a:lvl4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4pPr>
      <a:lvl5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5pPr>
      <a:lvl6pPr marL="457200"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6pPr>
      <a:lvl7pPr marL="914400"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7pPr>
      <a:lvl8pPr marL="1371600"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8pPr>
      <a:lvl9pPr marL="1828800"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9pPr>
    </p:titleStyle>
    <p:bodyStyle>
      <a:lvl1pPr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defRPr sz="1600" kern="1200" spc="50">
          <a:solidFill>
            <a:schemeClr val="tx1"/>
          </a:solidFill>
          <a:latin typeface="+mn-lt"/>
          <a:ea typeface="+mn-ea"/>
          <a:cs typeface="+mn-cs"/>
        </a:defRPr>
      </a:lvl1pPr>
      <a:lvl2pPr marL="180975" indent="-180975"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Clr>
          <a:srgbClr val="404040"/>
        </a:buClr>
        <a:buFont typeface="Arial" panose="020B0604020202020204" pitchFamily="34" charset="0"/>
        <a:buChar char="•"/>
        <a:defRPr sz="1600" kern="1200" spc="50">
          <a:solidFill>
            <a:schemeClr val="tx1"/>
          </a:solidFill>
          <a:latin typeface="+mn-lt"/>
          <a:ea typeface="+mn-ea"/>
          <a:cs typeface="+mn-cs"/>
        </a:defRPr>
      </a:lvl2pPr>
      <a:lvl3pPr marL="361950" indent="-180975"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Clr>
          <a:srgbClr val="404040"/>
        </a:buClr>
        <a:buSzPct val="80000"/>
        <a:buFont typeface="Arial" panose="020B0604020202020204" pitchFamily="34" charset="0"/>
        <a:buChar char="•"/>
        <a:defRPr sz="1400" kern="1200" spc="50">
          <a:solidFill>
            <a:schemeClr val="tx1"/>
          </a:solidFill>
          <a:latin typeface="+mn-lt"/>
          <a:ea typeface="+mn-ea"/>
          <a:cs typeface="+mn-cs"/>
        </a:defRPr>
      </a:lvl3pPr>
      <a:lvl4pPr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defRPr sz="2000" b="1" kern="1200" spc="50">
          <a:solidFill>
            <a:schemeClr val="tx2"/>
          </a:solidFill>
          <a:latin typeface="+mn-lt"/>
          <a:ea typeface="+mn-ea"/>
          <a:cs typeface="+mn-cs"/>
        </a:defRPr>
      </a:lvl4pPr>
      <a:lvl5pPr marL="265113" indent="-265113"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buAutoNum type="arabicPeriod"/>
        <a:defRPr sz="1600" kern="1200" spc="50">
          <a:solidFill>
            <a:schemeClr val="tx1"/>
          </a:solidFill>
          <a:latin typeface="+mn-lt"/>
          <a:ea typeface="+mn-ea"/>
          <a:cs typeface="+mn-cs"/>
        </a:defRPr>
      </a:lvl5pPr>
      <a:lvl6pPr marL="446088" indent="-180975" algn="l" defTabSz="914400" rtl="0" eaLnBrk="1" latinLnBrk="0" hangingPunct="1">
        <a:lnSpc>
          <a:spcPct val="80000"/>
        </a:lnSpc>
        <a:spcBef>
          <a:spcPts val="900"/>
        </a:spcBef>
        <a:spcAft>
          <a:spcPts val="900"/>
        </a:spcAft>
        <a:buClr>
          <a:schemeClr val="tx1">
            <a:lumMod val="75000"/>
            <a:lumOff val="25000"/>
          </a:schemeClr>
        </a:buClr>
        <a:buFont typeface="Arial" panose="020B0604020202020204" pitchFamily="34" charset="0"/>
        <a:buChar char="•"/>
        <a:defRPr sz="1600" kern="1200" spc="50" baseline="0">
          <a:solidFill>
            <a:schemeClr val="tx1"/>
          </a:solidFill>
          <a:latin typeface="+mn-lt"/>
          <a:ea typeface="+mn-ea"/>
          <a:cs typeface="+mn-cs"/>
        </a:defRPr>
      </a:lvl6pPr>
      <a:lvl7pPr marL="627063" indent="-180975" algn="l" defTabSz="914400" rtl="0" eaLnBrk="1" latinLnBrk="0" hangingPunct="1">
        <a:lnSpc>
          <a:spcPct val="80000"/>
        </a:lnSpc>
        <a:spcBef>
          <a:spcPts val="900"/>
        </a:spcBef>
        <a:spcAft>
          <a:spcPts val="900"/>
        </a:spcAft>
        <a:buClr>
          <a:schemeClr val="tx1">
            <a:lumMod val="75000"/>
            <a:lumOff val="25000"/>
          </a:schemeClr>
        </a:buClr>
        <a:buSzPct val="80000"/>
        <a:buFont typeface="Arial" panose="020B0604020202020204" pitchFamily="34" charset="0"/>
        <a:buChar char="•"/>
        <a:defRPr sz="1400" kern="1200" spc="50" baseline="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400" rtl="0" eaLnBrk="1" latinLnBrk="0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buNone/>
        <a:defRPr sz="2000" b="1" kern="1200" spc="50" baseline="0">
          <a:solidFill>
            <a:schemeClr val="bg2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buNone/>
        <a:defRPr sz="1000" i="1" kern="1200" spc="50" baseline="0">
          <a:solidFill>
            <a:schemeClr val="bg1">
              <a:lumMod val="50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nl-NL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99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99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hthoek 6"/>
          <p:cNvSpPr/>
          <p:nvPr userDrawn="1"/>
        </p:nvSpPr>
        <p:spPr>
          <a:xfrm>
            <a:off x="0" y="0"/>
            <a:ext cx="12198351" cy="817563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254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noProof="0" dirty="0"/>
          </a:p>
        </p:txBody>
      </p:sp>
      <p:sp>
        <p:nvSpPr>
          <p:cNvPr id="2" name="Tijdelijke aanduiding voor titel 1"/>
          <p:cNvSpPr>
            <a:spLocks noGrp="1"/>
          </p:cNvSpPr>
          <p:nvPr>
            <p:ph type="title"/>
          </p:nvPr>
        </p:nvSpPr>
        <p:spPr>
          <a:xfrm>
            <a:off x="0" y="0"/>
            <a:ext cx="9332913" cy="817563"/>
          </a:xfrm>
          <a:prstGeom prst="rect">
            <a:avLst/>
          </a:prstGeom>
          <a:noFill/>
          <a:effectLst/>
        </p:spPr>
        <p:txBody>
          <a:bodyPr vert="horz" lIns="612000" tIns="252000" rIns="144000" bIns="144000" rtlCol="0" anchor="ctr">
            <a:noAutofit/>
          </a:bodyPr>
          <a:lstStyle/>
          <a:p>
            <a:r>
              <a:rPr lang="en-US" noProof="0" dirty="0"/>
              <a:t>Title of the chapter</a:t>
            </a:r>
          </a:p>
        </p:txBody>
      </p:sp>
      <p:sp>
        <p:nvSpPr>
          <p:cNvPr id="3" name="Tijdelijke aanduiding voor tekst 2"/>
          <p:cNvSpPr>
            <a:spLocks noGrp="1"/>
          </p:cNvSpPr>
          <p:nvPr>
            <p:ph type="body" idx="1"/>
          </p:nvPr>
        </p:nvSpPr>
        <p:spPr>
          <a:xfrm>
            <a:off x="0" y="1449388"/>
            <a:ext cx="4657725" cy="4967287"/>
          </a:xfrm>
          <a:prstGeom prst="rect">
            <a:avLst/>
          </a:prstGeom>
          <a:solidFill>
            <a:schemeClr val="bg1"/>
          </a:solidFill>
        </p:spPr>
        <p:txBody>
          <a:bodyPr vert="horz" lIns="612000" tIns="432000" rIns="612000" bIns="432000" rtlCol="0">
            <a:noAutofit/>
          </a:bodyPr>
          <a:lstStyle/>
          <a:p>
            <a:pPr lvl="0"/>
            <a:r>
              <a:rPr lang="en-US" noProof="0" dirty="0"/>
              <a:t>Insert your text here…</a:t>
            </a:r>
          </a:p>
          <a:p>
            <a:pPr lvl="1"/>
            <a:r>
              <a:rPr lang="en-US" noProof="0" dirty="0"/>
              <a:t>Bullets</a:t>
            </a:r>
          </a:p>
          <a:p>
            <a:pPr lvl="2"/>
            <a:r>
              <a:rPr lang="en-US" noProof="0" dirty="0"/>
              <a:t>Sub-bullets</a:t>
            </a:r>
          </a:p>
          <a:p>
            <a:pPr lvl="3"/>
            <a:r>
              <a:rPr lang="en-US" noProof="0" dirty="0"/>
              <a:t>Sub header (blue)</a:t>
            </a:r>
          </a:p>
          <a:p>
            <a:pPr lvl="4"/>
            <a:r>
              <a:rPr lang="en-US" noProof="0" dirty="0"/>
              <a:t>Numbers</a:t>
            </a:r>
          </a:p>
          <a:p>
            <a:pPr lvl="5"/>
            <a:r>
              <a:rPr lang="en-US" noProof="0" dirty="0"/>
              <a:t># Bullets</a:t>
            </a:r>
          </a:p>
          <a:p>
            <a:pPr lvl="6"/>
            <a:r>
              <a:rPr lang="en-US" noProof="0" dirty="0"/>
              <a:t>7</a:t>
            </a:r>
          </a:p>
          <a:p>
            <a:pPr lvl="7"/>
            <a:r>
              <a:rPr lang="en-US" noProof="0" dirty="0"/>
              <a:t>Sub header (bright blue)</a:t>
            </a:r>
          </a:p>
          <a:p>
            <a:pPr lvl="8"/>
            <a:r>
              <a:rPr lang="en-US" noProof="0" dirty="0"/>
              <a:t>Caption / Source</a:t>
            </a:r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4"/>
          </p:nvPr>
        </p:nvSpPr>
        <p:spPr>
          <a:xfrm>
            <a:off x="11077575" y="6416675"/>
            <a:ext cx="1117600" cy="441325"/>
          </a:xfrm>
          <a:prstGeom prst="rect">
            <a:avLst/>
          </a:prstGeom>
        </p:spPr>
        <p:txBody>
          <a:bodyPr vert="horz" wrap="square" lIns="91440" tIns="45720" rIns="612000" bIns="45720" numCol="1" anchor="ctr" anchorCtr="0" compatLnSpc="1">
            <a:prstTxWarp prst="textNoShape">
              <a:avLst/>
            </a:prstTxWarp>
          </a:bodyPr>
          <a:lstStyle>
            <a:lvl1pPr algn="r">
              <a:defRPr sz="1000">
                <a:solidFill>
                  <a:srgbClr val="A6A6A6"/>
                </a:solidFill>
              </a:defRPr>
            </a:lvl1pPr>
          </a:lstStyle>
          <a:p>
            <a:fld id="{170FA9F9-D734-404D-AFF5-8A3CC95D21AF}" type="slidenum">
              <a:rPr lang="en-US" altLang="nl-NL" noProof="0" smtClean="0"/>
              <a:pPr/>
              <a:t>‹#›</a:t>
            </a:fld>
            <a:endParaRPr lang="en-US" altLang="nl-NL" noProof="0" dirty="0"/>
          </a:p>
        </p:txBody>
      </p:sp>
      <p:sp>
        <p:nvSpPr>
          <p:cNvPr id="4" name="Rechthoek 3" hidden="1">
            <a:hlinkClick r:id="" action="ppaction://noaction"/>
          </p:cNvPr>
          <p:cNvSpPr/>
          <p:nvPr/>
        </p:nvSpPr>
        <p:spPr>
          <a:xfrm>
            <a:off x="9694333" y="135467"/>
            <a:ext cx="1964267" cy="682096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20247" y="154080"/>
            <a:ext cx="2290769" cy="5094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7586446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35" r:id="rId1"/>
    <p:sldLayoutId id="2147483936" r:id="rId2"/>
    <p:sldLayoutId id="2147483937" r:id="rId3"/>
    <p:sldLayoutId id="2147483938" r:id="rId4"/>
    <p:sldLayoutId id="2147483939" r:id="rId5"/>
    <p:sldLayoutId id="2147483940" r:id="rId6"/>
    <p:sldLayoutId id="2147483941" r:id="rId7"/>
    <p:sldLayoutId id="2147483942" r:id="rId8"/>
    <p:sldLayoutId id="2147483943" r:id="rId9"/>
    <p:sldLayoutId id="2147483944" r:id="rId10"/>
    <p:sldLayoutId id="2147483945" r:id="rId11"/>
    <p:sldLayoutId id="2147483946" r:id="rId12"/>
    <p:sldLayoutId id="2147483947" r:id="rId13"/>
    <p:sldLayoutId id="2147483948" r:id="rId14"/>
    <p:sldLayoutId id="2147483949" r:id="rId15"/>
    <p:sldLayoutId id="2147483950" r:id="rId16"/>
    <p:sldLayoutId id="2147483951" r:id="rId17"/>
    <p:sldLayoutId id="2147483952" r:id="rId18"/>
    <p:sldLayoutId id="2147483953" r:id="rId19"/>
    <p:sldLayoutId id="2147483954" r:id="rId20"/>
    <p:sldLayoutId id="2147483955" r:id="rId21"/>
    <p:sldLayoutId id="2147483956" r:id="rId22"/>
    <p:sldLayoutId id="2147483957" r:id="rId23"/>
    <p:sldLayoutId id="2147483958" r:id="rId24"/>
    <p:sldLayoutId id="2147483959" r:id="rId25"/>
  </p:sldLayoutIdLst>
  <p:hf sldNum="0" hdr="0" ftr="0" dt="0"/>
  <p:txStyles>
    <p:titleStyle>
      <a:lvl1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 kern="1200" spc="5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2pPr>
      <a:lvl3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3pPr>
      <a:lvl4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4pPr>
      <a:lvl5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5pPr>
      <a:lvl6pPr marL="457200"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6pPr>
      <a:lvl7pPr marL="914400"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7pPr>
      <a:lvl8pPr marL="1371600"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8pPr>
      <a:lvl9pPr marL="1828800"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9pPr>
    </p:titleStyle>
    <p:bodyStyle>
      <a:lvl1pPr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defRPr sz="1600" kern="1200" spc="50">
          <a:solidFill>
            <a:schemeClr val="tx1"/>
          </a:solidFill>
          <a:latin typeface="+mn-lt"/>
          <a:ea typeface="+mn-ea"/>
          <a:cs typeface="+mn-cs"/>
        </a:defRPr>
      </a:lvl1pPr>
      <a:lvl2pPr marL="180975" indent="-180975"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Clr>
          <a:srgbClr val="404040"/>
        </a:buClr>
        <a:buFont typeface="Arial" panose="020B0604020202020204" pitchFamily="34" charset="0"/>
        <a:buChar char="•"/>
        <a:defRPr sz="1600" kern="1200" spc="50">
          <a:solidFill>
            <a:schemeClr val="tx1"/>
          </a:solidFill>
          <a:latin typeface="+mn-lt"/>
          <a:ea typeface="+mn-ea"/>
          <a:cs typeface="+mn-cs"/>
        </a:defRPr>
      </a:lvl2pPr>
      <a:lvl3pPr marL="361950" indent="-180975"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Clr>
          <a:srgbClr val="404040"/>
        </a:buClr>
        <a:buSzPct val="80000"/>
        <a:buFont typeface="Arial" panose="020B0604020202020204" pitchFamily="34" charset="0"/>
        <a:buChar char="•"/>
        <a:defRPr sz="1400" kern="1200" spc="50">
          <a:solidFill>
            <a:schemeClr val="tx1"/>
          </a:solidFill>
          <a:latin typeface="+mn-lt"/>
          <a:ea typeface="+mn-ea"/>
          <a:cs typeface="+mn-cs"/>
        </a:defRPr>
      </a:lvl3pPr>
      <a:lvl4pPr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defRPr sz="2000" b="1" kern="1200" spc="50">
          <a:solidFill>
            <a:schemeClr val="tx2"/>
          </a:solidFill>
          <a:latin typeface="+mn-lt"/>
          <a:ea typeface="+mn-ea"/>
          <a:cs typeface="+mn-cs"/>
        </a:defRPr>
      </a:lvl4pPr>
      <a:lvl5pPr marL="265113" indent="-265113"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buAutoNum type="arabicPeriod"/>
        <a:defRPr sz="1600" kern="1200" spc="50">
          <a:solidFill>
            <a:schemeClr val="tx1"/>
          </a:solidFill>
          <a:latin typeface="+mn-lt"/>
          <a:ea typeface="+mn-ea"/>
          <a:cs typeface="+mn-cs"/>
        </a:defRPr>
      </a:lvl5pPr>
      <a:lvl6pPr marL="446088" indent="-180975" algn="l" defTabSz="914400" rtl="0" eaLnBrk="1" latinLnBrk="0" hangingPunct="1">
        <a:lnSpc>
          <a:spcPct val="80000"/>
        </a:lnSpc>
        <a:spcBef>
          <a:spcPts val="900"/>
        </a:spcBef>
        <a:spcAft>
          <a:spcPts val="900"/>
        </a:spcAft>
        <a:buClr>
          <a:schemeClr val="tx1">
            <a:lumMod val="75000"/>
            <a:lumOff val="25000"/>
          </a:schemeClr>
        </a:buClr>
        <a:buFont typeface="Arial" panose="020B0604020202020204" pitchFamily="34" charset="0"/>
        <a:buChar char="•"/>
        <a:defRPr sz="1600" kern="1200" spc="50" baseline="0">
          <a:solidFill>
            <a:schemeClr val="tx1"/>
          </a:solidFill>
          <a:latin typeface="+mn-lt"/>
          <a:ea typeface="+mn-ea"/>
          <a:cs typeface="+mn-cs"/>
        </a:defRPr>
      </a:lvl6pPr>
      <a:lvl7pPr marL="627063" indent="-180975" algn="l" defTabSz="914400" rtl="0" eaLnBrk="1" latinLnBrk="0" hangingPunct="1">
        <a:lnSpc>
          <a:spcPct val="80000"/>
        </a:lnSpc>
        <a:spcBef>
          <a:spcPts val="900"/>
        </a:spcBef>
        <a:spcAft>
          <a:spcPts val="900"/>
        </a:spcAft>
        <a:buClr>
          <a:schemeClr val="tx1">
            <a:lumMod val="75000"/>
            <a:lumOff val="25000"/>
          </a:schemeClr>
        </a:buClr>
        <a:buSzPct val="80000"/>
        <a:buFont typeface="Arial" panose="020B0604020202020204" pitchFamily="34" charset="0"/>
        <a:buChar char="•"/>
        <a:defRPr sz="1400" kern="1200" spc="50" baseline="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400" rtl="0" eaLnBrk="1" latinLnBrk="0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buNone/>
        <a:defRPr sz="2000" b="1" kern="1200" spc="50" baseline="0">
          <a:solidFill>
            <a:schemeClr val="bg2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buNone/>
        <a:defRPr sz="1000" i="1" kern="1200" spc="50" baseline="0">
          <a:solidFill>
            <a:schemeClr val="bg1">
              <a:lumMod val="50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nl-NL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99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99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2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7.xml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13" Type="http://schemas.openxmlformats.org/officeDocument/2006/relationships/image" Target="../media/image33.png"/><Relationship Id="rId3" Type="http://schemas.openxmlformats.org/officeDocument/2006/relationships/image" Target="../media/image23.png"/><Relationship Id="rId7" Type="http://schemas.openxmlformats.org/officeDocument/2006/relationships/image" Target="../media/image27.png"/><Relationship Id="rId12" Type="http://schemas.openxmlformats.org/officeDocument/2006/relationships/image" Target="../media/image32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7.xml"/><Relationship Id="rId6" Type="http://schemas.openxmlformats.org/officeDocument/2006/relationships/image" Target="../media/image26.png"/><Relationship Id="rId11" Type="http://schemas.openxmlformats.org/officeDocument/2006/relationships/image" Target="../media/image31.png"/><Relationship Id="rId5" Type="http://schemas.openxmlformats.org/officeDocument/2006/relationships/image" Target="../media/image25.png"/><Relationship Id="rId10" Type="http://schemas.openxmlformats.org/officeDocument/2006/relationships/image" Target="../media/image30.png"/><Relationship Id="rId4" Type="http://schemas.openxmlformats.org/officeDocument/2006/relationships/image" Target="../media/image24.png"/><Relationship Id="rId9" Type="http://schemas.openxmlformats.org/officeDocument/2006/relationships/image" Target="../media/image29.png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el 2">
            <a:extLst>
              <a:ext uri="{FF2B5EF4-FFF2-40B4-BE49-F238E27FC236}">
                <a16:creationId xmlns:a16="http://schemas.microsoft.com/office/drawing/2014/main" id="{EC9076E6-F58F-4036-B23A-DFFD89D9B9B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OMC-048 Training</a:t>
            </a:r>
          </a:p>
        </p:txBody>
      </p:sp>
      <p:sp>
        <p:nvSpPr>
          <p:cNvPr id="6" name="Tekstvak 5">
            <a:extLst>
              <a:ext uri="{FF2B5EF4-FFF2-40B4-BE49-F238E27FC236}">
                <a16:creationId xmlns:a16="http://schemas.microsoft.com/office/drawing/2014/main" id="{CF1EEC2B-6420-4BBA-90C1-A93DD84D6BFE}"/>
              </a:ext>
            </a:extLst>
          </p:cNvPr>
          <p:cNvSpPr txBox="1"/>
          <p:nvPr/>
        </p:nvSpPr>
        <p:spPr>
          <a:xfrm>
            <a:off x="4297387" y="1243160"/>
            <a:ext cx="45833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This subject is NOT about the OMC-048!</a:t>
            </a:r>
          </a:p>
        </p:txBody>
      </p:sp>
      <p:pic>
        <p:nvPicPr>
          <p:cNvPr id="1028" name="Picture 4" descr="Wat is een desktop computer - Computerkiezen.nl">
            <a:extLst>
              <a:ext uri="{FF2B5EF4-FFF2-40B4-BE49-F238E27FC236}">
                <a16:creationId xmlns:a16="http://schemas.microsoft.com/office/drawing/2014/main" id="{1731446A-EF3E-4817-834E-E7C1D2DF55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7667" y="2708920"/>
            <a:ext cx="4545766" cy="28411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kstvak 6">
            <a:extLst>
              <a:ext uri="{FF2B5EF4-FFF2-40B4-BE49-F238E27FC236}">
                <a16:creationId xmlns:a16="http://schemas.microsoft.com/office/drawing/2014/main" id="{B1091127-79DD-4887-B817-57BF7A36A723}"/>
              </a:ext>
            </a:extLst>
          </p:cNvPr>
          <p:cNvSpPr txBox="1"/>
          <p:nvPr/>
        </p:nvSpPr>
        <p:spPr>
          <a:xfrm>
            <a:off x="6817667" y="2038089"/>
            <a:ext cx="517954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A terminal program changes your computer into a dumb terminal (keyboard + display)</a:t>
            </a:r>
          </a:p>
        </p:txBody>
      </p:sp>
      <p:sp>
        <p:nvSpPr>
          <p:cNvPr id="11" name="Vrije vorm: vorm 10">
            <a:extLst>
              <a:ext uri="{FF2B5EF4-FFF2-40B4-BE49-F238E27FC236}">
                <a16:creationId xmlns:a16="http://schemas.microsoft.com/office/drawing/2014/main" id="{1325D38D-84F1-4237-B8BB-F9179078127E}"/>
              </a:ext>
            </a:extLst>
          </p:cNvPr>
          <p:cNvSpPr/>
          <p:nvPr/>
        </p:nvSpPr>
        <p:spPr>
          <a:xfrm>
            <a:off x="4665306" y="4336036"/>
            <a:ext cx="4068147" cy="665172"/>
          </a:xfrm>
          <a:custGeom>
            <a:avLst/>
            <a:gdLst>
              <a:gd name="connsiteX0" fmla="*/ 4068147 w 4068147"/>
              <a:gd name="connsiteY0" fmla="*/ 665172 h 665172"/>
              <a:gd name="connsiteX1" fmla="*/ 3228392 w 4068147"/>
              <a:gd name="connsiteY1" fmla="*/ 263956 h 665172"/>
              <a:gd name="connsiteX2" fmla="*/ 802433 w 4068147"/>
              <a:gd name="connsiteY2" fmla="*/ 30691 h 665172"/>
              <a:gd name="connsiteX3" fmla="*/ 0 w 4068147"/>
              <a:gd name="connsiteY3" fmla="*/ 2699 h 665172"/>
              <a:gd name="connsiteX4" fmla="*/ 0 w 4068147"/>
              <a:gd name="connsiteY4" fmla="*/ 2699 h 665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68147" h="665172">
                <a:moveTo>
                  <a:pt x="4068147" y="665172"/>
                </a:moveTo>
                <a:cubicBezTo>
                  <a:pt x="3920412" y="517437"/>
                  <a:pt x="3772678" y="369703"/>
                  <a:pt x="3228392" y="263956"/>
                </a:cubicBezTo>
                <a:cubicBezTo>
                  <a:pt x="2684106" y="158209"/>
                  <a:pt x="1340498" y="74234"/>
                  <a:pt x="802433" y="30691"/>
                </a:cubicBezTo>
                <a:cubicBezTo>
                  <a:pt x="264368" y="-12852"/>
                  <a:pt x="0" y="2699"/>
                  <a:pt x="0" y="2699"/>
                </a:cubicBezTo>
                <a:lnTo>
                  <a:pt x="0" y="2699"/>
                </a:lnTo>
              </a:path>
            </a:pathLst>
          </a:custGeom>
          <a:noFill/>
          <a:ln w="22225">
            <a:solidFill>
              <a:srgbClr val="7030A0"/>
            </a:solidFill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Vrije vorm: vorm 11">
            <a:extLst>
              <a:ext uri="{FF2B5EF4-FFF2-40B4-BE49-F238E27FC236}">
                <a16:creationId xmlns:a16="http://schemas.microsoft.com/office/drawing/2014/main" id="{E8424EC2-D73E-4018-B723-175D0302D99D}"/>
              </a:ext>
            </a:extLst>
          </p:cNvPr>
          <p:cNvSpPr/>
          <p:nvPr/>
        </p:nvSpPr>
        <p:spPr>
          <a:xfrm>
            <a:off x="4646645" y="3536302"/>
            <a:ext cx="4404049" cy="635572"/>
          </a:xfrm>
          <a:custGeom>
            <a:avLst/>
            <a:gdLst>
              <a:gd name="connsiteX0" fmla="*/ 0 w 4404049"/>
              <a:gd name="connsiteY0" fmla="*/ 615820 h 635572"/>
              <a:gd name="connsiteX1" fmla="*/ 541175 w 4404049"/>
              <a:gd name="connsiteY1" fmla="*/ 615820 h 635572"/>
              <a:gd name="connsiteX2" fmla="*/ 2957804 w 4404049"/>
              <a:gd name="connsiteY2" fmla="*/ 410547 h 635572"/>
              <a:gd name="connsiteX3" fmla="*/ 4404049 w 4404049"/>
              <a:gd name="connsiteY3" fmla="*/ 0 h 635572"/>
              <a:gd name="connsiteX4" fmla="*/ 4404049 w 4404049"/>
              <a:gd name="connsiteY4" fmla="*/ 0 h 635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04049" h="635572">
                <a:moveTo>
                  <a:pt x="0" y="615820"/>
                </a:moveTo>
                <a:cubicBezTo>
                  <a:pt x="24104" y="632926"/>
                  <a:pt x="48208" y="650032"/>
                  <a:pt x="541175" y="615820"/>
                </a:cubicBezTo>
                <a:cubicBezTo>
                  <a:pt x="1034142" y="581608"/>
                  <a:pt x="2313992" y="513184"/>
                  <a:pt x="2957804" y="410547"/>
                </a:cubicBezTo>
                <a:cubicBezTo>
                  <a:pt x="3601616" y="307910"/>
                  <a:pt x="4404049" y="0"/>
                  <a:pt x="4404049" y="0"/>
                </a:cubicBezTo>
                <a:lnTo>
                  <a:pt x="4404049" y="0"/>
                </a:lnTo>
              </a:path>
            </a:pathLst>
          </a:custGeom>
          <a:noFill/>
          <a:ln w="22225">
            <a:solidFill>
              <a:srgbClr val="7030A0"/>
            </a:solidFill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al 12">
            <a:extLst>
              <a:ext uri="{FF2B5EF4-FFF2-40B4-BE49-F238E27FC236}">
                <a16:creationId xmlns:a16="http://schemas.microsoft.com/office/drawing/2014/main" id="{F5DA3026-B7BD-428D-AD6A-AD9BDDA35D72}"/>
              </a:ext>
            </a:extLst>
          </p:cNvPr>
          <p:cNvSpPr/>
          <p:nvPr/>
        </p:nvSpPr>
        <p:spPr>
          <a:xfrm>
            <a:off x="6673651" y="3933056"/>
            <a:ext cx="288032" cy="635572"/>
          </a:xfrm>
          <a:prstGeom prst="ellipse">
            <a:avLst/>
          </a:prstGeom>
          <a:noFill/>
          <a:ln w="222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al 15">
            <a:extLst>
              <a:ext uri="{FF2B5EF4-FFF2-40B4-BE49-F238E27FC236}">
                <a16:creationId xmlns:a16="http://schemas.microsoft.com/office/drawing/2014/main" id="{F4276332-8ABA-4A63-AD76-5215304DAE76}"/>
              </a:ext>
            </a:extLst>
          </p:cNvPr>
          <p:cNvSpPr/>
          <p:nvPr/>
        </p:nvSpPr>
        <p:spPr>
          <a:xfrm>
            <a:off x="5237431" y="4046198"/>
            <a:ext cx="140076" cy="462922"/>
          </a:xfrm>
          <a:prstGeom prst="ellipse">
            <a:avLst/>
          </a:prstGeom>
          <a:noFill/>
          <a:ln w="222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Tekstvak 13">
            <a:extLst>
              <a:ext uri="{FF2B5EF4-FFF2-40B4-BE49-F238E27FC236}">
                <a16:creationId xmlns:a16="http://schemas.microsoft.com/office/drawing/2014/main" id="{70407738-B0D0-4410-BB59-2F040674A33F}"/>
              </a:ext>
            </a:extLst>
          </p:cNvPr>
          <p:cNvSpPr txBox="1"/>
          <p:nvPr/>
        </p:nvSpPr>
        <p:spPr>
          <a:xfrm>
            <a:off x="4619629" y="2738516"/>
            <a:ext cx="219803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COM port</a:t>
            </a:r>
            <a:br>
              <a:rPr lang="en-US" dirty="0"/>
            </a:br>
            <a:r>
              <a:rPr lang="en-US" dirty="0"/>
              <a:t>(often USB&lt;&gt;COM)</a:t>
            </a:r>
          </a:p>
        </p:txBody>
      </p:sp>
      <p:cxnSp>
        <p:nvCxnSpPr>
          <p:cNvPr id="17" name="Rechte verbindingslijn 16">
            <a:extLst>
              <a:ext uri="{FF2B5EF4-FFF2-40B4-BE49-F238E27FC236}">
                <a16:creationId xmlns:a16="http://schemas.microsoft.com/office/drawing/2014/main" id="{FDADFF95-E0DF-444B-AE77-28C48ADE896E}"/>
              </a:ext>
            </a:extLst>
          </p:cNvPr>
          <p:cNvCxnSpPr>
            <a:stCxn id="14" idx="2"/>
            <a:endCxn id="13" idx="0"/>
          </p:cNvCxnSpPr>
          <p:nvPr/>
        </p:nvCxnSpPr>
        <p:spPr>
          <a:xfrm>
            <a:off x="5718648" y="3384847"/>
            <a:ext cx="1099019" cy="54820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kstvak 17">
            <a:extLst>
              <a:ext uri="{FF2B5EF4-FFF2-40B4-BE49-F238E27FC236}">
                <a16:creationId xmlns:a16="http://schemas.microsoft.com/office/drawing/2014/main" id="{2E07FEA4-930E-4F1B-9EF3-62C26CF3DD49}"/>
              </a:ext>
            </a:extLst>
          </p:cNvPr>
          <p:cNvSpPr txBox="1"/>
          <p:nvPr/>
        </p:nvSpPr>
        <p:spPr>
          <a:xfrm>
            <a:off x="5089475" y="4797152"/>
            <a:ext cx="149271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RS232/(422)</a:t>
            </a:r>
          </a:p>
        </p:txBody>
      </p:sp>
      <p:cxnSp>
        <p:nvCxnSpPr>
          <p:cNvPr id="20" name="Rechte verbindingslijn 19">
            <a:extLst>
              <a:ext uri="{FF2B5EF4-FFF2-40B4-BE49-F238E27FC236}">
                <a16:creationId xmlns:a16="http://schemas.microsoft.com/office/drawing/2014/main" id="{8F77BFD7-8081-4305-8591-C48327D35359}"/>
              </a:ext>
            </a:extLst>
          </p:cNvPr>
          <p:cNvCxnSpPr>
            <a:stCxn id="16" idx="4"/>
            <a:endCxn id="18" idx="0"/>
          </p:cNvCxnSpPr>
          <p:nvPr/>
        </p:nvCxnSpPr>
        <p:spPr>
          <a:xfrm>
            <a:off x="5307469" y="4509120"/>
            <a:ext cx="528364" cy="28803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kstvak 23">
            <a:extLst>
              <a:ext uri="{FF2B5EF4-FFF2-40B4-BE49-F238E27FC236}">
                <a16:creationId xmlns:a16="http://schemas.microsoft.com/office/drawing/2014/main" id="{30DB9B64-175C-4886-8675-D4DE1FBF78FD}"/>
              </a:ext>
            </a:extLst>
          </p:cNvPr>
          <p:cNvSpPr txBox="1"/>
          <p:nvPr/>
        </p:nvSpPr>
        <p:spPr>
          <a:xfrm>
            <a:off x="3042680" y="4139788"/>
            <a:ext cx="16039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Tx/(</a:t>
            </a:r>
            <a:r>
              <a:rPr lang="en-US" dirty="0" err="1"/>
              <a:t>TxA</a:t>
            </a:r>
            <a:r>
              <a:rPr lang="en-US" dirty="0"/>
              <a:t>, </a:t>
            </a:r>
            <a:r>
              <a:rPr lang="en-US" dirty="0" err="1"/>
              <a:t>TxB</a:t>
            </a:r>
            <a:r>
              <a:rPr lang="en-US" dirty="0"/>
              <a:t>)</a:t>
            </a:r>
          </a:p>
        </p:txBody>
      </p:sp>
      <p:sp>
        <p:nvSpPr>
          <p:cNvPr id="25" name="Tekstvak 24">
            <a:extLst>
              <a:ext uri="{FF2B5EF4-FFF2-40B4-BE49-F238E27FC236}">
                <a16:creationId xmlns:a16="http://schemas.microsoft.com/office/drawing/2014/main" id="{030D0CEB-EBAD-46C2-ADB3-0C58BD5FFEDD}"/>
              </a:ext>
            </a:extLst>
          </p:cNvPr>
          <p:cNvSpPr txBox="1"/>
          <p:nvPr/>
        </p:nvSpPr>
        <p:spPr>
          <a:xfrm>
            <a:off x="3052010" y="3803667"/>
            <a:ext cx="16850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Rx/(</a:t>
            </a:r>
            <a:r>
              <a:rPr lang="en-US" dirty="0" err="1"/>
              <a:t>RxA</a:t>
            </a:r>
            <a:r>
              <a:rPr lang="en-US" dirty="0"/>
              <a:t>, </a:t>
            </a:r>
            <a:r>
              <a:rPr lang="en-US" dirty="0" err="1"/>
              <a:t>RxB</a:t>
            </a:r>
            <a:r>
              <a:rPr lang="en-US" dirty="0"/>
              <a:t>)</a:t>
            </a:r>
          </a:p>
        </p:txBody>
      </p:sp>
      <p:sp>
        <p:nvSpPr>
          <p:cNvPr id="22" name="Rechthoek 21">
            <a:extLst>
              <a:ext uri="{FF2B5EF4-FFF2-40B4-BE49-F238E27FC236}">
                <a16:creationId xmlns:a16="http://schemas.microsoft.com/office/drawing/2014/main" id="{AEBC78B2-2BE3-4B1E-BA5A-EDB743461C10}"/>
              </a:ext>
            </a:extLst>
          </p:cNvPr>
          <p:cNvSpPr/>
          <p:nvPr/>
        </p:nvSpPr>
        <p:spPr>
          <a:xfrm>
            <a:off x="151901" y="3140977"/>
            <a:ext cx="1603965" cy="1728183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Tekstvak 22">
            <a:extLst>
              <a:ext uri="{FF2B5EF4-FFF2-40B4-BE49-F238E27FC236}">
                <a16:creationId xmlns:a16="http://schemas.microsoft.com/office/drawing/2014/main" id="{14124667-0F02-4CF3-B982-F0EA846BE7B8}"/>
              </a:ext>
            </a:extLst>
          </p:cNvPr>
          <p:cNvSpPr txBox="1"/>
          <p:nvPr/>
        </p:nvSpPr>
        <p:spPr>
          <a:xfrm>
            <a:off x="555145" y="2247255"/>
            <a:ext cx="96699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Sensor,</a:t>
            </a:r>
          </a:p>
          <a:p>
            <a:r>
              <a:rPr lang="en-US" dirty="0"/>
              <a:t>logger,</a:t>
            </a:r>
          </a:p>
          <a:p>
            <a:r>
              <a:rPr lang="en-US" dirty="0"/>
              <a:t>…</a:t>
            </a:r>
          </a:p>
        </p:txBody>
      </p:sp>
      <p:cxnSp>
        <p:nvCxnSpPr>
          <p:cNvPr id="27" name="Rechte verbindingslijn met pijl 26">
            <a:extLst>
              <a:ext uri="{FF2B5EF4-FFF2-40B4-BE49-F238E27FC236}">
                <a16:creationId xmlns:a16="http://schemas.microsoft.com/office/drawing/2014/main" id="{EB645846-C7EB-46B4-BD89-3183C04802C1}"/>
              </a:ext>
            </a:extLst>
          </p:cNvPr>
          <p:cNvCxnSpPr/>
          <p:nvPr/>
        </p:nvCxnSpPr>
        <p:spPr>
          <a:xfrm>
            <a:off x="1755866" y="4046198"/>
            <a:ext cx="381281" cy="0"/>
          </a:xfrm>
          <a:prstGeom prst="straightConnector1">
            <a:avLst/>
          </a:prstGeom>
          <a:ln w="19050">
            <a:solidFill>
              <a:srgbClr val="7030A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Rechte verbindingslijn met pijl 28">
            <a:extLst>
              <a:ext uri="{FF2B5EF4-FFF2-40B4-BE49-F238E27FC236}">
                <a16:creationId xmlns:a16="http://schemas.microsoft.com/office/drawing/2014/main" id="{564220A0-B79B-452E-8A08-84EF152D2107}"/>
              </a:ext>
            </a:extLst>
          </p:cNvPr>
          <p:cNvCxnSpPr>
            <a:cxnSpLocks/>
          </p:cNvCxnSpPr>
          <p:nvPr/>
        </p:nvCxnSpPr>
        <p:spPr>
          <a:xfrm flipH="1">
            <a:off x="1755867" y="4509120"/>
            <a:ext cx="381280" cy="0"/>
          </a:xfrm>
          <a:prstGeom prst="straightConnector1">
            <a:avLst/>
          </a:prstGeom>
          <a:ln w="19050">
            <a:solidFill>
              <a:srgbClr val="7030A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kstvak 30">
            <a:extLst>
              <a:ext uri="{FF2B5EF4-FFF2-40B4-BE49-F238E27FC236}">
                <a16:creationId xmlns:a16="http://schemas.microsoft.com/office/drawing/2014/main" id="{6289A678-C21D-48F9-89C1-FF674A1D3CC7}"/>
              </a:ext>
            </a:extLst>
          </p:cNvPr>
          <p:cNvSpPr txBox="1"/>
          <p:nvPr/>
        </p:nvSpPr>
        <p:spPr>
          <a:xfrm>
            <a:off x="1993857" y="3737937"/>
            <a:ext cx="44114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Tx</a:t>
            </a:r>
          </a:p>
        </p:txBody>
      </p:sp>
      <p:sp>
        <p:nvSpPr>
          <p:cNvPr id="34" name="Tekstvak 33">
            <a:extLst>
              <a:ext uri="{FF2B5EF4-FFF2-40B4-BE49-F238E27FC236}">
                <a16:creationId xmlns:a16="http://schemas.microsoft.com/office/drawing/2014/main" id="{7F3BEECF-C832-4A40-804E-45C1898DC5A5}"/>
              </a:ext>
            </a:extLst>
          </p:cNvPr>
          <p:cNvSpPr txBox="1"/>
          <p:nvPr/>
        </p:nvSpPr>
        <p:spPr>
          <a:xfrm>
            <a:off x="2006789" y="4187592"/>
            <a:ext cx="4667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Rx</a:t>
            </a:r>
          </a:p>
        </p:txBody>
      </p:sp>
      <p:sp>
        <p:nvSpPr>
          <p:cNvPr id="32" name="Tekstvak 31">
            <a:extLst>
              <a:ext uri="{FF2B5EF4-FFF2-40B4-BE49-F238E27FC236}">
                <a16:creationId xmlns:a16="http://schemas.microsoft.com/office/drawing/2014/main" id="{7B66891A-69FD-424D-8478-A749F731A5E7}"/>
              </a:ext>
            </a:extLst>
          </p:cNvPr>
          <p:cNvSpPr txBox="1"/>
          <p:nvPr/>
        </p:nvSpPr>
        <p:spPr>
          <a:xfrm>
            <a:off x="2713211" y="5550024"/>
            <a:ext cx="2499467" cy="646331"/>
          </a:xfrm>
          <a:prstGeom prst="rect">
            <a:avLst/>
          </a:prstGeom>
          <a:solidFill>
            <a:srgbClr val="FFFFCC"/>
          </a:solidFill>
        </p:spPr>
        <p:txBody>
          <a:bodyPr wrap="none" rtlCol="0">
            <a:spAutoFit/>
          </a:bodyPr>
          <a:lstStyle/>
          <a:p>
            <a:r>
              <a:rPr lang="en-US" dirty="0"/>
              <a:t>Tx = Transmit (Output)</a:t>
            </a:r>
          </a:p>
          <a:p>
            <a:r>
              <a:rPr lang="en-US" dirty="0"/>
              <a:t>Rx = Receive (Input)</a:t>
            </a:r>
          </a:p>
        </p:txBody>
      </p:sp>
      <p:cxnSp>
        <p:nvCxnSpPr>
          <p:cNvPr id="41" name="Rechte verbindingslijn met pijl 40">
            <a:extLst>
              <a:ext uri="{FF2B5EF4-FFF2-40B4-BE49-F238E27FC236}">
                <a16:creationId xmlns:a16="http://schemas.microsoft.com/office/drawing/2014/main" id="{23EA5357-AC3C-4589-AE33-69FEC04E5162}"/>
              </a:ext>
            </a:extLst>
          </p:cNvPr>
          <p:cNvCxnSpPr>
            <a:cxnSpLocks/>
          </p:cNvCxnSpPr>
          <p:nvPr/>
        </p:nvCxnSpPr>
        <p:spPr>
          <a:xfrm flipH="1">
            <a:off x="1102437" y="4509120"/>
            <a:ext cx="653429" cy="159502"/>
          </a:xfrm>
          <a:prstGeom prst="straightConnector1">
            <a:avLst/>
          </a:prstGeom>
          <a:ln w="19050">
            <a:solidFill>
              <a:srgbClr val="7030A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Rechte verbindingslijn met pijl 41">
            <a:extLst>
              <a:ext uri="{FF2B5EF4-FFF2-40B4-BE49-F238E27FC236}">
                <a16:creationId xmlns:a16="http://schemas.microsoft.com/office/drawing/2014/main" id="{138CEEB1-719A-46A3-B026-6A6292E23F4B}"/>
              </a:ext>
            </a:extLst>
          </p:cNvPr>
          <p:cNvCxnSpPr>
            <a:cxnSpLocks/>
          </p:cNvCxnSpPr>
          <p:nvPr/>
        </p:nvCxnSpPr>
        <p:spPr>
          <a:xfrm>
            <a:off x="1102437" y="3803667"/>
            <a:ext cx="653429" cy="240604"/>
          </a:xfrm>
          <a:prstGeom prst="straightConnector1">
            <a:avLst/>
          </a:prstGeom>
          <a:ln w="19050">
            <a:solidFill>
              <a:srgbClr val="7030A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ijdelijke aanduiding voor tekst 3">
            <a:extLst>
              <a:ext uri="{FF2B5EF4-FFF2-40B4-BE49-F238E27FC236}">
                <a16:creationId xmlns:a16="http://schemas.microsoft.com/office/drawing/2014/main" id="{51FB0618-68DA-4B68-BC79-2C8E5940AA8D}"/>
              </a:ext>
            </a:extLst>
          </p:cNvPr>
          <p:cNvSpPr>
            <a:spLocks noGrp="1"/>
          </p:cNvSpPr>
          <p:nvPr>
            <p:ph type="body" idx="16"/>
          </p:nvPr>
        </p:nvSpPr>
        <p:spPr>
          <a:xfrm>
            <a:off x="522194" y="1200598"/>
            <a:ext cx="3355269" cy="411894"/>
          </a:xfrm>
        </p:spPr>
        <p:txBody>
          <a:bodyPr/>
          <a:lstStyle/>
          <a:p>
            <a:r>
              <a:rPr lang="en-US" dirty="0"/>
              <a:t>Terminal programs and COM ports</a:t>
            </a:r>
          </a:p>
        </p:txBody>
      </p:sp>
    </p:spTree>
    <p:extLst>
      <p:ext uri="{BB962C8B-B14F-4D97-AF65-F5344CB8AC3E}">
        <p14:creationId xmlns:p14="http://schemas.microsoft.com/office/powerpoint/2010/main" val="4089157335"/>
      </p:ext>
    </p:extLst>
  </p:cSld>
  <p:clrMapOvr>
    <a:masterClrMapping/>
  </p:clrMapOvr>
  <p:transition spd="med">
    <p:fade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Afbeelding 36">
            <a:extLst>
              <a:ext uri="{FF2B5EF4-FFF2-40B4-BE49-F238E27FC236}">
                <a16:creationId xmlns:a16="http://schemas.microsoft.com/office/drawing/2014/main" id="{E11694B7-CA67-41CB-A6A5-A0CBD03D8B1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74505" y="2433232"/>
            <a:ext cx="4958700" cy="3629679"/>
          </a:xfrm>
          <a:prstGeom prst="rect">
            <a:avLst/>
          </a:prstGeom>
        </p:spPr>
      </p:pic>
      <p:sp>
        <p:nvSpPr>
          <p:cNvPr id="3" name="Titel 2">
            <a:extLst>
              <a:ext uri="{FF2B5EF4-FFF2-40B4-BE49-F238E27FC236}">
                <a16:creationId xmlns:a16="http://schemas.microsoft.com/office/drawing/2014/main" id="{EC9076E6-F58F-4036-B23A-DFFD89D9B9B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OMC-048 Training</a:t>
            </a:r>
          </a:p>
        </p:txBody>
      </p:sp>
      <p:pic>
        <p:nvPicPr>
          <p:cNvPr id="9" name="Afbeelding 8">
            <a:extLst>
              <a:ext uri="{FF2B5EF4-FFF2-40B4-BE49-F238E27FC236}">
                <a16:creationId xmlns:a16="http://schemas.microsoft.com/office/drawing/2014/main" id="{0465BEB8-EC34-455C-8474-51832C389AB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705099" y="1785160"/>
            <a:ext cx="3384376" cy="5028216"/>
          </a:xfrm>
          <a:prstGeom prst="rect">
            <a:avLst/>
          </a:prstGeom>
        </p:spPr>
      </p:pic>
      <p:cxnSp>
        <p:nvCxnSpPr>
          <p:cNvPr id="21" name="Rechte verbindingslijn 20">
            <a:extLst>
              <a:ext uri="{FF2B5EF4-FFF2-40B4-BE49-F238E27FC236}">
                <a16:creationId xmlns:a16="http://schemas.microsoft.com/office/drawing/2014/main" id="{FB47714B-7CF5-42D7-8214-C5E83C14158F}"/>
              </a:ext>
            </a:extLst>
          </p:cNvPr>
          <p:cNvCxnSpPr>
            <a:cxnSpLocks/>
          </p:cNvCxnSpPr>
          <p:nvPr/>
        </p:nvCxnSpPr>
        <p:spPr>
          <a:xfrm flipV="1">
            <a:off x="3540793" y="3745160"/>
            <a:ext cx="4327708" cy="2376264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Ovaal 27">
            <a:extLst>
              <a:ext uri="{FF2B5EF4-FFF2-40B4-BE49-F238E27FC236}">
                <a16:creationId xmlns:a16="http://schemas.microsoft.com/office/drawing/2014/main" id="{751CF52F-C6C1-4EDB-B644-4DEB71BDD5EC}"/>
              </a:ext>
            </a:extLst>
          </p:cNvPr>
          <p:cNvSpPr/>
          <p:nvPr/>
        </p:nvSpPr>
        <p:spPr>
          <a:xfrm>
            <a:off x="9969336" y="3385120"/>
            <a:ext cx="1224136" cy="108012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Tekstvak 29">
            <a:extLst>
              <a:ext uri="{FF2B5EF4-FFF2-40B4-BE49-F238E27FC236}">
                <a16:creationId xmlns:a16="http://schemas.microsoft.com/office/drawing/2014/main" id="{AD046F49-0DDA-4BA2-9B33-C40CB8C834BA}"/>
              </a:ext>
            </a:extLst>
          </p:cNvPr>
          <p:cNvSpPr txBox="1"/>
          <p:nvPr/>
        </p:nvSpPr>
        <p:spPr>
          <a:xfrm>
            <a:off x="1345148" y="2719864"/>
            <a:ext cx="2917786" cy="738664"/>
          </a:xfrm>
          <a:prstGeom prst="rect">
            <a:avLst/>
          </a:prstGeom>
          <a:solidFill>
            <a:srgbClr val="FFFFCC"/>
          </a:solidFill>
        </p:spPr>
        <p:txBody>
          <a:bodyPr wrap="none" rtlCol="0">
            <a:spAutoFit/>
          </a:bodyPr>
          <a:lstStyle/>
          <a:p>
            <a:r>
              <a:rPr lang="en-US" sz="1400" dirty="0"/>
              <a:t>Windows key + X</a:t>
            </a:r>
            <a:br>
              <a:rPr lang="en-US" sz="1400" dirty="0"/>
            </a:br>
            <a:r>
              <a:rPr lang="en-US" sz="1400" dirty="0"/>
              <a:t>=&gt;</a:t>
            </a:r>
            <a:br>
              <a:rPr lang="en-US" sz="1400" dirty="0"/>
            </a:br>
            <a:r>
              <a:rPr lang="en-US" sz="1400" dirty="0"/>
              <a:t>Device manager (</a:t>
            </a:r>
            <a:r>
              <a:rPr lang="en-US" sz="1400" dirty="0" err="1"/>
              <a:t>apparaatbeheer</a:t>
            </a:r>
            <a:r>
              <a:rPr lang="en-US" sz="1400" dirty="0"/>
              <a:t>)</a:t>
            </a:r>
          </a:p>
        </p:txBody>
      </p:sp>
      <p:sp>
        <p:nvSpPr>
          <p:cNvPr id="11" name="Tijdelijke aanduiding voor tekst 3">
            <a:extLst>
              <a:ext uri="{FF2B5EF4-FFF2-40B4-BE49-F238E27FC236}">
                <a16:creationId xmlns:a16="http://schemas.microsoft.com/office/drawing/2014/main" id="{D01E75B6-C78E-464C-BB94-C41BBC7B5538}"/>
              </a:ext>
            </a:extLst>
          </p:cNvPr>
          <p:cNvSpPr>
            <a:spLocks noGrp="1"/>
          </p:cNvSpPr>
          <p:nvPr>
            <p:ph type="body" idx="16"/>
          </p:nvPr>
        </p:nvSpPr>
        <p:spPr>
          <a:xfrm>
            <a:off x="522194" y="1200598"/>
            <a:ext cx="3355269" cy="411894"/>
          </a:xfrm>
        </p:spPr>
        <p:txBody>
          <a:bodyPr/>
          <a:lstStyle/>
          <a:p>
            <a:r>
              <a:rPr lang="en-US" dirty="0"/>
              <a:t>Terminal programs and COM ports</a:t>
            </a:r>
          </a:p>
        </p:txBody>
      </p:sp>
    </p:spTree>
    <p:extLst>
      <p:ext uri="{BB962C8B-B14F-4D97-AF65-F5344CB8AC3E}">
        <p14:creationId xmlns:p14="http://schemas.microsoft.com/office/powerpoint/2010/main" val="1548618129"/>
      </p:ext>
    </p:extLst>
  </p:cSld>
  <p:clrMapOvr>
    <a:masterClrMapping/>
  </p:clrMapOvr>
  <p:transition spd="med">
    <p:fade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ep 5">
            <a:extLst>
              <a:ext uri="{FF2B5EF4-FFF2-40B4-BE49-F238E27FC236}">
                <a16:creationId xmlns:a16="http://schemas.microsoft.com/office/drawing/2014/main" id="{7A0DF492-0ED9-435F-A5CE-53867CA44185}"/>
              </a:ext>
            </a:extLst>
          </p:cNvPr>
          <p:cNvGrpSpPr/>
          <p:nvPr/>
        </p:nvGrpSpPr>
        <p:grpSpPr>
          <a:xfrm>
            <a:off x="4666456" y="948172"/>
            <a:ext cx="6754752" cy="3266676"/>
            <a:chOff x="4666456" y="948172"/>
            <a:chExt cx="6754752" cy="3266676"/>
          </a:xfrm>
        </p:grpSpPr>
        <p:pic>
          <p:nvPicPr>
            <p:cNvPr id="11" name="Afbeelding 10">
              <a:extLst>
                <a:ext uri="{FF2B5EF4-FFF2-40B4-BE49-F238E27FC236}">
                  <a16:creationId xmlns:a16="http://schemas.microsoft.com/office/drawing/2014/main" id="{320A2007-32A3-472F-8352-780CB84CE7A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66456" y="948172"/>
              <a:ext cx="5165725" cy="3266676"/>
            </a:xfrm>
            <a:prstGeom prst="rect">
              <a:avLst/>
            </a:prstGeom>
            <a:ln>
              <a:solidFill>
                <a:schemeClr val="accent1"/>
              </a:solidFill>
            </a:ln>
          </p:spPr>
        </p:pic>
        <p:sp>
          <p:nvSpPr>
            <p:cNvPr id="23" name="Tekstvak 22">
              <a:extLst>
                <a:ext uri="{FF2B5EF4-FFF2-40B4-BE49-F238E27FC236}">
                  <a16:creationId xmlns:a16="http://schemas.microsoft.com/office/drawing/2014/main" id="{FB06E01F-C907-401A-BB82-FC79B827A9FF}"/>
                </a:ext>
              </a:extLst>
            </p:cNvPr>
            <p:cNvSpPr txBox="1"/>
            <p:nvPr/>
          </p:nvSpPr>
          <p:spPr>
            <a:xfrm>
              <a:off x="9891045" y="1062097"/>
              <a:ext cx="1530163" cy="738664"/>
            </a:xfrm>
            <a:prstGeom prst="rect">
              <a:avLst/>
            </a:prstGeom>
            <a:solidFill>
              <a:srgbClr val="FFFFCC"/>
            </a:solidFill>
          </p:spPr>
          <p:txBody>
            <a:bodyPr wrap="square" rtlCol="0">
              <a:spAutoFit/>
            </a:bodyPr>
            <a:lstStyle/>
            <a:p>
              <a:r>
                <a:rPr lang="en-US" sz="1400" dirty="0"/>
                <a:t>Terminal window, or ‘REPL’</a:t>
              </a:r>
            </a:p>
          </p:txBody>
        </p:sp>
      </p:grpSp>
      <p:sp>
        <p:nvSpPr>
          <p:cNvPr id="3" name="Titel 2">
            <a:extLst>
              <a:ext uri="{FF2B5EF4-FFF2-40B4-BE49-F238E27FC236}">
                <a16:creationId xmlns:a16="http://schemas.microsoft.com/office/drawing/2014/main" id="{EA2C952F-55F9-4D66-BF71-AFB49C450E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OMC-048 Training</a:t>
            </a:r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38C44CE5-F113-41A1-B980-6A4020166648}"/>
              </a:ext>
            </a:extLst>
          </p:cNvPr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1489212" cy="411894"/>
          </a:xfrm>
        </p:spPr>
        <p:txBody>
          <a:bodyPr/>
          <a:lstStyle/>
          <a:p>
            <a:r>
              <a:rPr lang="en-US" dirty="0"/>
              <a:t>USB/REPL/SD</a:t>
            </a:r>
          </a:p>
        </p:txBody>
      </p:sp>
      <p:pic>
        <p:nvPicPr>
          <p:cNvPr id="5" name="Afbeelding 4">
            <a:extLst>
              <a:ext uri="{FF2B5EF4-FFF2-40B4-BE49-F238E27FC236}">
                <a16:creationId xmlns:a16="http://schemas.microsoft.com/office/drawing/2014/main" id="{9098B11C-73F4-420C-A923-EE8D9C00774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8839" y="2518572"/>
            <a:ext cx="3210736" cy="3489384"/>
          </a:xfrm>
          <a:prstGeom prst="rect">
            <a:avLst/>
          </a:prstGeom>
        </p:spPr>
      </p:pic>
      <p:sp>
        <p:nvSpPr>
          <p:cNvPr id="20" name="Pijl: rechts 19">
            <a:extLst>
              <a:ext uri="{FF2B5EF4-FFF2-40B4-BE49-F238E27FC236}">
                <a16:creationId xmlns:a16="http://schemas.microsoft.com/office/drawing/2014/main" id="{C60E776E-209E-4152-942B-8F7D665DB7C0}"/>
              </a:ext>
            </a:extLst>
          </p:cNvPr>
          <p:cNvSpPr/>
          <p:nvPr/>
        </p:nvSpPr>
        <p:spPr>
          <a:xfrm>
            <a:off x="3851031" y="4343400"/>
            <a:ext cx="518746" cy="290146"/>
          </a:xfrm>
          <a:prstGeom prst="rightArrow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ep 9">
            <a:extLst>
              <a:ext uri="{FF2B5EF4-FFF2-40B4-BE49-F238E27FC236}">
                <a16:creationId xmlns:a16="http://schemas.microsoft.com/office/drawing/2014/main" id="{1A07ADD9-0010-4B1F-9EAB-2B4455D09C32}"/>
              </a:ext>
            </a:extLst>
          </p:cNvPr>
          <p:cNvGrpSpPr/>
          <p:nvPr/>
        </p:nvGrpSpPr>
        <p:grpSpPr>
          <a:xfrm>
            <a:off x="5813185" y="2348077"/>
            <a:ext cx="6053151" cy="2638095"/>
            <a:chOff x="5813185" y="2348077"/>
            <a:chExt cx="6053151" cy="2638095"/>
          </a:xfrm>
        </p:grpSpPr>
        <p:pic>
          <p:nvPicPr>
            <p:cNvPr id="7" name="Afbeelding 6">
              <a:extLst>
                <a:ext uri="{FF2B5EF4-FFF2-40B4-BE49-F238E27FC236}">
                  <a16:creationId xmlns:a16="http://schemas.microsoft.com/office/drawing/2014/main" id="{0F87ABFC-9610-441E-A4B4-22423AE4690F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813185" y="2348077"/>
              <a:ext cx="4428571" cy="2638095"/>
            </a:xfrm>
            <a:prstGeom prst="rect">
              <a:avLst/>
            </a:prstGeom>
            <a:ln>
              <a:solidFill>
                <a:schemeClr val="accent1"/>
              </a:solidFill>
            </a:ln>
          </p:spPr>
        </p:pic>
        <p:sp>
          <p:nvSpPr>
            <p:cNvPr id="24" name="Ovaal 23">
              <a:extLst>
                <a:ext uri="{FF2B5EF4-FFF2-40B4-BE49-F238E27FC236}">
                  <a16:creationId xmlns:a16="http://schemas.microsoft.com/office/drawing/2014/main" id="{EAB97F0E-C1AD-4910-9547-65A4F7B90D2A}"/>
                </a:ext>
              </a:extLst>
            </p:cNvPr>
            <p:cNvSpPr/>
            <p:nvPr/>
          </p:nvSpPr>
          <p:spPr>
            <a:xfrm>
              <a:off x="8255977" y="3200400"/>
              <a:ext cx="852854" cy="228600"/>
            </a:xfrm>
            <a:prstGeom prst="ellipse">
              <a:avLst/>
            </a:pr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Tekstvak 24">
              <a:extLst>
                <a:ext uri="{FF2B5EF4-FFF2-40B4-BE49-F238E27FC236}">
                  <a16:creationId xmlns:a16="http://schemas.microsoft.com/office/drawing/2014/main" id="{D734292F-362C-47B0-A020-5BB12B35F839}"/>
                </a:ext>
              </a:extLst>
            </p:cNvPr>
            <p:cNvSpPr txBox="1"/>
            <p:nvPr/>
          </p:nvSpPr>
          <p:spPr>
            <a:xfrm>
              <a:off x="10336173" y="2853035"/>
              <a:ext cx="1530163" cy="738664"/>
            </a:xfrm>
            <a:prstGeom prst="rect">
              <a:avLst/>
            </a:prstGeom>
            <a:solidFill>
              <a:srgbClr val="FFFFCC"/>
            </a:solidFill>
          </p:spPr>
          <p:txBody>
            <a:bodyPr wrap="square" rtlCol="0">
              <a:spAutoFit/>
            </a:bodyPr>
            <a:lstStyle/>
            <a:p>
              <a:r>
                <a:rPr lang="en-US" sz="1400" dirty="0"/>
                <a:t>FLASH drive with ‘config.txt’ file</a:t>
              </a:r>
            </a:p>
          </p:txBody>
        </p:sp>
      </p:grpSp>
      <p:grpSp>
        <p:nvGrpSpPr>
          <p:cNvPr id="9" name="Groep 8">
            <a:extLst>
              <a:ext uri="{FF2B5EF4-FFF2-40B4-BE49-F238E27FC236}">
                <a16:creationId xmlns:a16="http://schemas.microsoft.com/office/drawing/2014/main" id="{FCB72E87-CA40-422D-8C16-88695FEAC937}"/>
              </a:ext>
            </a:extLst>
          </p:cNvPr>
          <p:cNvGrpSpPr/>
          <p:nvPr/>
        </p:nvGrpSpPr>
        <p:grpSpPr>
          <a:xfrm>
            <a:off x="4666456" y="3905249"/>
            <a:ext cx="7199880" cy="2758631"/>
            <a:chOff x="4666456" y="3905249"/>
            <a:chExt cx="7199880" cy="2758631"/>
          </a:xfrm>
        </p:grpSpPr>
        <p:pic>
          <p:nvPicPr>
            <p:cNvPr id="22" name="Afbeelding 21">
              <a:extLst>
                <a:ext uri="{FF2B5EF4-FFF2-40B4-BE49-F238E27FC236}">
                  <a16:creationId xmlns:a16="http://schemas.microsoft.com/office/drawing/2014/main" id="{6853A95E-E594-4C5E-8992-2EDE02CF012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447288" y="3905249"/>
              <a:ext cx="4419048" cy="2695238"/>
            </a:xfrm>
            <a:prstGeom prst="rect">
              <a:avLst/>
            </a:prstGeom>
            <a:ln>
              <a:solidFill>
                <a:schemeClr val="accent1"/>
              </a:solidFill>
            </a:ln>
          </p:spPr>
        </p:pic>
        <p:sp>
          <p:nvSpPr>
            <p:cNvPr id="26" name="Tekstvak 25">
              <a:extLst>
                <a:ext uri="{FF2B5EF4-FFF2-40B4-BE49-F238E27FC236}">
                  <a16:creationId xmlns:a16="http://schemas.microsoft.com/office/drawing/2014/main" id="{101A4C84-7887-4635-ABDC-6A13D4D79822}"/>
                </a:ext>
              </a:extLst>
            </p:cNvPr>
            <p:cNvSpPr txBox="1"/>
            <p:nvPr/>
          </p:nvSpPr>
          <p:spPr>
            <a:xfrm>
              <a:off x="4666456" y="5494329"/>
              <a:ext cx="2752581" cy="1169551"/>
            </a:xfrm>
            <a:prstGeom prst="rect">
              <a:avLst/>
            </a:prstGeom>
            <a:solidFill>
              <a:srgbClr val="FFFFCC"/>
            </a:solidFill>
          </p:spPr>
          <p:txBody>
            <a:bodyPr wrap="square" rtlCol="0">
              <a:spAutoFit/>
            </a:bodyPr>
            <a:lstStyle/>
            <a:p>
              <a:r>
                <a:rPr lang="en-US" sz="1400" dirty="0"/>
                <a:t>32 GB SD drive with ‘data’ and ‘script’  and ‘system’ folders.</a:t>
              </a:r>
            </a:p>
            <a:p>
              <a:r>
                <a:rPr lang="en-US" sz="1400" i="1" dirty="0"/>
                <a:t>Will NOT appear in ‘REPL’ mode!</a:t>
              </a:r>
            </a:p>
            <a:p>
              <a:endParaRPr lang="en-US" sz="1400" dirty="0"/>
            </a:p>
          </p:txBody>
        </p:sp>
      </p:grpSp>
    </p:spTree>
    <p:extLst>
      <p:ext uri="{BB962C8B-B14F-4D97-AF65-F5344CB8AC3E}">
        <p14:creationId xmlns:p14="http://schemas.microsoft.com/office/powerpoint/2010/main" val="1564682521"/>
      </p:ext>
    </p:extLst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el 2">
            <a:extLst>
              <a:ext uri="{FF2B5EF4-FFF2-40B4-BE49-F238E27FC236}">
                <a16:creationId xmlns:a16="http://schemas.microsoft.com/office/drawing/2014/main" id="{EA2C952F-55F9-4D66-BF71-AFB49C450E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OMC-048 Training</a:t>
            </a:r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38C44CE5-F113-41A1-B980-6A4020166648}"/>
              </a:ext>
            </a:extLst>
          </p:cNvPr>
          <p:cNvSpPr>
            <a:spLocks noGrp="1"/>
          </p:cNvSpPr>
          <p:nvPr>
            <p:ph type="body" idx="16"/>
          </p:nvPr>
        </p:nvSpPr>
        <p:spPr>
          <a:xfrm>
            <a:off x="522194" y="1124744"/>
            <a:ext cx="3347695" cy="411894"/>
          </a:xfrm>
        </p:spPr>
        <p:txBody>
          <a:bodyPr/>
          <a:lstStyle/>
          <a:p>
            <a:r>
              <a:rPr lang="en-US" dirty="0"/>
              <a:t>Generic drivers &amp; reference tables</a:t>
            </a:r>
          </a:p>
        </p:txBody>
      </p:sp>
      <p:pic>
        <p:nvPicPr>
          <p:cNvPr id="6" name="Afbeelding 5">
            <a:extLst>
              <a:ext uri="{FF2B5EF4-FFF2-40B4-BE49-F238E27FC236}">
                <a16:creationId xmlns:a16="http://schemas.microsoft.com/office/drawing/2014/main" id="{2197858E-1F3C-4F10-A74D-BFF604F32C6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97076" y="3193798"/>
            <a:ext cx="2078740" cy="1432563"/>
          </a:xfrm>
          <a:prstGeom prst="rect">
            <a:avLst/>
          </a:prstGeom>
        </p:spPr>
      </p:pic>
      <p:pic>
        <p:nvPicPr>
          <p:cNvPr id="34" name="Afbeelding 33">
            <a:extLst>
              <a:ext uri="{FF2B5EF4-FFF2-40B4-BE49-F238E27FC236}">
                <a16:creationId xmlns:a16="http://schemas.microsoft.com/office/drawing/2014/main" id="{00163F79-9D72-40BB-843B-D3BEAD154F8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67797" y="926841"/>
            <a:ext cx="1859580" cy="2239217"/>
          </a:xfrm>
          <a:prstGeom prst="rect">
            <a:avLst/>
          </a:prstGeom>
        </p:spPr>
      </p:pic>
      <p:sp>
        <p:nvSpPr>
          <p:cNvPr id="35" name="Tekstvak 34">
            <a:extLst>
              <a:ext uri="{FF2B5EF4-FFF2-40B4-BE49-F238E27FC236}">
                <a16:creationId xmlns:a16="http://schemas.microsoft.com/office/drawing/2014/main" id="{7CBE6DAE-B130-41A6-AF8C-92D85764342B}"/>
              </a:ext>
            </a:extLst>
          </p:cNvPr>
          <p:cNvSpPr txBox="1"/>
          <p:nvPr/>
        </p:nvSpPr>
        <p:spPr>
          <a:xfrm>
            <a:off x="5215422" y="1455814"/>
            <a:ext cx="1658766" cy="1015663"/>
          </a:xfrm>
          <a:prstGeom prst="rect">
            <a:avLst/>
          </a:prstGeom>
          <a:solidFill>
            <a:srgbClr val="FFFFCC"/>
          </a:solidFill>
        </p:spPr>
        <p:txBody>
          <a:bodyPr wrap="square" rtlCol="0">
            <a:spAutoFit/>
          </a:bodyPr>
          <a:lstStyle/>
          <a:p>
            <a:r>
              <a:rPr lang="en-US" sz="1200" dirty="0"/>
              <a:t>The ‘config.txt’ file tells the logger which sensors/peripherals are connected, and what to do with them</a:t>
            </a:r>
          </a:p>
        </p:txBody>
      </p:sp>
      <p:pic>
        <p:nvPicPr>
          <p:cNvPr id="12" name="Afbeelding 11">
            <a:extLst>
              <a:ext uri="{FF2B5EF4-FFF2-40B4-BE49-F238E27FC236}">
                <a16:creationId xmlns:a16="http://schemas.microsoft.com/office/drawing/2014/main" id="{4AF7D4BC-31CA-43D8-B964-F4DFAECD2A5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3544" y="1594460"/>
            <a:ext cx="2232877" cy="1390282"/>
          </a:xfrm>
          <a:prstGeom prst="rect">
            <a:avLst/>
          </a:prstGeom>
        </p:spPr>
      </p:pic>
      <p:pic>
        <p:nvPicPr>
          <p:cNvPr id="14" name="Afbeelding 13">
            <a:extLst>
              <a:ext uri="{FF2B5EF4-FFF2-40B4-BE49-F238E27FC236}">
                <a16:creationId xmlns:a16="http://schemas.microsoft.com/office/drawing/2014/main" id="{A1D759D8-BA80-4DEC-AE6C-4CA49EEA659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79091" y="3671344"/>
            <a:ext cx="1978156" cy="737618"/>
          </a:xfrm>
          <a:prstGeom prst="rect">
            <a:avLst/>
          </a:prstGeom>
        </p:spPr>
      </p:pic>
      <p:pic>
        <p:nvPicPr>
          <p:cNvPr id="16" name="Afbeelding 15">
            <a:extLst>
              <a:ext uri="{FF2B5EF4-FFF2-40B4-BE49-F238E27FC236}">
                <a16:creationId xmlns:a16="http://schemas.microsoft.com/office/drawing/2014/main" id="{D32C1B5E-18F2-4306-B0CE-BC78F4B586A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75179" y="4928390"/>
            <a:ext cx="1219370" cy="1762371"/>
          </a:xfrm>
          <a:prstGeom prst="rect">
            <a:avLst/>
          </a:prstGeom>
        </p:spPr>
      </p:pic>
      <p:pic>
        <p:nvPicPr>
          <p:cNvPr id="18" name="Afbeelding 17">
            <a:extLst>
              <a:ext uri="{FF2B5EF4-FFF2-40B4-BE49-F238E27FC236}">
                <a16:creationId xmlns:a16="http://schemas.microsoft.com/office/drawing/2014/main" id="{7E96A217-54E4-4A44-B997-96DF72D7647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380374" y="5325047"/>
            <a:ext cx="1005415" cy="1201312"/>
          </a:xfrm>
          <a:prstGeom prst="rect">
            <a:avLst/>
          </a:prstGeom>
        </p:spPr>
      </p:pic>
      <p:pic>
        <p:nvPicPr>
          <p:cNvPr id="21" name="Afbeelding 20">
            <a:extLst>
              <a:ext uri="{FF2B5EF4-FFF2-40B4-BE49-F238E27FC236}">
                <a16:creationId xmlns:a16="http://schemas.microsoft.com/office/drawing/2014/main" id="{904D6320-DE81-488B-AF42-B3D3BBEFE07D}"/>
              </a:ext>
            </a:extLst>
          </p:cNvPr>
          <p:cNvPicPr>
            <a:picLocks noChangeAspect="1"/>
          </p:cNvPicPr>
          <p:nvPr/>
        </p:nvPicPr>
        <p:blipFill>
          <a:blip r:embed="rId8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444331" y="3149468"/>
            <a:ext cx="1387228" cy="496372"/>
          </a:xfrm>
          <a:prstGeom prst="rect">
            <a:avLst/>
          </a:prstGeom>
        </p:spPr>
      </p:pic>
      <p:sp>
        <p:nvSpPr>
          <p:cNvPr id="38" name="Pijl: rechts 37">
            <a:extLst>
              <a:ext uri="{FF2B5EF4-FFF2-40B4-BE49-F238E27FC236}">
                <a16:creationId xmlns:a16="http://schemas.microsoft.com/office/drawing/2014/main" id="{DB785F0D-D16B-4272-BD16-3A67A68407B2}"/>
              </a:ext>
            </a:extLst>
          </p:cNvPr>
          <p:cNvSpPr/>
          <p:nvPr/>
        </p:nvSpPr>
        <p:spPr>
          <a:xfrm rot="17279436">
            <a:off x="2703254" y="4861653"/>
            <a:ext cx="552450" cy="168373"/>
          </a:xfrm>
          <a:prstGeom prst="rightArrow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9" name="Pijl: rechts 38">
            <a:extLst>
              <a:ext uri="{FF2B5EF4-FFF2-40B4-BE49-F238E27FC236}">
                <a16:creationId xmlns:a16="http://schemas.microsoft.com/office/drawing/2014/main" id="{77E461E1-9F23-4FC1-97D0-82853DCF354C}"/>
              </a:ext>
            </a:extLst>
          </p:cNvPr>
          <p:cNvSpPr/>
          <p:nvPr/>
        </p:nvSpPr>
        <p:spPr>
          <a:xfrm rot="881316">
            <a:off x="2288622" y="2879877"/>
            <a:ext cx="552450" cy="168373"/>
          </a:xfrm>
          <a:prstGeom prst="rightArrow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0" name="Pijl: rechts 39">
            <a:extLst>
              <a:ext uri="{FF2B5EF4-FFF2-40B4-BE49-F238E27FC236}">
                <a16:creationId xmlns:a16="http://schemas.microsoft.com/office/drawing/2014/main" id="{6B30E47F-A300-4639-8478-4EF8A4C780E7}"/>
              </a:ext>
            </a:extLst>
          </p:cNvPr>
          <p:cNvSpPr/>
          <p:nvPr/>
        </p:nvSpPr>
        <p:spPr>
          <a:xfrm>
            <a:off x="2110042" y="3502971"/>
            <a:ext cx="552450" cy="168373"/>
          </a:xfrm>
          <a:prstGeom prst="rightArrow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1" name="Pijl: rechts 40">
            <a:extLst>
              <a:ext uri="{FF2B5EF4-FFF2-40B4-BE49-F238E27FC236}">
                <a16:creationId xmlns:a16="http://schemas.microsoft.com/office/drawing/2014/main" id="{C77A16B5-A228-4925-9BCC-9C63EE7773B9}"/>
              </a:ext>
            </a:extLst>
          </p:cNvPr>
          <p:cNvSpPr/>
          <p:nvPr/>
        </p:nvSpPr>
        <p:spPr>
          <a:xfrm rot="20345561">
            <a:off x="2193022" y="4099217"/>
            <a:ext cx="552450" cy="168373"/>
          </a:xfrm>
          <a:prstGeom prst="rightArrow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2" name="Pijl: rechts 41">
            <a:extLst>
              <a:ext uri="{FF2B5EF4-FFF2-40B4-BE49-F238E27FC236}">
                <a16:creationId xmlns:a16="http://schemas.microsoft.com/office/drawing/2014/main" id="{28037F9D-B086-42B9-82BA-90E56DB1D89E}"/>
              </a:ext>
            </a:extLst>
          </p:cNvPr>
          <p:cNvSpPr/>
          <p:nvPr/>
        </p:nvSpPr>
        <p:spPr>
          <a:xfrm rot="19695836">
            <a:off x="2251784" y="4701425"/>
            <a:ext cx="552450" cy="168373"/>
          </a:xfrm>
          <a:prstGeom prst="rightArrow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50" name="Afbeelding 49">
            <a:extLst>
              <a:ext uri="{FF2B5EF4-FFF2-40B4-BE49-F238E27FC236}">
                <a16:creationId xmlns:a16="http://schemas.microsoft.com/office/drawing/2014/main" id="{ACE7D21B-8ABF-4F85-8F11-30117B21AD40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904358" y="2812587"/>
            <a:ext cx="2041751" cy="1768446"/>
          </a:xfrm>
          <a:prstGeom prst="rect">
            <a:avLst/>
          </a:prstGeom>
        </p:spPr>
      </p:pic>
      <p:sp>
        <p:nvSpPr>
          <p:cNvPr id="51" name="Tekstvak 50">
            <a:extLst>
              <a:ext uri="{FF2B5EF4-FFF2-40B4-BE49-F238E27FC236}">
                <a16:creationId xmlns:a16="http://schemas.microsoft.com/office/drawing/2014/main" id="{CE716A2B-A9EF-4490-9EDF-E2E0032AEAFD}"/>
              </a:ext>
            </a:extLst>
          </p:cNvPr>
          <p:cNvSpPr txBox="1"/>
          <p:nvPr/>
        </p:nvSpPr>
        <p:spPr>
          <a:xfrm>
            <a:off x="3230578" y="3212303"/>
            <a:ext cx="1658766" cy="276999"/>
          </a:xfrm>
          <a:prstGeom prst="rect">
            <a:avLst/>
          </a:prstGeom>
          <a:solidFill>
            <a:srgbClr val="FFFFCC"/>
          </a:solidFill>
        </p:spPr>
        <p:txBody>
          <a:bodyPr wrap="square" rtlCol="0">
            <a:spAutoFit/>
          </a:bodyPr>
          <a:lstStyle/>
          <a:p>
            <a:r>
              <a:rPr lang="en-US" sz="1200" dirty="0"/>
              <a:t>Input drivers</a:t>
            </a:r>
          </a:p>
        </p:txBody>
      </p:sp>
      <p:sp>
        <p:nvSpPr>
          <p:cNvPr id="54" name="Tekstvak 53">
            <a:extLst>
              <a:ext uri="{FF2B5EF4-FFF2-40B4-BE49-F238E27FC236}">
                <a16:creationId xmlns:a16="http://schemas.microsoft.com/office/drawing/2014/main" id="{9B701FFB-7E78-439C-B7C2-B6C268037A33}"/>
              </a:ext>
            </a:extLst>
          </p:cNvPr>
          <p:cNvSpPr txBox="1"/>
          <p:nvPr/>
        </p:nvSpPr>
        <p:spPr>
          <a:xfrm>
            <a:off x="3671614" y="5238792"/>
            <a:ext cx="1452618" cy="461665"/>
          </a:xfrm>
          <a:prstGeom prst="rect">
            <a:avLst/>
          </a:prstGeom>
          <a:solidFill>
            <a:srgbClr val="FFFFCC"/>
          </a:solidFill>
        </p:spPr>
        <p:txBody>
          <a:bodyPr wrap="square" rtlCol="0">
            <a:spAutoFit/>
          </a:bodyPr>
          <a:lstStyle/>
          <a:p>
            <a:r>
              <a:rPr lang="en-US" sz="1200" dirty="0"/>
              <a:t>Sensors and other ‘data sources’</a:t>
            </a:r>
          </a:p>
        </p:txBody>
      </p:sp>
      <p:pic>
        <p:nvPicPr>
          <p:cNvPr id="30" name="Afbeelding 29">
            <a:extLst>
              <a:ext uri="{FF2B5EF4-FFF2-40B4-BE49-F238E27FC236}">
                <a16:creationId xmlns:a16="http://schemas.microsoft.com/office/drawing/2014/main" id="{29CECE05-3394-4396-8171-800E0EB85BF9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921556" y="3464105"/>
            <a:ext cx="2094528" cy="1288940"/>
          </a:xfrm>
          <a:prstGeom prst="rect">
            <a:avLst/>
          </a:prstGeom>
        </p:spPr>
      </p:pic>
      <p:pic>
        <p:nvPicPr>
          <p:cNvPr id="32" name="Afbeelding 31">
            <a:extLst>
              <a:ext uri="{FF2B5EF4-FFF2-40B4-BE49-F238E27FC236}">
                <a16:creationId xmlns:a16="http://schemas.microsoft.com/office/drawing/2014/main" id="{04C825F2-10C4-4981-BA19-1B23CC33A2CB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921556" y="5314314"/>
            <a:ext cx="1227253" cy="495262"/>
          </a:xfrm>
          <a:prstGeom prst="rect">
            <a:avLst/>
          </a:prstGeom>
        </p:spPr>
      </p:pic>
      <p:pic>
        <p:nvPicPr>
          <p:cNvPr id="37" name="Afbeelding 36">
            <a:extLst>
              <a:ext uri="{FF2B5EF4-FFF2-40B4-BE49-F238E27FC236}">
                <a16:creationId xmlns:a16="http://schemas.microsoft.com/office/drawing/2014/main" id="{1DA45599-D48D-4BBC-B89B-48D83C5F6353}"/>
              </a:ext>
            </a:extLst>
          </p:cNvPr>
          <p:cNvPicPr>
            <a:picLocks noChangeAspect="1"/>
          </p:cNvPicPr>
          <p:nvPr/>
        </p:nvPicPr>
        <p:blipFill rotWithShape="1">
          <a:blip r:embed="rId12"/>
          <a:srcRect l="4429" r="16478"/>
          <a:stretch/>
        </p:blipFill>
        <p:spPr>
          <a:xfrm>
            <a:off x="9987686" y="1048424"/>
            <a:ext cx="1944000" cy="2059789"/>
          </a:xfrm>
          <a:prstGeom prst="rect">
            <a:avLst/>
          </a:prstGeom>
        </p:spPr>
      </p:pic>
      <p:sp>
        <p:nvSpPr>
          <p:cNvPr id="43" name="Pijl: rechts 42">
            <a:extLst>
              <a:ext uri="{FF2B5EF4-FFF2-40B4-BE49-F238E27FC236}">
                <a16:creationId xmlns:a16="http://schemas.microsoft.com/office/drawing/2014/main" id="{95B95063-0A76-430F-A97F-9257E414D67E}"/>
              </a:ext>
            </a:extLst>
          </p:cNvPr>
          <p:cNvSpPr/>
          <p:nvPr/>
        </p:nvSpPr>
        <p:spPr>
          <a:xfrm rot="19513396">
            <a:off x="9409701" y="3086765"/>
            <a:ext cx="552450" cy="168373"/>
          </a:xfrm>
          <a:prstGeom prst="rightArrow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4" name="Pijl: rechts 43">
            <a:extLst>
              <a:ext uri="{FF2B5EF4-FFF2-40B4-BE49-F238E27FC236}">
                <a16:creationId xmlns:a16="http://schemas.microsoft.com/office/drawing/2014/main" id="{86ED349D-98A0-48F2-B994-2F938A9AD4E5}"/>
              </a:ext>
            </a:extLst>
          </p:cNvPr>
          <p:cNvSpPr/>
          <p:nvPr/>
        </p:nvSpPr>
        <p:spPr>
          <a:xfrm rot="383417">
            <a:off x="9392003" y="3728755"/>
            <a:ext cx="552450" cy="168373"/>
          </a:xfrm>
          <a:prstGeom prst="rightArrow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5" name="Pijl: rechts 44">
            <a:extLst>
              <a:ext uri="{FF2B5EF4-FFF2-40B4-BE49-F238E27FC236}">
                <a16:creationId xmlns:a16="http://schemas.microsoft.com/office/drawing/2014/main" id="{951F1579-CBDF-4F38-A7A4-90BE5BB4B5AF}"/>
              </a:ext>
            </a:extLst>
          </p:cNvPr>
          <p:cNvSpPr/>
          <p:nvPr/>
        </p:nvSpPr>
        <p:spPr>
          <a:xfrm rot="3035469">
            <a:off x="9310431" y="4701426"/>
            <a:ext cx="552450" cy="168373"/>
          </a:xfrm>
          <a:prstGeom prst="rightArrow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47" name="Afbeelding 46">
            <a:extLst>
              <a:ext uri="{FF2B5EF4-FFF2-40B4-BE49-F238E27FC236}">
                <a16:creationId xmlns:a16="http://schemas.microsoft.com/office/drawing/2014/main" id="{38A0FA4C-A566-4777-B62D-01911E37D709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7261584" y="2960354"/>
            <a:ext cx="2041751" cy="1760408"/>
          </a:xfrm>
          <a:prstGeom prst="rect">
            <a:avLst/>
          </a:prstGeom>
        </p:spPr>
      </p:pic>
      <p:sp>
        <p:nvSpPr>
          <p:cNvPr id="48" name="Tekstvak 47">
            <a:extLst>
              <a:ext uri="{FF2B5EF4-FFF2-40B4-BE49-F238E27FC236}">
                <a16:creationId xmlns:a16="http://schemas.microsoft.com/office/drawing/2014/main" id="{B304F309-F106-4D3F-B780-82A90F2016BB}"/>
              </a:ext>
            </a:extLst>
          </p:cNvPr>
          <p:cNvSpPr txBox="1"/>
          <p:nvPr/>
        </p:nvSpPr>
        <p:spPr>
          <a:xfrm>
            <a:off x="7562850" y="3332726"/>
            <a:ext cx="1658766" cy="276999"/>
          </a:xfrm>
          <a:prstGeom prst="rect">
            <a:avLst/>
          </a:prstGeom>
          <a:solidFill>
            <a:srgbClr val="FFFFCC"/>
          </a:solidFill>
        </p:spPr>
        <p:txBody>
          <a:bodyPr wrap="square" rtlCol="0">
            <a:spAutoFit/>
          </a:bodyPr>
          <a:lstStyle/>
          <a:p>
            <a:r>
              <a:rPr lang="en-US" sz="1200" dirty="0"/>
              <a:t>Output drivers</a:t>
            </a:r>
          </a:p>
        </p:txBody>
      </p:sp>
      <p:sp>
        <p:nvSpPr>
          <p:cNvPr id="55" name="Tekstvak 54">
            <a:extLst>
              <a:ext uri="{FF2B5EF4-FFF2-40B4-BE49-F238E27FC236}">
                <a16:creationId xmlns:a16="http://schemas.microsoft.com/office/drawing/2014/main" id="{040EA03E-910E-45F7-BC7D-3D6AD8ED9767}"/>
              </a:ext>
            </a:extLst>
          </p:cNvPr>
          <p:cNvSpPr txBox="1"/>
          <p:nvPr/>
        </p:nvSpPr>
        <p:spPr>
          <a:xfrm>
            <a:off x="7450485" y="5256134"/>
            <a:ext cx="1663947" cy="646331"/>
          </a:xfrm>
          <a:prstGeom prst="rect">
            <a:avLst/>
          </a:prstGeom>
          <a:solidFill>
            <a:srgbClr val="FFFFCC"/>
          </a:solidFill>
        </p:spPr>
        <p:txBody>
          <a:bodyPr wrap="square" rtlCol="0">
            <a:spAutoFit/>
          </a:bodyPr>
          <a:lstStyle/>
          <a:p>
            <a:r>
              <a:rPr lang="en-US" sz="1200" dirty="0"/>
              <a:t>Cellular or satellite communication, or ‘generic serial’ output.</a:t>
            </a:r>
          </a:p>
        </p:txBody>
      </p:sp>
      <p:sp>
        <p:nvSpPr>
          <p:cNvPr id="33" name="Tekstvak 32">
            <a:extLst>
              <a:ext uri="{FF2B5EF4-FFF2-40B4-BE49-F238E27FC236}">
                <a16:creationId xmlns:a16="http://schemas.microsoft.com/office/drawing/2014/main" id="{A4783CD6-910C-4879-A76E-00574591BD59}"/>
              </a:ext>
            </a:extLst>
          </p:cNvPr>
          <p:cNvSpPr txBox="1"/>
          <p:nvPr/>
        </p:nvSpPr>
        <p:spPr>
          <a:xfrm>
            <a:off x="4241997" y="3732286"/>
            <a:ext cx="3580299" cy="584775"/>
          </a:xfrm>
          <a:prstGeom prst="rect">
            <a:avLst/>
          </a:prstGeom>
          <a:solidFill>
            <a:srgbClr val="FFFFCC"/>
          </a:solidFill>
        </p:spPr>
        <p:txBody>
          <a:bodyPr wrap="square" rtlCol="0">
            <a:spAutoFit/>
          </a:bodyPr>
          <a:lstStyle/>
          <a:p>
            <a:r>
              <a:rPr lang="en-US" sz="1600" b="1" dirty="0"/>
              <a:t>Generic drivers &amp; reference tables.</a:t>
            </a:r>
          </a:p>
          <a:p>
            <a:r>
              <a:rPr lang="en-US" sz="1600" dirty="0"/>
              <a:t>These require ‘customization’</a:t>
            </a:r>
          </a:p>
        </p:txBody>
      </p:sp>
    </p:spTree>
    <p:extLst>
      <p:ext uri="{BB962C8B-B14F-4D97-AF65-F5344CB8AC3E}">
        <p14:creationId xmlns:p14="http://schemas.microsoft.com/office/powerpoint/2010/main" val="941496362"/>
      </p:ext>
    </p:extLst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Groep 31">
            <a:extLst>
              <a:ext uri="{FF2B5EF4-FFF2-40B4-BE49-F238E27FC236}">
                <a16:creationId xmlns:a16="http://schemas.microsoft.com/office/drawing/2014/main" id="{FB8D66BA-B5C9-44A4-9475-B8ABDD27EF93}"/>
              </a:ext>
            </a:extLst>
          </p:cNvPr>
          <p:cNvGrpSpPr/>
          <p:nvPr/>
        </p:nvGrpSpPr>
        <p:grpSpPr>
          <a:xfrm>
            <a:off x="3505299" y="1784193"/>
            <a:ext cx="8424935" cy="3259509"/>
            <a:chOff x="3505299" y="1784193"/>
            <a:chExt cx="8424935" cy="3259509"/>
          </a:xfrm>
        </p:grpSpPr>
        <p:sp>
          <p:nvSpPr>
            <p:cNvPr id="5" name="Ovaal 4">
              <a:extLst>
                <a:ext uri="{FF2B5EF4-FFF2-40B4-BE49-F238E27FC236}">
                  <a16:creationId xmlns:a16="http://schemas.microsoft.com/office/drawing/2014/main" id="{B0DDA044-9BFE-4FCC-87A9-056F3E56CAB3}"/>
                </a:ext>
              </a:extLst>
            </p:cNvPr>
            <p:cNvSpPr/>
            <p:nvPr/>
          </p:nvSpPr>
          <p:spPr>
            <a:xfrm>
              <a:off x="3505299" y="1784193"/>
              <a:ext cx="8424935" cy="1002631"/>
            </a:xfrm>
            <a:prstGeom prst="ellipse">
              <a:avLst/>
            </a:prstGeom>
            <a:solidFill>
              <a:srgbClr val="FFFF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Tekstvak 28">
              <a:extLst>
                <a:ext uri="{FF2B5EF4-FFF2-40B4-BE49-F238E27FC236}">
                  <a16:creationId xmlns:a16="http://schemas.microsoft.com/office/drawing/2014/main" id="{6FD44842-75A7-4455-AD53-E54BB7D4FB8D}"/>
                </a:ext>
              </a:extLst>
            </p:cNvPr>
            <p:cNvSpPr txBox="1"/>
            <p:nvPr/>
          </p:nvSpPr>
          <p:spPr>
            <a:xfrm>
              <a:off x="6192988" y="1811467"/>
              <a:ext cx="28905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</a:rPr>
                <a:t>Hint: Formulate like this!</a:t>
              </a:r>
            </a:p>
          </p:txBody>
        </p:sp>
        <p:cxnSp>
          <p:nvCxnSpPr>
            <p:cNvPr id="31" name="Rechte verbindingslijn 30">
              <a:extLst>
                <a:ext uri="{FF2B5EF4-FFF2-40B4-BE49-F238E27FC236}">
                  <a16:creationId xmlns:a16="http://schemas.microsoft.com/office/drawing/2014/main" id="{1CE21A27-C6E1-45B6-92FF-7894E012506B}"/>
                </a:ext>
              </a:extLst>
            </p:cNvPr>
            <p:cNvCxnSpPr>
              <a:stCxn id="5" idx="4"/>
            </p:cNvCxnSpPr>
            <p:nvPr/>
          </p:nvCxnSpPr>
          <p:spPr>
            <a:xfrm flipH="1">
              <a:off x="5953571" y="2786824"/>
              <a:ext cx="1764196" cy="2256878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" name="Titel 2">
            <a:extLst>
              <a:ext uri="{FF2B5EF4-FFF2-40B4-BE49-F238E27FC236}">
                <a16:creationId xmlns:a16="http://schemas.microsoft.com/office/drawing/2014/main" id="{54AE7A21-E770-4C30-9BB3-14B07A44026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OMC-048 Training</a:t>
            </a:r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B906D216-1143-4431-9A14-8D69C7C50883}"/>
              </a:ext>
            </a:extLst>
          </p:cNvPr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075484" cy="411894"/>
          </a:xfrm>
        </p:spPr>
        <p:txBody>
          <a:bodyPr/>
          <a:lstStyle/>
          <a:p>
            <a:r>
              <a:rPr lang="en-US" dirty="0"/>
              <a:t>Timing Specification</a:t>
            </a:r>
          </a:p>
        </p:txBody>
      </p:sp>
      <p:grpSp>
        <p:nvGrpSpPr>
          <p:cNvPr id="6" name="Groep 5">
            <a:extLst>
              <a:ext uri="{FF2B5EF4-FFF2-40B4-BE49-F238E27FC236}">
                <a16:creationId xmlns:a16="http://schemas.microsoft.com/office/drawing/2014/main" id="{6DB80F2A-5B0A-4C1C-B903-590E53E597C0}"/>
              </a:ext>
            </a:extLst>
          </p:cNvPr>
          <p:cNvGrpSpPr/>
          <p:nvPr/>
        </p:nvGrpSpPr>
        <p:grpSpPr>
          <a:xfrm>
            <a:off x="1009352" y="3707740"/>
            <a:ext cx="8076901" cy="369332"/>
            <a:chOff x="1009352" y="3707740"/>
            <a:chExt cx="8076901" cy="369332"/>
          </a:xfrm>
        </p:grpSpPr>
        <p:sp>
          <p:nvSpPr>
            <p:cNvPr id="7" name="Tekstvak 6">
              <a:extLst>
                <a:ext uri="{FF2B5EF4-FFF2-40B4-BE49-F238E27FC236}">
                  <a16:creationId xmlns:a16="http://schemas.microsoft.com/office/drawing/2014/main" id="{DDE78A17-F962-4E88-86DF-DD88A94131CC}"/>
                </a:ext>
              </a:extLst>
            </p:cNvPr>
            <p:cNvSpPr txBox="1"/>
            <p:nvPr/>
          </p:nvSpPr>
          <p:spPr>
            <a:xfrm>
              <a:off x="1009352" y="3707740"/>
              <a:ext cx="2672526" cy="369332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en-US" dirty="0"/>
                <a:t>Interval : “</a:t>
              </a:r>
              <a:r>
                <a:rPr lang="en-US" dirty="0">
                  <a:solidFill>
                    <a:srgbClr val="FF0000"/>
                  </a:solidFill>
                </a:rPr>
                <a:t>0,20,40 * * * *</a:t>
              </a:r>
              <a:r>
                <a:rPr lang="en-US" dirty="0"/>
                <a:t>”</a:t>
              </a:r>
            </a:p>
          </p:txBody>
        </p:sp>
        <p:sp>
          <p:nvSpPr>
            <p:cNvPr id="9" name="Tekstvak 8">
              <a:extLst>
                <a:ext uri="{FF2B5EF4-FFF2-40B4-BE49-F238E27FC236}">
                  <a16:creationId xmlns:a16="http://schemas.microsoft.com/office/drawing/2014/main" id="{626E1B5C-7838-4F2F-A3FB-39590CB2CCA6}"/>
                </a:ext>
              </a:extLst>
            </p:cNvPr>
            <p:cNvSpPr txBox="1"/>
            <p:nvPr/>
          </p:nvSpPr>
          <p:spPr>
            <a:xfrm>
              <a:off x="3746330" y="3707740"/>
              <a:ext cx="533992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On second </a:t>
              </a:r>
              <a:r>
                <a:rPr lang="en-US" dirty="0">
                  <a:solidFill>
                    <a:srgbClr val="FF0000"/>
                  </a:solidFill>
                </a:rPr>
                <a:t>0, 20 and 40 </a:t>
              </a:r>
              <a:r>
                <a:rPr lang="en-US" dirty="0"/>
                <a:t>of </a:t>
              </a:r>
              <a:r>
                <a:rPr lang="en-US" dirty="0">
                  <a:solidFill>
                    <a:srgbClr val="FF0000"/>
                  </a:solidFill>
                </a:rPr>
                <a:t>every</a:t>
              </a:r>
              <a:r>
                <a:rPr lang="en-US" dirty="0"/>
                <a:t> minute of …. etc.</a:t>
              </a:r>
              <a:endParaRPr lang="en-US" dirty="0">
                <a:solidFill>
                  <a:srgbClr val="FF0000"/>
                </a:solidFill>
              </a:endParaRPr>
            </a:p>
          </p:txBody>
        </p:sp>
      </p:grpSp>
      <p:sp>
        <p:nvSpPr>
          <p:cNvPr id="10" name="Tekstvak 9">
            <a:extLst>
              <a:ext uri="{FF2B5EF4-FFF2-40B4-BE49-F238E27FC236}">
                <a16:creationId xmlns:a16="http://schemas.microsoft.com/office/drawing/2014/main" id="{FE353CAC-BEDF-496A-AC90-26EE474991D7}"/>
              </a:ext>
            </a:extLst>
          </p:cNvPr>
          <p:cNvSpPr txBox="1"/>
          <p:nvPr/>
        </p:nvSpPr>
        <p:spPr>
          <a:xfrm>
            <a:off x="9175110" y="4941168"/>
            <a:ext cx="2050561" cy="1200329"/>
          </a:xfrm>
          <a:prstGeom prst="rect">
            <a:avLst/>
          </a:prstGeom>
          <a:solidFill>
            <a:srgbClr val="FFFFCC"/>
          </a:solidFill>
        </p:spPr>
        <p:txBody>
          <a:bodyPr wrap="none" rtlCol="0">
            <a:spAutoFit/>
          </a:bodyPr>
          <a:lstStyle/>
          <a:p>
            <a:r>
              <a:rPr lang="en-US" dirty="0"/>
              <a:t>Answers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“0 0,20,40 * * *”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“5,35 * * * *”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“50 59 * * *”</a:t>
            </a:r>
          </a:p>
        </p:txBody>
      </p:sp>
      <p:sp>
        <p:nvSpPr>
          <p:cNvPr id="11" name="Tekstvak 10">
            <a:extLst>
              <a:ext uri="{FF2B5EF4-FFF2-40B4-BE49-F238E27FC236}">
                <a16:creationId xmlns:a16="http://schemas.microsoft.com/office/drawing/2014/main" id="{944B30A1-B57E-483E-BD77-7CD7B37966B7}"/>
              </a:ext>
            </a:extLst>
          </p:cNvPr>
          <p:cNvSpPr txBox="1"/>
          <p:nvPr/>
        </p:nvSpPr>
        <p:spPr>
          <a:xfrm>
            <a:off x="1417067" y="5043702"/>
            <a:ext cx="7603363" cy="1200329"/>
          </a:xfrm>
          <a:prstGeom prst="rect">
            <a:avLst/>
          </a:prstGeom>
          <a:solidFill>
            <a:schemeClr val="bg2">
              <a:lumMod val="40000"/>
              <a:lumOff val="60000"/>
            </a:schemeClr>
          </a:solidFill>
        </p:spPr>
        <p:txBody>
          <a:bodyPr wrap="none" rtlCol="0">
            <a:spAutoFit/>
          </a:bodyPr>
          <a:lstStyle/>
          <a:p>
            <a:r>
              <a:rPr lang="en-US" u="sng" dirty="0"/>
              <a:t>Exercise: write timing specification for: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Every 20 minutes (00:00:00, 00:20:00, 00:40:00, ….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Every 30 seconds at 5 s past the(half) minute (00:00:05, 00:00:35, ….)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Ten seconds before every whole hour.</a:t>
            </a:r>
          </a:p>
        </p:txBody>
      </p:sp>
      <p:sp>
        <p:nvSpPr>
          <p:cNvPr id="12" name="Tekstvak 11">
            <a:extLst>
              <a:ext uri="{FF2B5EF4-FFF2-40B4-BE49-F238E27FC236}">
                <a16:creationId xmlns:a16="http://schemas.microsoft.com/office/drawing/2014/main" id="{F02F6B01-1091-42CC-BC09-BE9EDDC71F78}"/>
              </a:ext>
            </a:extLst>
          </p:cNvPr>
          <p:cNvSpPr txBox="1"/>
          <p:nvPr/>
        </p:nvSpPr>
        <p:spPr>
          <a:xfrm>
            <a:off x="2345615" y="6415732"/>
            <a:ext cx="326243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Next click shows the answers!</a:t>
            </a:r>
          </a:p>
        </p:txBody>
      </p:sp>
      <p:grpSp>
        <p:nvGrpSpPr>
          <p:cNvPr id="13" name="Groep 12">
            <a:extLst>
              <a:ext uri="{FF2B5EF4-FFF2-40B4-BE49-F238E27FC236}">
                <a16:creationId xmlns:a16="http://schemas.microsoft.com/office/drawing/2014/main" id="{F26AAB5C-D718-4AE5-829F-9C8F8E53AE84}"/>
              </a:ext>
            </a:extLst>
          </p:cNvPr>
          <p:cNvGrpSpPr/>
          <p:nvPr/>
        </p:nvGrpSpPr>
        <p:grpSpPr>
          <a:xfrm>
            <a:off x="1009352" y="1816727"/>
            <a:ext cx="10789182" cy="750683"/>
            <a:chOff x="1009352" y="1816727"/>
            <a:chExt cx="10789182" cy="750683"/>
          </a:xfrm>
        </p:grpSpPr>
        <p:sp>
          <p:nvSpPr>
            <p:cNvPr id="14" name="Tekstvak 13">
              <a:extLst>
                <a:ext uri="{FF2B5EF4-FFF2-40B4-BE49-F238E27FC236}">
                  <a16:creationId xmlns:a16="http://schemas.microsoft.com/office/drawing/2014/main" id="{C5F14815-A4D1-4723-8D34-EA1EBFAFA1E0}"/>
                </a:ext>
              </a:extLst>
            </p:cNvPr>
            <p:cNvSpPr txBox="1"/>
            <p:nvPr/>
          </p:nvSpPr>
          <p:spPr>
            <a:xfrm>
              <a:off x="1009352" y="2198078"/>
              <a:ext cx="2274982" cy="369332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en-US" dirty="0"/>
                <a:t>Interval : “</a:t>
              </a:r>
              <a:r>
                <a:rPr lang="en-US" dirty="0">
                  <a:solidFill>
                    <a:srgbClr val="FF0000"/>
                  </a:solidFill>
                </a:rPr>
                <a:t>s</a:t>
              </a:r>
              <a:r>
                <a:rPr lang="en-US" dirty="0"/>
                <a:t> </a:t>
              </a:r>
              <a:r>
                <a:rPr lang="en-US" dirty="0">
                  <a:solidFill>
                    <a:srgbClr val="FF0000"/>
                  </a:solidFill>
                </a:rPr>
                <a:t>m h d w</a:t>
              </a:r>
              <a:r>
                <a:rPr lang="en-US" dirty="0"/>
                <a:t>”</a:t>
              </a:r>
            </a:p>
          </p:txBody>
        </p:sp>
        <p:sp>
          <p:nvSpPr>
            <p:cNvPr id="15" name="Tekstvak 14">
              <a:extLst>
                <a:ext uri="{FF2B5EF4-FFF2-40B4-BE49-F238E27FC236}">
                  <a16:creationId xmlns:a16="http://schemas.microsoft.com/office/drawing/2014/main" id="{CC3BEF3A-6DCD-4876-B345-6D20E10ECA49}"/>
                </a:ext>
              </a:extLst>
            </p:cNvPr>
            <p:cNvSpPr txBox="1"/>
            <p:nvPr/>
          </p:nvSpPr>
          <p:spPr>
            <a:xfrm>
              <a:off x="3746330" y="2198078"/>
              <a:ext cx="805220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On second </a:t>
              </a:r>
              <a:r>
                <a:rPr lang="en-US" dirty="0">
                  <a:solidFill>
                    <a:srgbClr val="FF0000"/>
                  </a:solidFill>
                </a:rPr>
                <a:t>s</a:t>
              </a:r>
              <a:r>
                <a:rPr lang="en-US" dirty="0"/>
                <a:t> of minute </a:t>
              </a:r>
              <a:r>
                <a:rPr lang="en-US" dirty="0">
                  <a:solidFill>
                    <a:srgbClr val="FF0000"/>
                  </a:solidFill>
                </a:rPr>
                <a:t>m</a:t>
              </a:r>
              <a:r>
                <a:rPr lang="en-US" dirty="0"/>
                <a:t> of hour </a:t>
              </a:r>
              <a:r>
                <a:rPr lang="en-US" dirty="0">
                  <a:solidFill>
                    <a:srgbClr val="FF0000"/>
                  </a:solidFill>
                </a:rPr>
                <a:t>h</a:t>
              </a:r>
              <a:r>
                <a:rPr lang="en-US" dirty="0"/>
                <a:t> of day </a:t>
              </a:r>
              <a:r>
                <a:rPr lang="en-US" dirty="0">
                  <a:solidFill>
                    <a:srgbClr val="FF0000"/>
                  </a:solidFill>
                </a:rPr>
                <a:t>d</a:t>
              </a:r>
              <a:r>
                <a:rPr lang="en-US" dirty="0"/>
                <a:t> (1-31) of weekday </a:t>
              </a:r>
              <a:r>
                <a:rPr lang="en-US" dirty="0">
                  <a:solidFill>
                    <a:srgbClr val="FF0000"/>
                  </a:solidFill>
                </a:rPr>
                <a:t>w</a:t>
              </a:r>
              <a:r>
                <a:rPr lang="en-US" dirty="0"/>
                <a:t> (1=Monday)</a:t>
              </a:r>
            </a:p>
          </p:txBody>
        </p:sp>
        <p:sp>
          <p:nvSpPr>
            <p:cNvPr id="16" name="Tekstvak 15">
              <a:extLst>
                <a:ext uri="{FF2B5EF4-FFF2-40B4-BE49-F238E27FC236}">
                  <a16:creationId xmlns:a16="http://schemas.microsoft.com/office/drawing/2014/main" id="{B7710B2C-1106-47F3-B6B0-8624DCEBDB39}"/>
                </a:ext>
              </a:extLst>
            </p:cNvPr>
            <p:cNvSpPr txBox="1"/>
            <p:nvPr/>
          </p:nvSpPr>
          <p:spPr>
            <a:xfrm>
              <a:off x="1009352" y="1816727"/>
              <a:ext cx="97975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Format:</a:t>
              </a:r>
            </a:p>
          </p:txBody>
        </p:sp>
        <p:sp>
          <p:nvSpPr>
            <p:cNvPr id="17" name="Tekstvak 16">
              <a:extLst>
                <a:ext uri="{FF2B5EF4-FFF2-40B4-BE49-F238E27FC236}">
                  <a16:creationId xmlns:a16="http://schemas.microsoft.com/office/drawing/2014/main" id="{9845B520-94A5-4945-8BB6-D37FE5FF2569}"/>
                </a:ext>
              </a:extLst>
            </p:cNvPr>
            <p:cNvSpPr txBox="1"/>
            <p:nvPr/>
          </p:nvSpPr>
          <p:spPr>
            <a:xfrm>
              <a:off x="3746330" y="1824432"/>
              <a:ext cx="113364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Meaning:</a:t>
              </a:r>
            </a:p>
          </p:txBody>
        </p:sp>
      </p:grpSp>
      <p:grpSp>
        <p:nvGrpSpPr>
          <p:cNvPr id="18" name="Groep 17">
            <a:extLst>
              <a:ext uri="{FF2B5EF4-FFF2-40B4-BE49-F238E27FC236}">
                <a16:creationId xmlns:a16="http://schemas.microsoft.com/office/drawing/2014/main" id="{0D4BD3C1-77D5-44DD-A974-3B333EF1677E}"/>
              </a:ext>
            </a:extLst>
          </p:cNvPr>
          <p:cNvGrpSpPr/>
          <p:nvPr/>
        </p:nvGrpSpPr>
        <p:grpSpPr>
          <a:xfrm>
            <a:off x="1009352" y="4129895"/>
            <a:ext cx="7769125" cy="372774"/>
            <a:chOff x="1009352" y="4129895"/>
            <a:chExt cx="7769125" cy="372774"/>
          </a:xfrm>
        </p:grpSpPr>
        <p:sp>
          <p:nvSpPr>
            <p:cNvPr id="19" name="Tekstvak 18">
              <a:extLst>
                <a:ext uri="{FF2B5EF4-FFF2-40B4-BE49-F238E27FC236}">
                  <a16:creationId xmlns:a16="http://schemas.microsoft.com/office/drawing/2014/main" id="{EF0935B2-45DC-4F64-A5E3-C82AEF7368EF}"/>
                </a:ext>
              </a:extLst>
            </p:cNvPr>
            <p:cNvSpPr txBox="1"/>
            <p:nvPr/>
          </p:nvSpPr>
          <p:spPr>
            <a:xfrm>
              <a:off x="1009352" y="4133337"/>
              <a:ext cx="2198038" cy="369332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en-US" dirty="0"/>
                <a:t>Interval : “</a:t>
              </a:r>
              <a:r>
                <a:rPr lang="en-US" dirty="0">
                  <a:solidFill>
                    <a:srgbClr val="FF0000"/>
                  </a:solidFill>
                </a:rPr>
                <a:t>0 10 * * *</a:t>
              </a:r>
              <a:r>
                <a:rPr lang="en-US" dirty="0"/>
                <a:t>”</a:t>
              </a:r>
            </a:p>
          </p:txBody>
        </p:sp>
        <p:sp>
          <p:nvSpPr>
            <p:cNvPr id="20" name="Tekstvak 19">
              <a:extLst>
                <a:ext uri="{FF2B5EF4-FFF2-40B4-BE49-F238E27FC236}">
                  <a16:creationId xmlns:a16="http://schemas.microsoft.com/office/drawing/2014/main" id="{16341C8A-42F6-4ACF-A29B-09320D2B39B2}"/>
                </a:ext>
              </a:extLst>
            </p:cNvPr>
            <p:cNvSpPr txBox="1"/>
            <p:nvPr/>
          </p:nvSpPr>
          <p:spPr>
            <a:xfrm>
              <a:off x="3746330" y="4129895"/>
              <a:ext cx="503214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On second </a:t>
              </a:r>
              <a:r>
                <a:rPr lang="en-US" dirty="0">
                  <a:solidFill>
                    <a:srgbClr val="FF0000"/>
                  </a:solidFill>
                </a:rPr>
                <a:t>0 </a:t>
              </a:r>
              <a:r>
                <a:rPr lang="en-US" dirty="0"/>
                <a:t>of minute </a:t>
              </a:r>
              <a:r>
                <a:rPr lang="en-US" dirty="0">
                  <a:solidFill>
                    <a:srgbClr val="FF0000"/>
                  </a:solidFill>
                </a:rPr>
                <a:t>10</a:t>
              </a:r>
              <a:r>
                <a:rPr lang="en-US" dirty="0"/>
                <a:t> of every </a:t>
              </a:r>
              <a:r>
                <a:rPr lang="en-US" dirty="0">
                  <a:solidFill>
                    <a:srgbClr val="FF0000"/>
                  </a:solidFill>
                </a:rPr>
                <a:t>hour</a:t>
              </a:r>
              <a:r>
                <a:rPr lang="en-US" dirty="0"/>
                <a:t> …. etc.</a:t>
              </a:r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21" name="Groep 20">
            <a:extLst>
              <a:ext uri="{FF2B5EF4-FFF2-40B4-BE49-F238E27FC236}">
                <a16:creationId xmlns:a16="http://schemas.microsoft.com/office/drawing/2014/main" id="{F9B935B4-B4E3-4015-B396-F10C9187DBFC}"/>
              </a:ext>
            </a:extLst>
          </p:cNvPr>
          <p:cNvGrpSpPr/>
          <p:nvPr/>
        </p:nvGrpSpPr>
        <p:grpSpPr>
          <a:xfrm>
            <a:off x="1009352" y="1290855"/>
            <a:ext cx="11064899" cy="2364062"/>
            <a:chOff x="1009352" y="1290855"/>
            <a:chExt cx="11064899" cy="2364062"/>
          </a:xfrm>
        </p:grpSpPr>
        <p:sp>
          <p:nvSpPr>
            <p:cNvPr id="22" name="Tekstvak 21">
              <a:extLst>
                <a:ext uri="{FF2B5EF4-FFF2-40B4-BE49-F238E27FC236}">
                  <a16:creationId xmlns:a16="http://schemas.microsoft.com/office/drawing/2014/main" id="{194FC013-8FEF-452A-8180-AA9BE879DC14}"/>
                </a:ext>
              </a:extLst>
            </p:cNvPr>
            <p:cNvSpPr txBox="1"/>
            <p:nvPr/>
          </p:nvSpPr>
          <p:spPr>
            <a:xfrm>
              <a:off x="1009352" y="2873609"/>
              <a:ext cx="12618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Examples:</a:t>
              </a:r>
            </a:p>
          </p:txBody>
        </p:sp>
        <p:sp>
          <p:nvSpPr>
            <p:cNvPr id="23" name="Tekstvak 22">
              <a:extLst>
                <a:ext uri="{FF2B5EF4-FFF2-40B4-BE49-F238E27FC236}">
                  <a16:creationId xmlns:a16="http://schemas.microsoft.com/office/drawing/2014/main" id="{C43388A9-3390-4F4E-8808-A55CD05993BF}"/>
                </a:ext>
              </a:extLst>
            </p:cNvPr>
            <p:cNvSpPr txBox="1"/>
            <p:nvPr/>
          </p:nvSpPr>
          <p:spPr>
            <a:xfrm>
              <a:off x="3746330" y="2881314"/>
              <a:ext cx="113364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Meaning:</a:t>
              </a:r>
            </a:p>
          </p:txBody>
        </p:sp>
        <p:sp>
          <p:nvSpPr>
            <p:cNvPr id="24" name="Tekstvak 23">
              <a:extLst>
                <a:ext uri="{FF2B5EF4-FFF2-40B4-BE49-F238E27FC236}">
                  <a16:creationId xmlns:a16="http://schemas.microsoft.com/office/drawing/2014/main" id="{EAECCE56-C185-4F88-BA4A-73570690B06D}"/>
                </a:ext>
              </a:extLst>
            </p:cNvPr>
            <p:cNvSpPr txBox="1"/>
            <p:nvPr/>
          </p:nvSpPr>
          <p:spPr>
            <a:xfrm>
              <a:off x="1009352" y="3285585"/>
              <a:ext cx="1992853" cy="369332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en-US" dirty="0"/>
                <a:t>Interval : “</a:t>
              </a:r>
              <a:r>
                <a:rPr lang="en-US" dirty="0">
                  <a:solidFill>
                    <a:srgbClr val="FF0000"/>
                  </a:solidFill>
                </a:rPr>
                <a:t>* * * * *</a:t>
              </a:r>
              <a:r>
                <a:rPr lang="en-US" dirty="0"/>
                <a:t>”</a:t>
              </a:r>
            </a:p>
          </p:txBody>
        </p:sp>
        <p:sp>
          <p:nvSpPr>
            <p:cNvPr id="25" name="Tekstvak 24">
              <a:extLst>
                <a:ext uri="{FF2B5EF4-FFF2-40B4-BE49-F238E27FC236}">
                  <a16:creationId xmlns:a16="http://schemas.microsoft.com/office/drawing/2014/main" id="{BCAE15DE-321C-45EC-98CC-5B54B7F7D04B}"/>
                </a:ext>
              </a:extLst>
            </p:cNvPr>
            <p:cNvSpPr txBox="1"/>
            <p:nvPr/>
          </p:nvSpPr>
          <p:spPr>
            <a:xfrm>
              <a:off x="3746330" y="3285585"/>
              <a:ext cx="832792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On </a:t>
              </a:r>
              <a:r>
                <a:rPr lang="en-US" dirty="0">
                  <a:solidFill>
                    <a:srgbClr val="FF0000"/>
                  </a:solidFill>
                </a:rPr>
                <a:t>every</a:t>
              </a:r>
              <a:r>
                <a:rPr lang="en-US" dirty="0"/>
                <a:t> second of </a:t>
              </a:r>
              <a:r>
                <a:rPr lang="en-US" dirty="0">
                  <a:solidFill>
                    <a:srgbClr val="FF0000"/>
                  </a:solidFill>
                </a:rPr>
                <a:t>every</a:t>
              </a:r>
              <a:r>
                <a:rPr lang="en-US" dirty="0"/>
                <a:t> minute of </a:t>
              </a:r>
              <a:r>
                <a:rPr lang="en-US" dirty="0">
                  <a:solidFill>
                    <a:srgbClr val="FF0000"/>
                  </a:solidFill>
                </a:rPr>
                <a:t>every</a:t>
              </a:r>
              <a:r>
                <a:rPr lang="en-US" dirty="0"/>
                <a:t> hour of </a:t>
              </a:r>
              <a:r>
                <a:rPr lang="en-US" dirty="0">
                  <a:solidFill>
                    <a:srgbClr val="FF0000"/>
                  </a:solidFill>
                </a:rPr>
                <a:t>every</a:t>
              </a:r>
              <a:r>
                <a:rPr lang="en-US" dirty="0"/>
                <a:t> day of </a:t>
              </a:r>
              <a:r>
                <a:rPr lang="en-US" dirty="0">
                  <a:solidFill>
                    <a:srgbClr val="FF0000"/>
                  </a:solidFill>
                </a:rPr>
                <a:t>every</a:t>
              </a:r>
              <a:r>
                <a:rPr lang="en-US" dirty="0"/>
                <a:t> weekday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26" name="Tekstvak 25">
              <a:extLst>
                <a:ext uri="{FF2B5EF4-FFF2-40B4-BE49-F238E27FC236}">
                  <a16:creationId xmlns:a16="http://schemas.microsoft.com/office/drawing/2014/main" id="{054C966A-B697-4E24-B4F4-8505FA1ADAC8}"/>
                </a:ext>
              </a:extLst>
            </p:cNvPr>
            <p:cNvSpPr txBox="1"/>
            <p:nvPr/>
          </p:nvSpPr>
          <p:spPr>
            <a:xfrm>
              <a:off x="3207390" y="1290855"/>
              <a:ext cx="2689582" cy="369332"/>
            </a:xfrm>
            <a:prstGeom prst="rect">
              <a:avLst/>
            </a:prstGeom>
            <a:solidFill>
              <a:srgbClr val="FFFFCC"/>
            </a:solidFill>
          </p:spPr>
          <p:txBody>
            <a:bodyPr wrap="none" rtlCol="0">
              <a:spAutoFit/>
            </a:bodyPr>
            <a:lstStyle/>
            <a:p>
              <a:r>
                <a:rPr lang="en-US" dirty="0"/>
                <a:t>Use ‘</a:t>
              </a:r>
              <a:r>
                <a:rPr lang="en-US" dirty="0">
                  <a:solidFill>
                    <a:srgbClr val="FF0000"/>
                  </a:solidFill>
                </a:rPr>
                <a:t>*</a:t>
              </a:r>
              <a:r>
                <a:rPr lang="en-US" dirty="0"/>
                <a:t>’ to indicate ‘</a:t>
              </a:r>
              <a:r>
                <a:rPr lang="en-US" dirty="0">
                  <a:solidFill>
                    <a:srgbClr val="FF0000"/>
                  </a:solidFill>
                </a:rPr>
                <a:t>every</a:t>
              </a:r>
              <a:r>
                <a:rPr lang="en-US" dirty="0"/>
                <a:t>’</a:t>
              </a:r>
            </a:p>
          </p:txBody>
        </p:sp>
        <p:cxnSp>
          <p:nvCxnSpPr>
            <p:cNvPr id="27" name="Rechte verbindingslijn 26">
              <a:extLst>
                <a:ext uri="{FF2B5EF4-FFF2-40B4-BE49-F238E27FC236}">
                  <a16:creationId xmlns:a16="http://schemas.microsoft.com/office/drawing/2014/main" id="{BBAD6C91-513A-4B7C-85CB-33B5A5C182B1}"/>
                </a:ext>
              </a:extLst>
            </p:cNvPr>
            <p:cNvCxnSpPr/>
            <p:nvPr/>
          </p:nvCxnSpPr>
          <p:spPr>
            <a:xfrm flipH="1">
              <a:off x="2146843" y="1660187"/>
              <a:ext cx="1646488" cy="1696805"/>
            </a:xfrm>
            <a:prstGeom prst="line">
              <a:avLst/>
            </a:prstGeom>
            <a:ln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Rechte verbindingslijn 27">
              <a:extLst>
                <a:ext uri="{FF2B5EF4-FFF2-40B4-BE49-F238E27FC236}">
                  <a16:creationId xmlns:a16="http://schemas.microsoft.com/office/drawing/2014/main" id="{EB8B388E-EB54-455E-8A93-A9367076111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552181" y="1580250"/>
              <a:ext cx="887638" cy="1742910"/>
            </a:xfrm>
            <a:prstGeom prst="line">
              <a:avLst/>
            </a:prstGeom>
            <a:ln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045317681"/>
      </p:ext>
    </p:extLst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el 2">
            <a:extLst>
              <a:ext uri="{FF2B5EF4-FFF2-40B4-BE49-F238E27FC236}">
                <a16:creationId xmlns:a16="http://schemas.microsoft.com/office/drawing/2014/main" id="{EA2C952F-55F9-4D66-BF71-AFB49C450E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OMC-048 Training</a:t>
            </a:r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38C44CE5-F113-41A1-B980-6A4020166648}"/>
              </a:ext>
            </a:extLst>
          </p:cNvPr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016998" cy="411894"/>
          </a:xfrm>
        </p:spPr>
        <p:txBody>
          <a:bodyPr/>
          <a:lstStyle/>
          <a:p>
            <a:r>
              <a:rPr lang="en-US" dirty="0"/>
              <a:t>Data files explained</a:t>
            </a:r>
          </a:p>
        </p:txBody>
      </p:sp>
      <p:sp>
        <p:nvSpPr>
          <p:cNvPr id="8" name="Tekstvak 7">
            <a:extLst>
              <a:ext uri="{FF2B5EF4-FFF2-40B4-BE49-F238E27FC236}">
                <a16:creationId xmlns:a16="http://schemas.microsoft.com/office/drawing/2014/main" id="{6D595423-E48D-42FB-9F1E-8530F447AC67}"/>
              </a:ext>
            </a:extLst>
          </p:cNvPr>
          <p:cNvSpPr txBox="1"/>
          <p:nvPr/>
        </p:nvSpPr>
        <p:spPr>
          <a:xfrm>
            <a:off x="2026754" y="3876713"/>
            <a:ext cx="511332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highlight>
                  <a:srgbClr val="FFFF00"/>
                </a:highlight>
              </a:rPr>
              <a:t>OMC-045</a:t>
            </a:r>
            <a:r>
              <a:rPr lang="en-US" dirty="0"/>
              <a:t>_</a:t>
            </a:r>
            <a:r>
              <a:rPr lang="en-US" dirty="0">
                <a:highlight>
                  <a:srgbClr val="FF00FF"/>
                </a:highlight>
              </a:rPr>
              <a:t>training</a:t>
            </a:r>
            <a:r>
              <a:rPr lang="en-US" dirty="0"/>
              <a:t>_</a:t>
            </a:r>
            <a:r>
              <a:rPr lang="en-US" dirty="0">
                <a:highlight>
                  <a:srgbClr val="FFFF00"/>
                </a:highlight>
              </a:rPr>
              <a:t>048000125</a:t>
            </a:r>
            <a:r>
              <a:rPr lang="en-US" dirty="0"/>
              <a:t>_</a:t>
            </a:r>
            <a:r>
              <a:rPr lang="en-US" dirty="0">
                <a:highlight>
                  <a:srgbClr val="FF00FF"/>
                </a:highlight>
              </a:rPr>
              <a:t>220110</a:t>
            </a:r>
            <a:r>
              <a:rPr lang="en-US" dirty="0"/>
              <a:t>_</a:t>
            </a:r>
            <a:r>
              <a:rPr lang="en-US" dirty="0">
                <a:highlight>
                  <a:srgbClr val="FFFF00"/>
                </a:highlight>
              </a:rPr>
              <a:t>120110</a:t>
            </a:r>
          </a:p>
        </p:txBody>
      </p:sp>
      <p:sp>
        <p:nvSpPr>
          <p:cNvPr id="9" name="Tekstvak 8">
            <a:extLst>
              <a:ext uri="{FF2B5EF4-FFF2-40B4-BE49-F238E27FC236}">
                <a16:creationId xmlns:a16="http://schemas.microsoft.com/office/drawing/2014/main" id="{BE03E03D-796D-4986-BC98-DD0BE1D95C13}"/>
              </a:ext>
            </a:extLst>
          </p:cNvPr>
          <p:cNvSpPr txBox="1"/>
          <p:nvPr/>
        </p:nvSpPr>
        <p:spPr>
          <a:xfrm>
            <a:off x="2877338" y="3108473"/>
            <a:ext cx="341215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File format (is NOT logger type)</a:t>
            </a:r>
          </a:p>
        </p:txBody>
      </p:sp>
      <p:cxnSp>
        <p:nvCxnSpPr>
          <p:cNvPr id="11" name="Rechte verbindingslijn 10">
            <a:extLst>
              <a:ext uri="{FF2B5EF4-FFF2-40B4-BE49-F238E27FC236}">
                <a16:creationId xmlns:a16="http://schemas.microsoft.com/office/drawing/2014/main" id="{C324B77F-5A54-41D3-809B-27D12BAF23E5}"/>
              </a:ext>
            </a:extLst>
          </p:cNvPr>
          <p:cNvCxnSpPr>
            <a:cxnSpLocks/>
          </p:cNvCxnSpPr>
          <p:nvPr/>
        </p:nvCxnSpPr>
        <p:spPr>
          <a:xfrm flipV="1">
            <a:off x="2744067" y="3388247"/>
            <a:ext cx="321543" cy="48846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kstvak 11">
            <a:extLst>
              <a:ext uri="{FF2B5EF4-FFF2-40B4-BE49-F238E27FC236}">
                <a16:creationId xmlns:a16="http://schemas.microsoft.com/office/drawing/2014/main" id="{5C6A143F-A443-4D19-8335-69DCD7B9B007}"/>
              </a:ext>
            </a:extLst>
          </p:cNvPr>
          <p:cNvSpPr txBox="1"/>
          <p:nvPr/>
        </p:nvSpPr>
        <p:spPr>
          <a:xfrm>
            <a:off x="3411353" y="4662763"/>
            <a:ext cx="357020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In config.txt: “</a:t>
            </a:r>
            <a:r>
              <a:rPr lang="en-US" dirty="0" err="1"/>
              <a:t>system_id</a:t>
            </a:r>
            <a:r>
              <a:rPr lang="en-US" dirty="0"/>
              <a:t>: training”</a:t>
            </a:r>
          </a:p>
        </p:txBody>
      </p:sp>
      <p:cxnSp>
        <p:nvCxnSpPr>
          <p:cNvPr id="14" name="Rechte verbindingslijn 13">
            <a:extLst>
              <a:ext uri="{FF2B5EF4-FFF2-40B4-BE49-F238E27FC236}">
                <a16:creationId xmlns:a16="http://schemas.microsoft.com/office/drawing/2014/main" id="{32CDCBDD-9F92-4776-80C6-6E22698806D9}"/>
              </a:ext>
            </a:extLst>
          </p:cNvPr>
          <p:cNvCxnSpPr>
            <a:cxnSpLocks/>
          </p:cNvCxnSpPr>
          <p:nvPr/>
        </p:nvCxnSpPr>
        <p:spPr>
          <a:xfrm>
            <a:off x="3680171" y="4246045"/>
            <a:ext cx="360040" cy="5400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kstvak 15">
            <a:extLst>
              <a:ext uri="{FF2B5EF4-FFF2-40B4-BE49-F238E27FC236}">
                <a16:creationId xmlns:a16="http://schemas.microsoft.com/office/drawing/2014/main" id="{A242DC7B-E502-4790-9570-077A233E1D6D}"/>
              </a:ext>
            </a:extLst>
          </p:cNvPr>
          <p:cNvSpPr txBox="1"/>
          <p:nvPr/>
        </p:nvSpPr>
        <p:spPr>
          <a:xfrm>
            <a:off x="4779665" y="4327318"/>
            <a:ext cx="16209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Serial number</a:t>
            </a:r>
          </a:p>
        </p:txBody>
      </p:sp>
      <p:cxnSp>
        <p:nvCxnSpPr>
          <p:cNvPr id="18" name="Rechte verbindingslijn 17">
            <a:extLst>
              <a:ext uri="{FF2B5EF4-FFF2-40B4-BE49-F238E27FC236}">
                <a16:creationId xmlns:a16="http://schemas.microsoft.com/office/drawing/2014/main" id="{0920563F-4F83-40A2-A0B6-55611E269A9B}"/>
              </a:ext>
            </a:extLst>
          </p:cNvPr>
          <p:cNvCxnSpPr>
            <a:endCxn id="16" idx="1"/>
          </p:cNvCxnSpPr>
          <p:nvPr/>
        </p:nvCxnSpPr>
        <p:spPr>
          <a:xfrm>
            <a:off x="4472259" y="4180646"/>
            <a:ext cx="307406" cy="33133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kstvak 19">
            <a:extLst>
              <a:ext uri="{FF2B5EF4-FFF2-40B4-BE49-F238E27FC236}">
                <a16:creationId xmlns:a16="http://schemas.microsoft.com/office/drawing/2014/main" id="{E627395F-3D2D-4F7B-995E-8C936100A670}"/>
              </a:ext>
            </a:extLst>
          </p:cNvPr>
          <p:cNvSpPr txBox="1"/>
          <p:nvPr/>
        </p:nvSpPr>
        <p:spPr>
          <a:xfrm>
            <a:off x="5402945" y="3610774"/>
            <a:ext cx="67197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Date</a:t>
            </a:r>
          </a:p>
        </p:txBody>
      </p:sp>
      <p:sp>
        <p:nvSpPr>
          <p:cNvPr id="21" name="Tekstvak 20">
            <a:extLst>
              <a:ext uri="{FF2B5EF4-FFF2-40B4-BE49-F238E27FC236}">
                <a16:creationId xmlns:a16="http://schemas.microsoft.com/office/drawing/2014/main" id="{27003B47-6379-4BCA-A60A-B1D71ED0524C}"/>
              </a:ext>
            </a:extLst>
          </p:cNvPr>
          <p:cNvSpPr txBox="1"/>
          <p:nvPr/>
        </p:nvSpPr>
        <p:spPr>
          <a:xfrm>
            <a:off x="6271511" y="3619369"/>
            <a:ext cx="6890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Time</a:t>
            </a:r>
          </a:p>
        </p:txBody>
      </p:sp>
      <p:sp>
        <p:nvSpPr>
          <p:cNvPr id="22" name="Tekstvak 21">
            <a:extLst>
              <a:ext uri="{FF2B5EF4-FFF2-40B4-BE49-F238E27FC236}">
                <a16:creationId xmlns:a16="http://schemas.microsoft.com/office/drawing/2014/main" id="{E5036611-638D-40F3-BE04-99268A729DFE}"/>
              </a:ext>
            </a:extLst>
          </p:cNvPr>
          <p:cNvSpPr txBox="1"/>
          <p:nvPr/>
        </p:nvSpPr>
        <p:spPr>
          <a:xfrm>
            <a:off x="7200057" y="3610774"/>
            <a:ext cx="34932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i="1" dirty="0" err="1"/>
              <a:t>Date&amp;time</a:t>
            </a:r>
            <a:r>
              <a:rPr lang="en-US" i="1" dirty="0"/>
              <a:t> of file creation (open)</a:t>
            </a:r>
          </a:p>
        </p:txBody>
      </p:sp>
      <p:sp>
        <p:nvSpPr>
          <p:cNvPr id="2" name="Tekstvak 1">
            <a:extLst>
              <a:ext uri="{FF2B5EF4-FFF2-40B4-BE49-F238E27FC236}">
                <a16:creationId xmlns:a16="http://schemas.microsoft.com/office/drawing/2014/main" id="{ED1154B0-44CF-4C9E-B5C5-DA19590329E5}"/>
              </a:ext>
            </a:extLst>
          </p:cNvPr>
          <p:cNvSpPr txBox="1"/>
          <p:nvPr/>
        </p:nvSpPr>
        <p:spPr>
          <a:xfrm>
            <a:off x="527601" y="3828553"/>
            <a:ext cx="13260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File name:</a:t>
            </a:r>
          </a:p>
        </p:txBody>
      </p:sp>
      <p:sp>
        <p:nvSpPr>
          <p:cNvPr id="5" name="Rechthoek 4">
            <a:extLst>
              <a:ext uri="{FF2B5EF4-FFF2-40B4-BE49-F238E27FC236}">
                <a16:creationId xmlns:a16="http://schemas.microsoft.com/office/drawing/2014/main" id="{05A58AE0-4E1C-4405-9683-E8F88BE296AB}"/>
              </a:ext>
            </a:extLst>
          </p:cNvPr>
          <p:cNvSpPr/>
          <p:nvPr/>
        </p:nvSpPr>
        <p:spPr>
          <a:xfrm>
            <a:off x="1869225" y="2852936"/>
            <a:ext cx="8824095" cy="2487785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kstvak 5">
            <a:extLst>
              <a:ext uri="{FF2B5EF4-FFF2-40B4-BE49-F238E27FC236}">
                <a16:creationId xmlns:a16="http://schemas.microsoft.com/office/drawing/2014/main" id="{0BE1EBB7-16D4-447C-BA4B-35291D4AC2CA}"/>
              </a:ext>
            </a:extLst>
          </p:cNvPr>
          <p:cNvSpPr txBox="1"/>
          <p:nvPr/>
        </p:nvSpPr>
        <p:spPr>
          <a:xfrm>
            <a:off x="1760871" y="1900851"/>
            <a:ext cx="494237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Files are stored on SD and transmitted by FTP</a:t>
            </a:r>
          </a:p>
        </p:txBody>
      </p:sp>
    </p:spTree>
    <p:extLst>
      <p:ext uri="{BB962C8B-B14F-4D97-AF65-F5344CB8AC3E}">
        <p14:creationId xmlns:p14="http://schemas.microsoft.com/office/powerpoint/2010/main" val="4017645843"/>
      </p:ext>
    </p:extLst>
  </p:cSld>
  <p:clrMapOvr>
    <a:masterClrMapping/>
  </p:clrMapOvr>
  <p:transition spd="med">
    <p:fade/>
  </p:transition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RESOURCE_PATHS_HASH_PRESENTER" val="c8bdbf3f80f866fd37db5355f037ce42f8cde036"/>
</p:tagLst>
</file>

<file path=ppt/theme/theme1.xml><?xml version="1.0" encoding="utf-8"?>
<a:theme xmlns:a="http://schemas.openxmlformats.org/drawingml/2006/main" name="Observator Group template">
  <a:themeElements>
    <a:clrScheme name="Observator">
      <a:dk1>
        <a:sysClr val="windowText" lastClr="000000"/>
      </a:dk1>
      <a:lt1>
        <a:sysClr val="window" lastClr="FFFFFF"/>
      </a:lt1>
      <a:dk2>
        <a:srgbClr val="00214D"/>
      </a:dk2>
      <a:lt2>
        <a:srgbClr val="0079C1"/>
      </a:lt2>
      <a:accent1>
        <a:srgbClr val="132A46"/>
      </a:accent1>
      <a:accent2>
        <a:srgbClr val="153E68"/>
      </a:accent2>
      <a:accent3>
        <a:srgbClr val="175289"/>
      </a:accent3>
      <a:accent4>
        <a:srgbClr val="0079C1"/>
      </a:accent4>
      <a:accent5>
        <a:srgbClr val="E5E9EC"/>
      </a:accent5>
      <a:accent6>
        <a:srgbClr val="FFFFFF"/>
      </a:accent6>
      <a:hlink>
        <a:srgbClr val="108AB7"/>
      </a:hlink>
      <a:folHlink>
        <a:srgbClr val="108AB7"/>
      </a:folHlink>
    </a:clrScheme>
    <a:fontScheme name="MVGM 2.0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Kantoor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VanOord_PowerPoint-template_v0.2.potx" id="{09852720-95B2-47EC-868A-F01838F23118}" vid="{DDDB4804-28B5-417F-B80F-6A4F3F64187B}"/>
    </a:ext>
  </a:extLst>
</a:theme>
</file>

<file path=ppt/theme/theme2.xml><?xml version="1.0" encoding="utf-8"?>
<a:theme xmlns:a="http://schemas.openxmlformats.org/drawingml/2006/main" name="Observator Instruments template">
  <a:themeElements>
    <a:clrScheme name="Observator">
      <a:dk1>
        <a:sysClr val="windowText" lastClr="000000"/>
      </a:dk1>
      <a:lt1>
        <a:sysClr val="window" lastClr="FFFFFF"/>
      </a:lt1>
      <a:dk2>
        <a:srgbClr val="00214D"/>
      </a:dk2>
      <a:lt2>
        <a:srgbClr val="0079C1"/>
      </a:lt2>
      <a:accent1>
        <a:srgbClr val="132A46"/>
      </a:accent1>
      <a:accent2>
        <a:srgbClr val="153E68"/>
      </a:accent2>
      <a:accent3>
        <a:srgbClr val="175289"/>
      </a:accent3>
      <a:accent4>
        <a:srgbClr val="0079C1"/>
      </a:accent4>
      <a:accent5>
        <a:srgbClr val="E5E9EC"/>
      </a:accent5>
      <a:accent6>
        <a:srgbClr val="FFFFFF"/>
      </a:accent6>
      <a:hlink>
        <a:srgbClr val="108AB7"/>
      </a:hlink>
      <a:folHlink>
        <a:srgbClr val="108AB7"/>
      </a:folHlink>
    </a:clrScheme>
    <a:fontScheme name="MVGM 2.0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Kantoor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/>
        </a:solidFill>
        <a:ln>
          <a:solidFill>
            <a:schemeClr val="accent1"/>
          </a:solidFill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VanOord_PowerPoint-template_v0.2.potx" id="{09852720-95B2-47EC-868A-F01838F23118}" vid="{DDDB4804-28B5-417F-B80F-6A4F3F64187B}"/>
    </a:ext>
  </a:extLst>
</a:theme>
</file>

<file path=ppt/theme/theme3.xml><?xml version="1.0" encoding="utf-8"?>
<a:theme xmlns:a="http://schemas.openxmlformats.org/drawingml/2006/main" name="Observator Vision template">
  <a:themeElements>
    <a:clrScheme name="Observator">
      <a:dk1>
        <a:sysClr val="windowText" lastClr="000000"/>
      </a:dk1>
      <a:lt1>
        <a:sysClr val="window" lastClr="FFFFFF"/>
      </a:lt1>
      <a:dk2>
        <a:srgbClr val="00214D"/>
      </a:dk2>
      <a:lt2>
        <a:srgbClr val="0079C1"/>
      </a:lt2>
      <a:accent1>
        <a:srgbClr val="132A46"/>
      </a:accent1>
      <a:accent2>
        <a:srgbClr val="153E68"/>
      </a:accent2>
      <a:accent3>
        <a:srgbClr val="175289"/>
      </a:accent3>
      <a:accent4>
        <a:srgbClr val="0079C1"/>
      </a:accent4>
      <a:accent5>
        <a:srgbClr val="E5E9EC"/>
      </a:accent5>
      <a:accent6>
        <a:srgbClr val="FFFFFF"/>
      </a:accent6>
      <a:hlink>
        <a:srgbClr val="108AB7"/>
      </a:hlink>
      <a:folHlink>
        <a:srgbClr val="108AB7"/>
      </a:folHlink>
    </a:clrScheme>
    <a:fontScheme name="MVGM 2.0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Kantoor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VanOord_PowerPoint-template_v0.2.potx" id="{09852720-95B2-47EC-868A-F01838F23118}" vid="{DDDB4804-28B5-417F-B80F-6A4F3F64187B}"/>
    </a:ext>
  </a:extLst>
</a:theme>
</file>

<file path=ppt/theme/theme4.xml><?xml version="1.0" encoding="utf-8"?>
<a:theme xmlns:a="http://schemas.openxmlformats.org/drawingml/2006/main" name="Observator Precisietechniek template">
  <a:themeElements>
    <a:clrScheme name="Observator">
      <a:dk1>
        <a:sysClr val="windowText" lastClr="000000"/>
      </a:dk1>
      <a:lt1>
        <a:sysClr val="window" lastClr="FFFFFF"/>
      </a:lt1>
      <a:dk2>
        <a:srgbClr val="00214D"/>
      </a:dk2>
      <a:lt2>
        <a:srgbClr val="0079C1"/>
      </a:lt2>
      <a:accent1>
        <a:srgbClr val="132A46"/>
      </a:accent1>
      <a:accent2>
        <a:srgbClr val="153E68"/>
      </a:accent2>
      <a:accent3>
        <a:srgbClr val="175289"/>
      </a:accent3>
      <a:accent4>
        <a:srgbClr val="0079C1"/>
      </a:accent4>
      <a:accent5>
        <a:srgbClr val="E5E9EC"/>
      </a:accent5>
      <a:accent6>
        <a:srgbClr val="FFFFFF"/>
      </a:accent6>
      <a:hlink>
        <a:srgbClr val="108AB7"/>
      </a:hlink>
      <a:folHlink>
        <a:srgbClr val="108AB7"/>
      </a:folHlink>
    </a:clrScheme>
    <a:fontScheme name="MVGM 2.0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Kantoor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VanOord_PowerPoint-template_v0.2.potx" id="{09852720-95B2-47EC-868A-F01838F23118}" vid="{DDDB4804-28B5-417F-B80F-6A4F3F64187B}"/>
    </a:ext>
  </a:extLst>
</a:theme>
</file>

<file path=ppt/theme/theme5.xml><?xml version="1.0" encoding="utf-8"?>
<a:theme xmlns:a="http://schemas.openxmlformats.org/drawingml/2006/main" name="Observator GmbH template">
  <a:themeElements>
    <a:clrScheme name="Observator">
      <a:dk1>
        <a:sysClr val="windowText" lastClr="000000"/>
      </a:dk1>
      <a:lt1>
        <a:sysClr val="window" lastClr="FFFFFF"/>
      </a:lt1>
      <a:dk2>
        <a:srgbClr val="00214D"/>
      </a:dk2>
      <a:lt2>
        <a:srgbClr val="0079C1"/>
      </a:lt2>
      <a:accent1>
        <a:srgbClr val="132A46"/>
      </a:accent1>
      <a:accent2>
        <a:srgbClr val="153E68"/>
      </a:accent2>
      <a:accent3>
        <a:srgbClr val="175289"/>
      </a:accent3>
      <a:accent4>
        <a:srgbClr val="0079C1"/>
      </a:accent4>
      <a:accent5>
        <a:srgbClr val="E5E9EC"/>
      </a:accent5>
      <a:accent6>
        <a:srgbClr val="FFFFFF"/>
      </a:accent6>
      <a:hlink>
        <a:srgbClr val="108AB7"/>
      </a:hlink>
      <a:folHlink>
        <a:srgbClr val="108AB7"/>
      </a:folHlink>
    </a:clrScheme>
    <a:fontScheme name="MVGM 2.0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Kantoor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VanOord_PowerPoint-template_v0.2.potx" id="{09852720-95B2-47EC-868A-F01838F23118}" vid="{DDDB4804-28B5-417F-B80F-6A4F3F64187B}"/>
    </a:ext>
  </a:extLst>
</a:theme>
</file>

<file path=ppt/theme/theme6.xml><?xml version="1.0" encoding="utf-8"?>
<a:theme xmlns:a="http://schemas.openxmlformats.org/drawingml/2006/main" name="Observator Ltd template">
  <a:themeElements>
    <a:clrScheme name="Observator">
      <a:dk1>
        <a:sysClr val="windowText" lastClr="000000"/>
      </a:dk1>
      <a:lt1>
        <a:sysClr val="window" lastClr="FFFFFF"/>
      </a:lt1>
      <a:dk2>
        <a:srgbClr val="00214D"/>
      </a:dk2>
      <a:lt2>
        <a:srgbClr val="0079C1"/>
      </a:lt2>
      <a:accent1>
        <a:srgbClr val="132A46"/>
      </a:accent1>
      <a:accent2>
        <a:srgbClr val="153E68"/>
      </a:accent2>
      <a:accent3>
        <a:srgbClr val="175289"/>
      </a:accent3>
      <a:accent4>
        <a:srgbClr val="0079C1"/>
      </a:accent4>
      <a:accent5>
        <a:srgbClr val="E5E9EC"/>
      </a:accent5>
      <a:accent6>
        <a:srgbClr val="FFFFFF"/>
      </a:accent6>
      <a:hlink>
        <a:srgbClr val="108AB7"/>
      </a:hlink>
      <a:folHlink>
        <a:srgbClr val="108AB7"/>
      </a:folHlink>
    </a:clrScheme>
    <a:fontScheme name="MVGM 2.0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Kantoor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VanOord_PowerPoint-template_v0.2.potx" id="{09852720-95B2-47EC-868A-F01838F23118}" vid="{DDDB4804-28B5-417F-B80F-6A4F3F64187B}"/>
    </a:ext>
  </a:extLst>
</a:theme>
</file>

<file path=ppt/theme/theme7.xml><?xml version="1.0" encoding="utf-8"?>
<a:theme xmlns:a="http://schemas.openxmlformats.org/drawingml/2006/main" name="Observator Telenav template">
  <a:themeElements>
    <a:clrScheme name="Observator">
      <a:dk1>
        <a:sysClr val="windowText" lastClr="000000"/>
      </a:dk1>
      <a:lt1>
        <a:sysClr val="window" lastClr="FFFFFF"/>
      </a:lt1>
      <a:dk2>
        <a:srgbClr val="00214D"/>
      </a:dk2>
      <a:lt2>
        <a:srgbClr val="0079C1"/>
      </a:lt2>
      <a:accent1>
        <a:srgbClr val="132A46"/>
      </a:accent1>
      <a:accent2>
        <a:srgbClr val="153E68"/>
      </a:accent2>
      <a:accent3>
        <a:srgbClr val="175289"/>
      </a:accent3>
      <a:accent4>
        <a:srgbClr val="0079C1"/>
      </a:accent4>
      <a:accent5>
        <a:srgbClr val="E5E9EC"/>
      </a:accent5>
      <a:accent6>
        <a:srgbClr val="FFFFFF"/>
      </a:accent6>
      <a:hlink>
        <a:srgbClr val="108AB7"/>
      </a:hlink>
      <a:folHlink>
        <a:srgbClr val="108AB7"/>
      </a:folHlink>
    </a:clrScheme>
    <a:fontScheme name="MVGM 2.0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Kantoor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VanOord_PowerPoint-template_v0.2.potx" id="{09852720-95B2-47EC-868A-F01838F23118}" vid="{DDDB4804-28B5-417F-B80F-6A4F3F64187B}"/>
    </a:ext>
  </a:extLst>
</a:theme>
</file>

<file path=ppt/theme/theme8.xml><?xml version="1.0" encoding="utf-8"?>
<a:theme xmlns:a="http://schemas.openxmlformats.org/drawingml/2006/main" name="Kantoorthema">
  <a:themeElements>
    <a:clrScheme name="Kantoor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Kantoor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Kantoor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Kantoorthema">
  <a:themeElements>
    <a:clrScheme name="Kantoor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Kantoor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Kantoor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C3807CE37268A94FA4B6AD22FD794599" ma:contentTypeVersion="12" ma:contentTypeDescription="Een nieuw document maken." ma:contentTypeScope="" ma:versionID="009ad85b99e9efac20051ee6c4af31bb">
  <xsd:schema xmlns:xsd="http://www.w3.org/2001/XMLSchema" xmlns:xs="http://www.w3.org/2001/XMLSchema" xmlns:p="http://schemas.microsoft.com/office/2006/metadata/properties" xmlns:ns2="4cb115f0-8b2e-4f73-b275-8039a641753c" xmlns:ns3="bbbdd139-20c4-47a4-b0e9-d7dce3ad4668" targetNamespace="http://schemas.microsoft.com/office/2006/metadata/properties" ma:root="true" ma:fieldsID="071aa723947c81bbcaf09f73ace50a90" ns2:_="" ns3:_="">
    <xsd:import namespace="4cb115f0-8b2e-4f73-b275-8039a641753c"/>
    <xsd:import namespace="bbbdd139-20c4-47a4-b0e9-d7dce3ad4668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DateTaken" minOccurs="0"/>
                <xsd:element ref="ns2:MediaServiceAutoTags" minOccurs="0"/>
                <xsd:element ref="ns2:MediaServiceGenerationTime" minOccurs="0"/>
                <xsd:element ref="ns2:MediaServiceEventHashCode" minOccurs="0"/>
                <xsd:element ref="ns2:MediaServiceLocation" minOccurs="0"/>
                <xsd:element ref="ns2:MediaServiceOCR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4cb115f0-8b2e-4f73-b275-8039a641753c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0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Tags" ma:index="11" nillable="true" ma:displayName="Tags" ma:internalName="MediaServiceAutoTags" ma:readOnly="true">
      <xsd:simpleType>
        <xsd:restriction base="dms:Text"/>
      </xsd:simpleType>
    </xsd:element>
    <xsd:element name="MediaServiceGenerationTime" ma:index="12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3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Location" ma:index="14" nillable="true" ma:displayName="Location" ma:internalName="MediaServiceLocation" ma:readOnly="true">
      <xsd:simpleType>
        <xsd:restriction base="dms:Text"/>
      </xsd:simpleType>
    </xsd:element>
    <xsd:element name="MediaServiceOCR" ma:index="15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AutoKeyPoints" ma:index="18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9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bbbdd139-20c4-47a4-b0e9-d7dce3ad4668" elementFormDefault="qualified">
    <xsd:import namespace="http://schemas.microsoft.com/office/2006/documentManagement/types"/>
    <xsd:import namespace="http://schemas.microsoft.com/office/infopath/2007/PartnerControls"/>
    <xsd:element name="SharedWithUsers" ma:index="16" nillable="true" ma:displayName="Gedeeld met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7" nillable="true" ma:displayName="Gedeeld met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Inhoudstype"/>
        <xsd:element ref="dc:title" minOccurs="0" maxOccurs="1" ma:index="4" ma:displayName="Titel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SharedWithUsers xmlns="bbbdd139-20c4-47a4-b0e9-d7dce3ad4668">
      <UserInfo>
        <DisplayName/>
        <AccountId xsi:nil="true"/>
        <AccountType/>
      </UserInfo>
    </SharedWithUsers>
  </documentManagement>
</p:properties>
</file>

<file path=customXml/itemProps1.xml><?xml version="1.0" encoding="utf-8"?>
<ds:datastoreItem xmlns:ds="http://schemas.openxmlformats.org/officeDocument/2006/customXml" ds:itemID="{F6CFDD9D-70F3-426C-9CB5-1F19D51D6237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0253FB8F-E340-4D7B-B268-951F5263405C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4cb115f0-8b2e-4f73-b275-8039a641753c"/>
    <ds:schemaRef ds:uri="bbbdd139-20c4-47a4-b0e9-d7dce3ad4668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3.xml><?xml version="1.0" encoding="utf-8"?>
<ds:datastoreItem xmlns:ds="http://schemas.openxmlformats.org/officeDocument/2006/customXml" ds:itemID="{C36204BA-3BF9-4FB5-9497-265A97B51A53}">
  <ds:schemaRefs>
    <ds:schemaRef ds:uri="http://purl.org/dc/terms/"/>
    <ds:schemaRef ds:uri="bbbdd139-20c4-47a4-b0e9-d7dce3ad4668"/>
    <ds:schemaRef ds:uri="http://schemas.microsoft.com/office/2006/documentManagement/types"/>
    <ds:schemaRef ds:uri="4cb115f0-8b2e-4f73-b275-8039a641753c"/>
    <ds:schemaRef ds:uri="http://purl.org/dc/elements/1.1/"/>
    <ds:schemaRef ds:uri="http://schemas.microsoft.com/office/2006/metadata/properties"/>
    <ds:schemaRef ds:uri="http://schemas.microsoft.com/office/infopath/2007/PartnerControls"/>
    <ds:schemaRef ds:uri="http://schemas.openxmlformats.org/package/2006/metadata/core-properties"/>
    <ds:schemaRef ds:uri="http://www.w3.org/XML/1998/namespace"/>
    <ds:schemaRef ds:uri="http://purl.org/dc/dcmitype/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VanOord_PowerPoint-template_v0.2</Template>
  <TotalTime>5090</TotalTime>
  <Words>451</Words>
  <Application>Microsoft Office PowerPoint</Application>
  <PresentationFormat>Custom</PresentationFormat>
  <Paragraphs>69</Paragraphs>
  <Slides>6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7</vt:i4>
      </vt:variant>
      <vt:variant>
        <vt:lpstr>Slide Titles</vt:lpstr>
      </vt:variant>
      <vt:variant>
        <vt:i4>6</vt:i4>
      </vt:variant>
    </vt:vector>
  </HeadingPairs>
  <TitlesOfParts>
    <vt:vector size="17" baseType="lpstr">
      <vt:lpstr>Arial</vt:lpstr>
      <vt:lpstr>Calibri</vt:lpstr>
      <vt:lpstr>Segoe UI Light</vt:lpstr>
      <vt:lpstr>Wingdings</vt:lpstr>
      <vt:lpstr>Observator Group template</vt:lpstr>
      <vt:lpstr>Observator Instruments template</vt:lpstr>
      <vt:lpstr>Observator Vision template</vt:lpstr>
      <vt:lpstr>Observator Precisietechniek template</vt:lpstr>
      <vt:lpstr>Observator GmbH template</vt:lpstr>
      <vt:lpstr>Observator Ltd template</vt:lpstr>
      <vt:lpstr>Observator Telenav template</vt:lpstr>
      <vt:lpstr>OMC-048 Training</vt:lpstr>
      <vt:lpstr>OMC-048 Training</vt:lpstr>
      <vt:lpstr>OMC-048 Training</vt:lpstr>
      <vt:lpstr>OMC-048 Training</vt:lpstr>
      <vt:lpstr>OMC-048 Training</vt:lpstr>
      <vt:lpstr>OMC-048 Training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Colinda van der Velde</dc:creator>
  <cp:lastModifiedBy>Rob Beun</cp:lastModifiedBy>
  <cp:revision>346</cp:revision>
  <dcterms:created xsi:type="dcterms:W3CDTF">2016-01-28T12:16:56Z</dcterms:created>
  <dcterms:modified xsi:type="dcterms:W3CDTF">2024-11-17T16:50:00Z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0x010100C3807CE37268A94FA4B6AD22FD794599</vt:lpwstr>
  </property>
  <property fmtid="{D5CDD505-2E9C-101B-9397-08002B2CF9AE}" pid="3" name="Order">
    <vt:r8>76100</vt:r8>
  </property>
  <property fmtid="{D5CDD505-2E9C-101B-9397-08002B2CF9AE}" pid="4" name="xd_Signature">
    <vt:bool>false</vt:bool>
  </property>
  <property fmtid="{D5CDD505-2E9C-101B-9397-08002B2CF9AE}" pid="5" name="xd_ProgID">
    <vt:lpwstr/>
  </property>
  <property fmtid="{D5CDD505-2E9C-101B-9397-08002B2CF9AE}" pid="6" name="TemplateUrl">
    <vt:lpwstr/>
  </property>
  <property fmtid="{D5CDD505-2E9C-101B-9397-08002B2CF9AE}" pid="7" name="ComplianceAssetId">
    <vt:lpwstr/>
  </property>
</Properties>
</file>